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2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5.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 id="2147483673" r:id="rId2"/>
    <p:sldMasterId id="2147483697" r:id="rId3"/>
    <p:sldMasterId id="2147483709" r:id="rId4"/>
    <p:sldMasterId id="2147483721" r:id="rId5"/>
  </p:sldMasterIdLst>
  <p:notesMasterIdLst>
    <p:notesMasterId r:id="rId47"/>
  </p:notesMasterIdLst>
  <p:sldIdLst>
    <p:sldId id="256" r:id="rId6"/>
    <p:sldId id="325" r:id="rId7"/>
    <p:sldId id="314" r:id="rId8"/>
    <p:sldId id="315" r:id="rId9"/>
    <p:sldId id="260" r:id="rId10"/>
    <p:sldId id="298" r:id="rId11"/>
    <p:sldId id="262" r:id="rId12"/>
    <p:sldId id="308" r:id="rId13"/>
    <p:sldId id="302" r:id="rId14"/>
    <p:sldId id="303" r:id="rId15"/>
    <p:sldId id="304"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64" r:id="rId33"/>
    <p:sldId id="316" r:id="rId34"/>
    <p:sldId id="317" r:id="rId35"/>
    <p:sldId id="318" r:id="rId36"/>
    <p:sldId id="319" r:id="rId37"/>
    <p:sldId id="320" r:id="rId38"/>
    <p:sldId id="321" r:id="rId39"/>
    <p:sldId id="322" r:id="rId40"/>
    <p:sldId id="323" r:id="rId41"/>
    <p:sldId id="293" r:id="rId42"/>
    <p:sldId id="294" r:id="rId43"/>
    <p:sldId id="324" r:id="rId44"/>
    <p:sldId id="296" r:id="rId45"/>
    <p:sldId id="297" r:id="rId46"/>
  </p:sldIdLst>
  <p:sldSz cx="9144000" cy="5143500" type="screen16x9"/>
  <p:notesSz cx="6858000" cy="9144000"/>
  <p:embeddedFontLst>
    <p:embeddedFont>
      <p:font typeface="Agency FB" panose="020B0503020202020204" pitchFamily="34" charset="0"/>
      <p:regular r:id="rId48"/>
      <p:bold r:id="rId49"/>
    </p:embeddedFont>
    <p:embeddedFont>
      <p:font typeface="Garamond" panose="02020404030301010803" pitchFamily="18" charset="0"/>
      <p:regular r:id="rId50"/>
      <p:bold r:id="rId51"/>
      <p:italic r:id="rId52"/>
    </p:embeddedFont>
    <p:embeddedFont>
      <p:font typeface="Helvetica Neue" panose="020B0604020202020204" charset="0"/>
      <p:regular r:id="rId53"/>
      <p:bold r:id="rId54"/>
      <p:italic r:id="rId55"/>
      <p:boldItalic r:id="rId56"/>
    </p:embeddedFont>
    <p:embeddedFont>
      <p:font typeface="Helvetica Neue Light" panose="020B0604020202020204" charset="0"/>
      <p:regular r:id="rId57"/>
      <p:bold r:id="rId58"/>
      <p:italic r:id="rId59"/>
      <p:boldItalic r:id="rId60"/>
    </p:embeddedFont>
    <p:embeddedFont>
      <p:font typeface="Meiryo" panose="020B0604030504040204" pitchFamily="34" charset="-128"/>
      <p:regular r:id="rId61"/>
      <p:bold r:id="rId62"/>
      <p:italic r:id="rId63"/>
      <p:boldItalic r:id="rId64"/>
    </p:embeddedFont>
    <p:embeddedFont>
      <p:font typeface="Open Sans" panose="020B0606030504020204" pitchFamily="34" charset="0"/>
      <p:regular r:id="rId65"/>
      <p:bold r:id="rId66"/>
      <p:italic r:id="rId67"/>
      <p:boldItalic r:id="rId68"/>
    </p:embeddedFont>
    <p:embeddedFont>
      <p:font typeface="Segoe UI Semilight" panose="020B0402040204020203" pitchFamily="34" charset="0"/>
      <p:regular r:id="rId69"/>
      <p:italic r:id="rId70"/>
    </p:embeddedFont>
    <p:embeddedFont>
      <p:font typeface="Trebuchet MS" panose="020B0603020202020204" pitchFamily="34" charset="0"/>
      <p:regular r:id="rId71"/>
      <p:bold r:id="rId72"/>
      <p:italic r:id="rId73"/>
      <p:boldItalic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374D"/>
    <a:srgbClr val="FFFFFF"/>
    <a:srgbClr val="56AEFF"/>
    <a:srgbClr val="F7F5F4"/>
    <a:srgbClr val="2E66AF"/>
    <a:srgbClr val="88C9F9"/>
    <a:srgbClr val="002060"/>
    <a:srgbClr val="00338D"/>
    <a:srgbClr val="0062B3"/>
    <a:srgbClr val="6A16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4879F4-DE04-4271-8CD3-5B8145B5F814}" v="64" dt="2024-02-08T22:29:09.609"/>
  </p1510:revLst>
</p1510:revInfo>
</file>

<file path=ppt/tableStyles.xml><?xml version="1.0" encoding="utf-8"?>
<a:tblStyleLst xmlns:a="http://schemas.openxmlformats.org/drawingml/2006/main" def="{8A64A939-0B53-437F-8B10-CAD419B0F9A5}">
  <a:tblStyle styleId="{8A64A939-0B53-437F-8B10-CAD419B0F9A5}"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BE15051D-D3E4-46EC-9DCB-60B9829E794F}" styleName="Table_1">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2E096310-8E7A-4497-B44E-9EC4A4F5A28A}" styleName="Table_2">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B323715F-09D8-45FB-8035-FAB752BCF4CB}" styleName="Table_3">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40" autoAdjust="0"/>
    <p:restoredTop sz="94773" autoAdjust="0"/>
  </p:normalViewPr>
  <p:slideViewPr>
    <p:cSldViewPr snapToGrid="0">
      <p:cViewPr varScale="1">
        <p:scale>
          <a:sx n="103" d="100"/>
          <a:sy n="103" d="100"/>
        </p:scale>
        <p:origin x="869" y="82"/>
      </p:cViewPr>
      <p:guideLst>
        <p:guide orient="horz" pos="162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font" Target="fonts/font16.fntdata"/><Relationship Id="rId68" Type="http://schemas.openxmlformats.org/officeDocument/2006/relationships/font" Target="fonts/font21.fntdata"/><Relationship Id="rId76"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font" Target="fonts/font24.fntdata"/><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font" Target="fonts/font19.fntdata"/><Relationship Id="rId74" Type="http://schemas.openxmlformats.org/officeDocument/2006/relationships/font" Target="fonts/font27.fntdata"/><Relationship Id="rId79" Type="http://schemas.microsoft.com/office/2016/11/relationships/changesInfo" Target="changesInfos/changesInfo1.xml"/><Relationship Id="rId5" Type="http://schemas.openxmlformats.org/officeDocument/2006/relationships/slideMaster" Target="slideMasters/slideMaster5.xml"/><Relationship Id="rId61" Type="http://schemas.openxmlformats.org/officeDocument/2006/relationships/font" Target="fonts/font14.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73" Type="http://schemas.openxmlformats.org/officeDocument/2006/relationships/font" Target="fonts/font26.fntdata"/><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font" Target="fonts/font22.fntdata"/><Relationship Id="rId77"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font" Target="fonts/font4.fntdata"/><Relationship Id="rId72" Type="http://schemas.openxmlformats.org/officeDocument/2006/relationships/font" Target="fonts/font25.fntdata"/><Relationship Id="rId80"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font" Target="fonts/font23.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2.fntdata"/><Relationship Id="rId57" Type="http://schemas.openxmlformats.org/officeDocument/2006/relationships/font" Target="fonts/font10.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mitope Nelson" userId="03ca0b5538a8ccb0" providerId="LiveId" clId="{94427CCC-E178-47E8-AE31-67B94FB6F6D4}"/>
    <pc:docChg chg="undo redo custSel addSld delSld modSld delMainMaster">
      <pc:chgData name="Temitope Nelson" userId="03ca0b5538a8ccb0" providerId="LiveId" clId="{94427CCC-E178-47E8-AE31-67B94FB6F6D4}" dt="2024-02-02T15:43:20.800" v="1190" actId="207"/>
      <pc:docMkLst>
        <pc:docMk/>
      </pc:docMkLst>
      <pc:sldChg chg="modSp mod">
        <pc:chgData name="Temitope Nelson" userId="03ca0b5538a8ccb0" providerId="LiveId" clId="{94427CCC-E178-47E8-AE31-67B94FB6F6D4}" dt="2024-02-02T15:30:51.219" v="921" actId="207"/>
        <pc:sldMkLst>
          <pc:docMk/>
          <pc:sldMk cId="0" sldId="256"/>
        </pc:sldMkLst>
        <pc:spChg chg="mod">
          <ac:chgData name="Temitope Nelson" userId="03ca0b5538a8ccb0" providerId="LiveId" clId="{94427CCC-E178-47E8-AE31-67B94FB6F6D4}" dt="2024-02-02T14:17:36.568" v="10" actId="1076"/>
          <ac:spMkLst>
            <pc:docMk/>
            <pc:sldMk cId="0" sldId="256"/>
            <ac:spMk id="3" creationId="{00000000-0000-0000-0000-000000000000}"/>
          </ac:spMkLst>
        </pc:spChg>
        <pc:spChg chg="mod">
          <ac:chgData name="Temitope Nelson" userId="03ca0b5538a8ccb0" providerId="LiveId" clId="{94427CCC-E178-47E8-AE31-67B94FB6F6D4}" dt="2024-02-02T15:30:26.015" v="920"/>
          <ac:spMkLst>
            <pc:docMk/>
            <pc:sldMk cId="0" sldId="256"/>
            <ac:spMk id="7" creationId="{00000000-0000-0000-0000-000000000000}"/>
          </ac:spMkLst>
        </pc:spChg>
        <pc:spChg chg="mod">
          <ac:chgData name="Temitope Nelson" userId="03ca0b5538a8ccb0" providerId="LiveId" clId="{94427CCC-E178-47E8-AE31-67B94FB6F6D4}" dt="2024-02-02T15:00:13.050" v="472" actId="207"/>
          <ac:spMkLst>
            <pc:docMk/>
            <pc:sldMk cId="0" sldId="256"/>
            <ac:spMk id="9" creationId="{00000000-0000-0000-0000-000000000000}"/>
          </ac:spMkLst>
        </pc:spChg>
        <pc:spChg chg="mod">
          <ac:chgData name="Temitope Nelson" userId="03ca0b5538a8ccb0" providerId="LiveId" clId="{94427CCC-E178-47E8-AE31-67B94FB6F6D4}" dt="2024-02-02T15:00:13.050" v="472" actId="207"/>
          <ac:spMkLst>
            <pc:docMk/>
            <pc:sldMk cId="0" sldId="256"/>
            <ac:spMk id="10" creationId="{00000000-0000-0000-0000-000000000000}"/>
          </ac:spMkLst>
        </pc:spChg>
        <pc:spChg chg="mod">
          <ac:chgData name="Temitope Nelson" userId="03ca0b5538a8ccb0" providerId="LiveId" clId="{94427CCC-E178-47E8-AE31-67B94FB6F6D4}" dt="2024-02-02T15:00:27.332" v="478" actId="207"/>
          <ac:spMkLst>
            <pc:docMk/>
            <pc:sldMk cId="0" sldId="256"/>
            <ac:spMk id="15" creationId="{00000000-0000-0000-0000-000000000000}"/>
          </ac:spMkLst>
        </pc:spChg>
        <pc:spChg chg="mod">
          <ac:chgData name="Temitope Nelson" userId="03ca0b5538a8ccb0" providerId="LiveId" clId="{94427CCC-E178-47E8-AE31-67B94FB6F6D4}" dt="2024-02-02T15:00:25.146" v="477" actId="207"/>
          <ac:spMkLst>
            <pc:docMk/>
            <pc:sldMk cId="0" sldId="256"/>
            <ac:spMk id="16" creationId="{00000000-0000-0000-0000-000000000000}"/>
          </ac:spMkLst>
        </pc:spChg>
        <pc:spChg chg="mod">
          <ac:chgData name="Temitope Nelson" userId="03ca0b5538a8ccb0" providerId="LiveId" clId="{94427CCC-E178-47E8-AE31-67B94FB6F6D4}" dt="2024-02-02T15:00:20.334" v="475" actId="207"/>
          <ac:spMkLst>
            <pc:docMk/>
            <pc:sldMk cId="0" sldId="256"/>
            <ac:spMk id="19" creationId="{00000000-0000-0000-0000-000000000000}"/>
          </ac:spMkLst>
        </pc:spChg>
        <pc:spChg chg="mod">
          <ac:chgData name="Temitope Nelson" userId="03ca0b5538a8ccb0" providerId="LiveId" clId="{94427CCC-E178-47E8-AE31-67B94FB6F6D4}" dt="2024-02-02T15:00:17.873" v="474" actId="207"/>
          <ac:spMkLst>
            <pc:docMk/>
            <pc:sldMk cId="0" sldId="256"/>
            <ac:spMk id="20" creationId="{00000000-0000-0000-0000-000000000000}"/>
          </ac:spMkLst>
        </pc:spChg>
        <pc:spChg chg="mod">
          <ac:chgData name="Temitope Nelson" userId="03ca0b5538a8ccb0" providerId="LiveId" clId="{94427CCC-E178-47E8-AE31-67B94FB6F6D4}" dt="2024-02-02T14:17:44.515" v="12" actId="14100"/>
          <ac:spMkLst>
            <pc:docMk/>
            <pc:sldMk cId="0" sldId="256"/>
            <ac:spMk id="21" creationId="{00000000-0000-0000-0000-000000000000}"/>
          </ac:spMkLst>
        </pc:spChg>
        <pc:spChg chg="mod">
          <ac:chgData name="Temitope Nelson" userId="03ca0b5538a8ccb0" providerId="LiveId" clId="{94427CCC-E178-47E8-AE31-67B94FB6F6D4}" dt="2024-02-02T15:00:33.380" v="480" actId="207"/>
          <ac:spMkLst>
            <pc:docMk/>
            <pc:sldMk cId="0" sldId="256"/>
            <ac:spMk id="25" creationId="{00000000-0000-0000-0000-000000000000}"/>
          </ac:spMkLst>
        </pc:spChg>
        <pc:spChg chg="mod">
          <ac:chgData name="Temitope Nelson" userId="03ca0b5538a8ccb0" providerId="LiveId" clId="{94427CCC-E178-47E8-AE31-67B94FB6F6D4}" dt="2024-02-02T15:01:03.093" v="489" actId="207"/>
          <ac:spMkLst>
            <pc:docMk/>
            <pc:sldMk cId="0" sldId="256"/>
            <ac:spMk id="28" creationId="{00000000-0000-0000-0000-000000000000}"/>
          </ac:spMkLst>
        </pc:spChg>
        <pc:spChg chg="mod">
          <ac:chgData name="Temitope Nelson" userId="03ca0b5538a8ccb0" providerId="LiveId" clId="{94427CCC-E178-47E8-AE31-67B94FB6F6D4}" dt="2024-02-02T15:00:59.252" v="488" actId="207"/>
          <ac:spMkLst>
            <pc:docMk/>
            <pc:sldMk cId="0" sldId="256"/>
            <ac:spMk id="29" creationId="{00000000-0000-0000-0000-000000000000}"/>
          </ac:spMkLst>
        </pc:spChg>
        <pc:spChg chg="mod">
          <ac:chgData name="Temitope Nelson" userId="03ca0b5538a8ccb0" providerId="LiveId" clId="{94427CCC-E178-47E8-AE31-67B94FB6F6D4}" dt="2024-02-02T15:00:36.987" v="481" actId="207"/>
          <ac:spMkLst>
            <pc:docMk/>
            <pc:sldMk cId="0" sldId="256"/>
            <ac:spMk id="34" creationId="{00000000-0000-0000-0000-000000000000}"/>
          </ac:spMkLst>
        </pc:spChg>
        <pc:spChg chg="mod">
          <ac:chgData name="Temitope Nelson" userId="03ca0b5538a8ccb0" providerId="LiveId" clId="{94427CCC-E178-47E8-AE31-67B94FB6F6D4}" dt="2024-02-02T15:00:30.783" v="479" actId="207"/>
          <ac:spMkLst>
            <pc:docMk/>
            <pc:sldMk cId="0" sldId="256"/>
            <ac:spMk id="38" creationId="{00000000-0000-0000-0000-000000000000}"/>
          </ac:spMkLst>
        </pc:spChg>
        <pc:spChg chg="mod">
          <ac:chgData name="Temitope Nelson" userId="03ca0b5538a8ccb0" providerId="LiveId" clId="{94427CCC-E178-47E8-AE31-67B94FB6F6D4}" dt="2024-02-02T15:00:50.730" v="486" actId="207"/>
          <ac:spMkLst>
            <pc:docMk/>
            <pc:sldMk cId="0" sldId="256"/>
            <ac:spMk id="41" creationId="{00000000-0000-0000-0000-000000000000}"/>
          </ac:spMkLst>
        </pc:spChg>
        <pc:spChg chg="mod">
          <ac:chgData name="Temitope Nelson" userId="03ca0b5538a8ccb0" providerId="LiveId" clId="{94427CCC-E178-47E8-AE31-67B94FB6F6D4}" dt="2024-02-02T15:00:45.301" v="484" actId="207"/>
          <ac:spMkLst>
            <pc:docMk/>
            <pc:sldMk cId="0" sldId="256"/>
            <ac:spMk id="44" creationId="{00000000-0000-0000-0000-000000000000}"/>
          </ac:spMkLst>
        </pc:spChg>
        <pc:spChg chg="mod">
          <ac:chgData name="Temitope Nelson" userId="03ca0b5538a8ccb0" providerId="LiveId" clId="{94427CCC-E178-47E8-AE31-67B94FB6F6D4}" dt="2024-02-02T15:00:41.788" v="483" actId="207"/>
          <ac:spMkLst>
            <pc:docMk/>
            <pc:sldMk cId="0" sldId="256"/>
            <ac:spMk id="45" creationId="{00000000-0000-0000-0000-000000000000}"/>
          </ac:spMkLst>
        </pc:spChg>
        <pc:spChg chg="mod">
          <ac:chgData name="Temitope Nelson" userId="03ca0b5538a8ccb0" providerId="LiveId" clId="{94427CCC-E178-47E8-AE31-67B94FB6F6D4}" dt="2024-02-02T15:00:48.329" v="485" actId="207"/>
          <ac:spMkLst>
            <pc:docMk/>
            <pc:sldMk cId="0" sldId="256"/>
            <ac:spMk id="47" creationId="{00000000-0000-0000-0000-000000000000}"/>
          </ac:spMkLst>
        </pc:spChg>
        <pc:spChg chg="mod">
          <ac:chgData name="Temitope Nelson" userId="03ca0b5538a8ccb0" providerId="LiveId" clId="{94427CCC-E178-47E8-AE31-67B94FB6F6D4}" dt="2024-02-02T15:01:23.390" v="490" actId="207"/>
          <ac:spMkLst>
            <pc:docMk/>
            <pc:sldMk cId="0" sldId="256"/>
            <ac:spMk id="56" creationId="{5D8C5E3E-1F7A-6F5A-6330-016C6B994B39}"/>
          </ac:spMkLst>
        </pc:spChg>
        <pc:spChg chg="mod">
          <ac:chgData name="Temitope Nelson" userId="03ca0b5538a8ccb0" providerId="LiveId" clId="{94427CCC-E178-47E8-AE31-67B94FB6F6D4}" dt="2024-02-02T15:30:51.219" v="921" actId="207"/>
          <ac:spMkLst>
            <pc:docMk/>
            <pc:sldMk cId="0" sldId="256"/>
            <ac:spMk id="58" creationId="{F3605A5A-CC30-DF7A-EF9E-13BA5851DD8B}"/>
          </ac:spMkLst>
        </pc:spChg>
        <pc:grpChg chg="mod">
          <ac:chgData name="Temitope Nelson" userId="03ca0b5538a8ccb0" providerId="LiveId" clId="{94427CCC-E178-47E8-AE31-67B94FB6F6D4}" dt="2024-02-02T15:00:13.050" v="472" actId="207"/>
          <ac:grpSpMkLst>
            <pc:docMk/>
            <pc:sldMk cId="0" sldId="256"/>
            <ac:grpSpMk id="8" creationId="{00000000-0000-0000-0000-000000000000}"/>
          </ac:grpSpMkLst>
        </pc:grpChg>
        <pc:grpChg chg="mod">
          <ac:chgData name="Temitope Nelson" userId="03ca0b5538a8ccb0" providerId="LiveId" clId="{94427CCC-E178-47E8-AE31-67B94FB6F6D4}" dt="2024-02-02T15:00:25.146" v="477" actId="207"/>
          <ac:grpSpMkLst>
            <pc:docMk/>
            <pc:sldMk cId="0" sldId="256"/>
            <ac:grpSpMk id="14" creationId="{00000000-0000-0000-0000-000000000000}"/>
          </ac:grpSpMkLst>
        </pc:grpChg>
        <pc:grpChg chg="mod">
          <ac:chgData name="Temitope Nelson" userId="03ca0b5538a8ccb0" providerId="LiveId" clId="{94427CCC-E178-47E8-AE31-67B94FB6F6D4}" dt="2024-02-02T15:00:17.873" v="474" actId="207"/>
          <ac:grpSpMkLst>
            <pc:docMk/>
            <pc:sldMk cId="0" sldId="256"/>
            <ac:grpSpMk id="18" creationId="{00000000-0000-0000-0000-000000000000}"/>
          </ac:grpSpMkLst>
        </pc:grpChg>
        <pc:grpChg chg="mod">
          <ac:chgData name="Temitope Nelson" userId="03ca0b5538a8ccb0" providerId="LiveId" clId="{94427CCC-E178-47E8-AE31-67B94FB6F6D4}" dt="2024-02-02T15:00:59.252" v="488" actId="207"/>
          <ac:grpSpMkLst>
            <pc:docMk/>
            <pc:sldMk cId="0" sldId="256"/>
            <ac:grpSpMk id="27" creationId="{00000000-0000-0000-0000-000000000000}"/>
          </ac:grpSpMkLst>
        </pc:grpChg>
        <pc:grpChg chg="mod">
          <ac:chgData name="Temitope Nelson" userId="03ca0b5538a8ccb0" providerId="LiveId" clId="{94427CCC-E178-47E8-AE31-67B94FB6F6D4}" dt="2024-02-02T15:00:41.788" v="483" actId="207"/>
          <ac:grpSpMkLst>
            <pc:docMk/>
            <pc:sldMk cId="0" sldId="256"/>
            <ac:grpSpMk id="43" creationId="{00000000-0000-0000-0000-000000000000}"/>
          </ac:grpSpMkLst>
        </pc:grpChg>
      </pc:sldChg>
      <pc:sldChg chg="addSp delSp modSp mod">
        <pc:chgData name="Temitope Nelson" userId="03ca0b5538a8ccb0" providerId="LiveId" clId="{94427CCC-E178-47E8-AE31-67B94FB6F6D4}" dt="2024-02-02T15:06:54.642" v="579" actId="1035"/>
        <pc:sldMkLst>
          <pc:docMk/>
          <pc:sldMk cId="0" sldId="260"/>
        </pc:sldMkLst>
        <pc:spChg chg="add mod">
          <ac:chgData name="Temitope Nelson" userId="03ca0b5538a8ccb0" providerId="LiveId" clId="{94427CCC-E178-47E8-AE31-67B94FB6F6D4}" dt="2024-02-02T15:05:36.029" v="550" actId="164"/>
          <ac:spMkLst>
            <pc:docMk/>
            <pc:sldMk cId="0" sldId="260"/>
            <ac:spMk id="2" creationId="{EC439736-64C7-CEE7-DC61-58FFA9AC7FFC}"/>
          </ac:spMkLst>
        </pc:spChg>
        <pc:spChg chg="add mod">
          <ac:chgData name="Temitope Nelson" userId="03ca0b5538a8ccb0" providerId="LiveId" clId="{94427CCC-E178-47E8-AE31-67B94FB6F6D4}" dt="2024-02-02T15:05:36.029" v="550" actId="164"/>
          <ac:spMkLst>
            <pc:docMk/>
            <pc:sldMk cId="0" sldId="260"/>
            <ac:spMk id="5" creationId="{7B313BCA-CD2C-4B49-2CFD-FA1E91D05146}"/>
          </ac:spMkLst>
        </pc:spChg>
        <pc:spChg chg="add del mod">
          <ac:chgData name="Temitope Nelson" userId="03ca0b5538a8ccb0" providerId="LiveId" clId="{94427CCC-E178-47E8-AE31-67B94FB6F6D4}" dt="2024-02-02T14:25:41.934" v="350" actId="21"/>
          <ac:spMkLst>
            <pc:docMk/>
            <pc:sldMk cId="0" sldId="260"/>
            <ac:spMk id="36" creationId="{BBB90FFC-03E5-E54F-971F-8C3D991185C3}"/>
          </ac:spMkLst>
        </pc:spChg>
        <pc:spChg chg="mod">
          <ac:chgData name="Temitope Nelson" userId="03ca0b5538a8ccb0" providerId="LiveId" clId="{94427CCC-E178-47E8-AE31-67B94FB6F6D4}" dt="2024-02-02T14:57:20.545" v="462" actId="207"/>
          <ac:spMkLst>
            <pc:docMk/>
            <pc:sldMk cId="0" sldId="260"/>
            <ac:spMk id="301" creationId="{00000000-0000-0000-0000-000000000000}"/>
          </ac:spMkLst>
        </pc:spChg>
        <pc:spChg chg="mod">
          <ac:chgData name="Temitope Nelson" userId="03ca0b5538a8ccb0" providerId="LiveId" clId="{94427CCC-E178-47E8-AE31-67B94FB6F6D4}" dt="2024-02-02T14:25:34.819" v="349" actId="208"/>
          <ac:spMkLst>
            <pc:docMk/>
            <pc:sldMk cId="0" sldId="260"/>
            <ac:spMk id="302" creationId="{00000000-0000-0000-0000-000000000000}"/>
          </ac:spMkLst>
        </pc:spChg>
        <pc:spChg chg="del">
          <ac:chgData name="Temitope Nelson" userId="03ca0b5538a8ccb0" providerId="LiveId" clId="{94427CCC-E178-47E8-AE31-67B94FB6F6D4}" dt="2024-02-02T15:01:52.360" v="491" actId="478"/>
          <ac:spMkLst>
            <pc:docMk/>
            <pc:sldMk cId="0" sldId="260"/>
            <ac:spMk id="305" creationId="{00000000-0000-0000-0000-000000000000}"/>
          </ac:spMkLst>
        </pc:spChg>
        <pc:spChg chg="del">
          <ac:chgData name="Temitope Nelson" userId="03ca0b5538a8ccb0" providerId="LiveId" clId="{94427CCC-E178-47E8-AE31-67B94FB6F6D4}" dt="2024-02-02T15:03:39.177" v="517" actId="478"/>
          <ac:spMkLst>
            <pc:docMk/>
            <pc:sldMk cId="0" sldId="260"/>
            <ac:spMk id="307" creationId="{00000000-0000-0000-0000-000000000000}"/>
          </ac:spMkLst>
        </pc:spChg>
        <pc:spChg chg="mod">
          <ac:chgData name="Temitope Nelson" userId="03ca0b5538a8ccb0" providerId="LiveId" clId="{94427CCC-E178-47E8-AE31-67B94FB6F6D4}" dt="2024-02-02T15:05:36.029" v="550" actId="164"/>
          <ac:spMkLst>
            <pc:docMk/>
            <pc:sldMk cId="0" sldId="260"/>
            <ac:spMk id="309" creationId="{00000000-0000-0000-0000-000000000000}"/>
          </ac:spMkLst>
        </pc:spChg>
        <pc:grpChg chg="add mod">
          <ac:chgData name="Temitope Nelson" userId="03ca0b5538a8ccb0" providerId="LiveId" clId="{94427CCC-E178-47E8-AE31-67B94FB6F6D4}" dt="2024-02-02T15:05:36.029" v="550" actId="164"/>
          <ac:grpSpMkLst>
            <pc:docMk/>
            <pc:sldMk cId="0" sldId="260"/>
            <ac:grpSpMk id="7" creationId="{34781ECE-C257-45A9-B0D5-304526F803C0}"/>
          </ac:grpSpMkLst>
        </pc:grpChg>
        <pc:grpChg chg="mod">
          <ac:chgData name="Temitope Nelson" userId="03ca0b5538a8ccb0" providerId="LiveId" clId="{94427CCC-E178-47E8-AE31-67B94FB6F6D4}" dt="2024-02-02T15:05:36.029" v="550" actId="164"/>
          <ac:grpSpMkLst>
            <pc:docMk/>
            <pc:sldMk cId="0" sldId="260"/>
            <ac:grpSpMk id="300" creationId="{00000000-0000-0000-0000-000000000000}"/>
          </ac:grpSpMkLst>
        </pc:grpChg>
        <pc:picChg chg="add mod">
          <ac:chgData name="Temitope Nelson" userId="03ca0b5538a8ccb0" providerId="LiveId" clId="{94427CCC-E178-47E8-AE31-67B94FB6F6D4}" dt="2024-02-02T15:05:36.029" v="550" actId="164"/>
          <ac:picMkLst>
            <pc:docMk/>
            <pc:sldMk cId="0" sldId="260"/>
            <ac:picMk id="3" creationId="{D395A524-1F29-7BB4-6ADE-C8976B1A16AF}"/>
          </ac:picMkLst>
        </pc:picChg>
        <pc:picChg chg="add mod ord">
          <ac:chgData name="Temitope Nelson" userId="03ca0b5538a8ccb0" providerId="LiveId" clId="{94427CCC-E178-47E8-AE31-67B94FB6F6D4}" dt="2024-02-02T15:06:54.642" v="579" actId="1035"/>
          <ac:picMkLst>
            <pc:docMk/>
            <pc:sldMk cId="0" sldId="260"/>
            <ac:picMk id="4" creationId="{00000000-0000-0000-0000-000000000000}"/>
          </ac:picMkLst>
        </pc:picChg>
        <pc:picChg chg="add del mod">
          <ac:chgData name="Temitope Nelson" userId="03ca0b5538a8ccb0" providerId="LiveId" clId="{94427CCC-E178-47E8-AE31-67B94FB6F6D4}" dt="2024-02-02T15:04:24.212" v="532" actId="478"/>
          <ac:picMkLst>
            <pc:docMk/>
            <pc:sldMk cId="0" sldId="260"/>
            <ac:picMk id="6" creationId="{9D3E2859-E508-92B4-793A-3FAAFE722A5F}"/>
          </ac:picMkLst>
        </pc:picChg>
        <pc:picChg chg="del">
          <ac:chgData name="Temitope Nelson" userId="03ca0b5538a8ccb0" providerId="LiveId" clId="{94427CCC-E178-47E8-AE31-67B94FB6F6D4}" dt="2024-02-02T15:02:11.443" v="496" actId="21"/>
          <ac:picMkLst>
            <pc:docMk/>
            <pc:sldMk cId="0" sldId="260"/>
            <ac:picMk id="306" creationId="{00000000-0000-0000-0000-000000000000}"/>
          </ac:picMkLst>
        </pc:picChg>
        <pc:picChg chg="del">
          <ac:chgData name="Temitope Nelson" userId="03ca0b5538a8ccb0" providerId="LiveId" clId="{94427CCC-E178-47E8-AE31-67B94FB6F6D4}" dt="2024-02-02T15:03:32.749" v="514" actId="21"/>
          <ac:picMkLst>
            <pc:docMk/>
            <pc:sldMk cId="0" sldId="260"/>
            <ac:picMk id="308" creationId="{00000000-0000-0000-0000-000000000000}"/>
          </ac:picMkLst>
        </pc:picChg>
      </pc:sldChg>
      <pc:sldChg chg="modSp mod">
        <pc:chgData name="Temitope Nelson" userId="03ca0b5538a8ccb0" providerId="LiveId" clId="{94427CCC-E178-47E8-AE31-67B94FB6F6D4}" dt="2024-02-02T14:59:58.199" v="470" actId="208"/>
        <pc:sldMkLst>
          <pc:docMk/>
          <pc:sldMk cId="0" sldId="262"/>
        </pc:sldMkLst>
        <pc:spChg chg="mod">
          <ac:chgData name="Temitope Nelson" userId="03ca0b5538a8ccb0" providerId="LiveId" clId="{94427CCC-E178-47E8-AE31-67B94FB6F6D4}" dt="2024-02-02T14:59:58.199" v="470" actId="208"/>
          <ac:spMkLst>
            <pc:docMk/>
            <pc:sldMk cId="0" sldId="262"/>
            <ac:spMk id="391" creationId="{00000000-0000-0000-0000-000000000000}"/>
          </ac:spMkLst>
        </pc:spChg>
        <pc:spChg chg="mod">
          <ac:chgData name="Temitope Nelson" userId="03ca0b5538a8ccb0" providerId="LiveId" clId="{94427CCC-E178-47E8-AE31-67B94FB6F6D4}" dt="2024-02-02T14:59:16.046" v="464" actId="207"/>
          <ac:spMkLst>
            <pc:docMk/>
            <pc:sldMk cId="0" sldId="262"/>
            <ac:spMk id="392" creationId="{00000000-0000-0000-0000-000000000000}"/>
          </ac:spMkLst>
        </pc:spChg>
        <pc:spChg chg="mod">
          <ac:chgData name="Temitope Nelson" userId="03ca0b5538a8ccb0" providerId="LiveId" clId="{94427CCC-E178-47E8-AE31-67B94FB6F6D4}" dt="2024-02-02T14:29:13.271" v="384" actId="208"/>
          <ac:spMkLst>
            <pc:docMk/>
            <pc:sldMk cId="0" sldId="262"/>
            <ac:spMk id="403" creationId="{00000000-0000-0000-0000-000000000000}"/>
          </ac:spMkLst>
        </pc:spChg>
        <pc:spChg chg="mod">
          <ac:chgData name="Temitope Nelson" userId="03ca0b5538a8ccb0" providerId="LiveId" clId="{94427CCC-E178-47E8-AE31-67B94FB6F6D4}" dt="2024-02-02T14:59:12.532" v="463" actId="207"/>
          <ac:spMkLst>
            <pc:docMk/>
            <pc:sldMk cId="0" sldId="262"/>
            <ac:spMk id="404" creationId="{00000000-0000-0000-0000-000000000000}"/>
          </ac:spMkLst>
        </pc:spChg>
        <pc:spChg chg="mod">
          <ac:chgData name="Temitope Nelson" userId="03ca0b5538a8ccb0" providerId="LiveId" clId="{94427CCC-E178-47E8-AE31-67B94FB6F6D4}" dt="2024-02-02T14:59:29.549" v="466" actId="207"/>
          <ac:spMkLst>
            <pc:docMk/>
            <pc:sldMk cId="0" sldId="262"/>
            <ac:spMk id="405" creationId="{00000000-0000-0000-0000-000000000000}"/>
          </ac:spMkLst>
        </pc:spChg>
        <pc:spChg chg="mod">
          <ac:chgData name="Temitope Nelson" userId="03ca0b5538a8ccb0" providerId="LiveId" clId="{94427CCC-E178-47E8-AE31-67B94FB6F6D4}" dt="2024-02-02T14:59:18.431" v="465" actId="207"/>
          <ac:spMkLst>
            <pc:docMk/>
            <pc:sldMk cId="0" sldId="262"/>
            <ac:spMk id="406" creationId="{00000000-0000-0000-0000-000000000000}"/>
          </ac:spMkLst>
        </pc:spChg>
      </pc:sldChg>
      <pc:sldChg chg="addSp delSp modSp mod">
        <pc:chgData name="Temitope Nelson" userId="03ca0b5538a8ccb0" providerId="LiveId" clId="{94427CCC-E178-47E8-AE31-67B94FB6F6D4}" dt="2024-02-02T15:13:15.583" v="677" actId="1036"/>
        <pc:sldMkLst>
          <pc:docMk/>
          <pc:sldMk cId="0" sldId="266"/>
        </pc:sldMkLst>
        <pc:spChg chg="add mod">
          <ac:chgData name="Temitope Nelson" userId="03ca0b5538a8ccb0" providerId="LiveId" clId="{94427CCC-E178-47E8-AE31-67B94FB6F6D4}" dt="2024-02-02T15:13:15.583" v="677" actId="1036"/>
          <ac:spMkLst>
            <pc:docMk/>
            <pc:sldMk cId="0" sldId="266"/>
            <ac:spMk id="2" creationId="{409A38DA-8E39-BB99-04EA-73D6D0E1BB64}"/>
          </ac:spMkLst>
        </pc:spChg>
        <pc:spChg chg="add mod">
          <ac:chgData name="Temitope Nelson" userId="03ca0b5538a8ccb0" providerId="LiveId" clId="{94427CCC-E178-47E8-AE31-67B94FB6F6D4}" dt="2024-02-02T15:13:15.583" v="677" actId="1036"/>
          <ac:spMkLst>
            <pc:docMk/>
            <pc:sldMk cId="0" sldId="266"/>
            <ac:spMk id="3" creationId="{E63C46A4-4B43-9724-6930-C738CBED1CC6}"/>
          </ac:spMkLst>
        </pc:spChg>
        <pc:spChg chg="del">
          <ac:chgData name="Temitope Nelson" userId="03ca0b5538a8ccb0" providerId="LiveId" clId="{94427CCC-E178-47E8-AE31-67B94FB6F6D4}" dt="2024-02-02T15:13:06.076" v="672" actId="478"/>
          <ac:spMkLst>
            <pc:docMk/>
            <pc:sldMk cId="0" sldId="266"/>
            <ac:spMk id="541" creationId="{00000000-0000-0000-0000-000000000000}"/>
          </ac:spMkLst>
        </pc:spChg>
        <pc:spChg chg="del mod">
          <ac:chgData name="Temitope Nelson" userId="03ca0b5538a8ccb0" providerId="LiveId" clId="{94427CCC-E178-47E8-AE31-67B94FB6F6D4}" dt="2024-02-02T15:13:06.076" v="672" actId="478"/>
          <ac:spMkLst>
            <pc:docMk/>
            <pc:sldMk cId="0" sldId="266"/>
            <ac:spMk id="542" creationId="{00000000-0000-0000-0000-000000000000}"/>
          </ac:spMkLst>
        </pc:spChg>
      </pc:sldChg>
      <pc:sldChg chg="addSp delSp modSp mod">
        <pc:chgData name="Temitope Nelson" userId="03ca0b5538a8ccb0" providerId="LiveId" clId="{94427CCC-E178-47E8-AE31-67B94FB6F6D4}" dt="2024-02-02T15:16:14.412" v="704" actId="164"/>
        <pc:sldMkLst>
          <pc:docMk/>
          <pc:sldMk cId="0" sldId="267"/>
        </pc:sldMkLst>
        <pc:spChg chg="add del mod">
          <ac:chgData name="Temitope Nelson" userId="03ca0b5538a8ccb0" providerId="LiveId" clId="{94427CCC-E178-47E8-AE31-67B94FB6F6D4}" dt="2024-02-02T15:13:43.593" v="678" actId="478"/>
          <ac:spMkLst>
            <pc:docMk/>
            <pc:sldMk cId="0" sldId="267"/>
            <ac:spMk id="2" creationId="{5DA1964B-3A2A-9E00-A3F5-8731015D8A99}"/>
          </ac:spMkLst>
        </pc:spChg>
        <pc:spChg chg="add mod ord">
          <ac:chgData name="Temitope Nelson" userId="03ca0b5538a8ccb0" providerId="LiveId" clId="{94427CCC-E178-47E8-AE31-67B94FB6F6D4}" dt="2024-02-02T15:16:14.412" v="704" actId="164"/>
          <ac:spMkLst>
            <pc:docMk/>
            <pc:sldMk cId="0" sldId="267"/>
            <ac:spMk id="3" creationId="{12CE7726-567D-8237-84CA-A1B62FF474AC}"/>
          </ac:spMkLst>
        </pc:spChg>
        <pc:spChg chg="mod topLvl">
          <ac:chgData name="Temitope Nelson" userId="03ca0b5538a8ccb0" providerId="LiveId" clId="{94427CCC-E178-47E8-AE31-67B94FB6F6D4}" dt="2024-02-02T15:16:14.412" v="704" actId="164"/>
          <ac:spMkLst>
            <pc:docMk/>
            <pc:sldMk cId="0" sldId="267"/>
            <ac:spMk id="6" creationId="{50EECEF1-A324-EC4D-A565-47A6202B1257}"/>
          </ac:spMkLst>
        </pc:spChg>
        <pc:spChg chg="mod topLvl">
          <ac:chgData name="Temitope Nelson" userId="03ca0b5538a8ccb0" providerId="LiveId" clId="{94427CCC-E178-47E8-AE31-67B94FB6F6D4}" dt="2024-02-02T15:16:14.412" v="704" actId="164"/>
          <ac:spMkLst>
            <pc:docMk/>
            <pc:sldMk cId="0" sldId="267"/>
            <ac:spMk id="7" creationId="{4DF2F7A5-88CB-9891-14B5-480CCB0002AC}"/>
          </ac:spMkLst>
        </pc:spChg>
        <pc:spChg chg="mod topLvl">
          <ac:chgData name="Temitope Nelson" userId="03ca0b5538a8ccb0" providerId="LiveId" clId="{94427CCC-E178-47E8-AE31-67B94FB6F6D4}" dt="2024-02-02T15:16:14.412" v="704" actId="164"/>
          <ac:spMkLst>
            <pc:docMk/>
            <pc:sldMk cId="0" sldId="267"/>
            <ac:spMk id="9" creationId="{7448C10A-F80E-D7AF-512A-9FF58BE09672}"/>
          </ac:spMkLst>
        </pc:spChg>
        <pc:spChg chg="mod">
          <ac:chgData name="Temitope Nelson" userId="03ca0b5538a8ccb0" providerId="LiveId" clId="{94427CCC-E178-47E8-AE31-67B94FB6F6D4}" dt="2024-02-02T15:14:50.086" v="685" actId="165"/>
          <ac:spMkLst>
            <pc:docMk/>
            <pc:sldMk cId="0" sldId="267"/>
            <ac:spMk id="11" creationId="{129FA9B3-C015-218B-3049-D03D5E96C9EE}"/>
          </ac:spMkLst>
        </pc:spChg>
        <pc:spChg chg="mod">
          <ac:chgData name="Temitope Nelson" userId="03ca0b5538a8ccb0" providerId="LiveId" clId="{94427CCC-E178-47E8-AE31-67B94FB6F6D4}" dt="2024-02-02T15:14:50.086" v="685" actId="165"/>
          <ac:spMkLst>
            <pc:docMk/>
            <pc:sldMk cId="0" sldId="267"/>
            <ac:spMk id="12" creationId="{BAFC5272-6529-5B45-EF59-3C9AABFF9FBC}"/>
          </ac:spMkLst>
        </pc:spChg>
        <pc:spChg chg="del">
          <ac:chgData name="Temitope Nelson" userId="03ca0b5538a8ccb0" providerId="LiveId" clId="{94427CCC-E178-47E8-AE31-67B94FB6F6D4}" dt="2024-02-02T15:14:06.525" v="681" actId="478"/>
          <ac:spMkLst>
            <pc:docMk/>
            <pc:sldMk cId="0" sldId="267"/>
            <ac:spMk id="572" creationId="{00000000-0000-0000-0000-000000000000}"/>
          </ac:spMkLst>
        </pc:spChg>
        <pc:grpChg chg="add del mod">
          <ac:chgData name="Temitope Nelson" userId="03ca0b5538a8ccb0" providerId="LiveId" clId="{94427CCC-E178-47E8-AE31-67B94FB6F6D4}" dt="2024-02-02T15:14:50.086" v="685" actId="165"/>
          <ac:grpSpMkLst>
            <pc:docMk/>
            <pc:sldMk cId="0" sldId="267"/>
            <ac:grpSpMk id="4" creationId="{B73125B2-C708-6967-C332-388C668A46C0}"/>
          </ac:grpSpMkLst>
        </pc:grpChg>
        <pc:grpChg chg="mod topLvl">
          <ac:chgData name="Temitope Nelson" userId="03ca0b5538a8ccb0" providerId="LiveId" clId="{94427CCC-E178-47E8-AE31-67B94FB6F6D4}" dt="2024-02-02T15:16:14.412" v="704" actId="164"/>
          <ac:grpSpMkLst>
            <pc:docMk/>
            <pc:sldMk cId="0" sldId="267"/>
            <ac:grpSpMk id="5" creationId="{FCDA3D12-7077-F387-9A9B-2208795F9924}"/>
          </ac:grpSpMkLst>
        </pc:grpChg>
        <pc:grpChg chg="add mod">
          <ac:chgData name="Temitope Nelson" userId="03ca0b5538a8ccb0" providerId="LiveId" clId="{94427CCC-E178-47E8-AE31-67B94FB6F6D4}" dt="2024-02-02T15:16:14.412" v="704" actId="164"/>
          <ac:grpSpMkLst>
            <pc:docMk/>
            <pc:sldMk cId="0" sldId="267"/>
            <ac:grpSpMk id="15" creationId="{A8693599-BBE3-1641-CBF4-193EEAEE2A95}"/>
          </ac:grpSpMkLst>
        </pc:grpChg>
        <pc:grpChg chg="del">
          <ac:chgData name="Temitope Nelson" userId="03ca0b5538a8ccb0" providerId="LiveId" clId="{94427CCC-E178-47E8-AE31-67B94FB6F6D4}" dt="2024-02-02T15:14:06.525" v="681" actId="478"/>
          <ac:grpSpMkLst>
            <pc:docMk/>
            <pc:sldMk cId="0" sldId="267"/>
            <ac:grpSpMk id="563" creationId="{00000000-0000-0000-0000-000000000000}"/>
          </ac:grpSpMkLst>
        </pc:grpChg>
        <pc:picChg chg="mod topLvl">
          <ac:chgData name="Temitope Nelson" userId="03ca0b5538a8ccb0" providerId="LiveId" clId="{94427CCC-E178-47E8-AE31-67B94FB6F6D4}" dt="2024-02-02T15:16:14.412" v="704" actId="164"/>
          <ac:picMkLst>
            <pc:docMk/>
            <pc:sldMk cId="0" sldId="267"/>
            <ac:picMk id="8" creationId="{61DB7517-12CB-7141-6E41-4EC884D7A885}"/>
          </ac:picMkLst>
        </pc:picChg>
        <pc:picChg chg="mod topLvl">
          <ac:chgData name="Temitope Nelson" userId="03ca0b5538a8ccb0" providerId="LiveId" clId="{94427CCC-E178-47E8-AE31-67B94FB6F6D4}" dt="2024-02-02T15:16:14.412" v="704" actId="164"/>
          <ac:picMkLst>
            <pc:docMk/>
            <pc:sldMk cId="0" sldId="267"/>
            <ac:picMk id="10" creationId="{40A75EF4-9ED0-A291-E207-6315C51495EF}"/>
          </ac:picMkLst>
        </pc:picChg>
        <pc:cxnChg chg="mod">
          <ac:chgData name="Temitope Nelson" userId="03ca0b5538a8ccb0" providerId="LiveId" clId="{94427CCC-E178-47E8-AE31-67B94FB6F6D4}" dt="2024-02-02T15:14:50.086" v="685" actId="165"/>
          <ac:cxnSpMkLst>
            <pc:docMk/>
            <pc:sldMk cId="0" sldId="267"/>
            <ac:cxnSpMk id="13" creationId="{A093B78E-878D-D07B-B47A-412ACCFDFA10}"/>
          </ac:cxnSpMkLst>
        </pc:cxnChg>
        <pc:cxnChg chg="mod">
          <ac:chgData name="Temitope Nelson" userId="03ca0b5538a8ccb0" providerId="LiveId" clId="{94427CCC-E178-47E8-AE31-67B94FB6F6D4}" dt="2024-02-02T15:14:50.086" v="685" actId="165"/>
          <ac:cxnSpMkLst>
            <pc:docMk/>
            <pc:sldMk cId="0" sldId="267"/>
            <ac:cxnSpMk id="14" creationId="{B57C5E34-910A-96BE-D8FA-24BEBFF805DA}"/>
          </ac:cxnSpMkLst>
        </pc:cxnChg>
      </pc:sldChg>
      <pc:sldChg chg="addSp delSp modSp mod">
        <pc:chgData name="Temitope Nelson" userId="03ca0b5538a8ccb0" providerId="LiveId" clId="{94427CCC-E178-47E8-AE31-67B94FB6F6D4}" dt="2024-02-02T15:17:23.573" v="718" actId="1036"/>
        <pc:sldMkLst>
          <pc:docMk/>
          <pc:sldMk cId="0" sldId="268"/>
        </pc:sldMkLst>
        <pc:spChg chg="add mod ord">
          <ac:chgData name="Temitope Nelson" userId="03ca0b5538a8ccb0" providerId="LiveId" clId="{94427CCC-E178-47E8-AE31-67B94FB6F6D4}" dt="2024-02-02T15:17:23.573" v="718" actId="1036"/>
          <ac:spMkLst>
            <pc:docMk/>
            <pc:sldMk cId="0" sldId="268"/>
            <ac:spMk id="2" creationId="{00000000-0000-0000-0000-000000000000}"/>
          </ac:spMkLst>
        </pc:spChg>
        <pc:spChg chg="mod">
          <ac:chgData name="Temitope Nelson" userId="03ca0b5538a8ccb0" providerId="LiveId" clId="{94427CCC-E178-47E8-AE31-67B94FB6F6D4}" dt="2024-02-02T15:16:42.642" v="710"/>
          <ac:spMkLst>
            <pc:docMk/>
            <pc:sldMk cId="0" sldId="268"/>
            <ac:spMk id="5" creationId="{A97A5569-FA3C-71D0-9ED0-E980366FF2AA}"/>
          </ac:spMkLst>
        </pc:spChg>
        <pc:spChg chg="mod">
          <ac:chgData name="Temitope Nelson" userId="03ca0b5538a8ccb0" providerId="LiveId" clId="{94427CCC-E178-47E8-AE31-67B94FB6F6D4}" dt="2024-02-02T15:16:42.642" v="710"/>
          <ac:spMkLst>
            <pc:docMk/>
            <pc:sldMk cId="0" sldId="268"/>
            <ac:spMk id="6" creationId="{516BC2B9-97AA-AE7C-E3AC-BE840165F3C1}"/>
          </ac:spMkLst>
        </pc:spChg>
        <pc:spChg chg="mod">
          <ac:chgData name="Temitope Nelson" userId="03ca0b5538a8ccb0" providerId="LiveId" clId="{94427CCC-E178-47E8-AE31-67B94FB6F6D4}" dt="2024-02-02T15:16:42.642" v="710"/>
          <ac:spMkLst>
            <pc:docMk/>
            <pc:sldMk cId="0" sldId="268"/>
            <ac:spMk id="8" creationId="{28BFA885-B117-EB99-1D9F-557A25303EB7}"/>
          </ac:spMkLst>
        </pc:spChg>
        <pc:spChg chg="del mod">
          <ac:chgData name="Temitope Nelson" userId="03ca0b5538a8ccb0" providerId="LiveId" clId="{94427CCC-E178-47E8-AE31-67B94FB6F6D4}" dt="2024-02-02T15:17:02.387" v="711" actId="478"/>
          <ac:spMkLst>
            <pc:docMk/>
            <pc:sldMk cId="0" sldId="268"/>
            <ac:spMk id="10" creationId="{0776D1A2-55C0-E12E-6396-E86C40EEF7F5}"/>
          </ac:spMkLst>
        </pc:spChg>
        <pc:spChg chg="mod">
          <ac:chgData name="Temitope Nelson" userId="03ca0b5538a8ccb0" providerId="LiveId" clId="{94427CCC-E178-47E8-AE31-67B94FB6F6D4}" dt="2024-02-02T15:16:42.642" v="710"/>
          <ac:spMkLst>
            <pc:docMk/>
            <pc:sldMk cId="0" sldId="268"/>
            <ac:spMk id="11" creationId="{054E4075-8A61-48D2-564B-02BC701748AC}"/>
          </ac:spMkLst>
        </pc:spChg>
        <pc:spChg chg="mod">
          <ac:chgData name="Temitope Nelson" userId="03ca0b5538a8ccb0" providerId="LiveId" clId="{94427CCC-E178-47E8-AE31-67B94FB6F6D4}" dt="2024-02-02T15:17:13.608" v="714" actId="14100"/>
          <ac:spMkLst>
            <pc:docMk/>
            <pc:sldMk cId="0" sldId="268"/>
            <ac:spMk id="12" creationId="{100A629B-B5E5-D346-DB5E-9B3DC85FEE70}"/>
          </ac:spMkLst>
        </pc:spChg>
        <pc:spChg chg="del">
          <ac:chgData name="Temitope Nelson" userId="03ca0b5538a8ccb0" providerId="LiveId" clId="{94427CCC-E178-47E8-AE31-67B94FB6F6D4}" dt="2024-02-02T15:16:23.690" v="705" actId="21"/>
          <ac:spMkLst>
            <pc:docMk/>
            <pc:sldMk cId="0" sldId="268"/>
            <ac:spMk id="594" creationId="{00000000-0000-0000-0000-000000000000}"/>
          </ac:spMkLst>
        </pc:spChg>
        <pc:grpChg chg="add mod">
          <ac:chgData name="Temitope Nelson" userId="03ca0b5538a8ccb0" providerId="LiveId" clId="{94427CCC-E178-47E8-AE31-67B94FB6F6D4}" dt="2024-02-02T15:16:42.642" v="710"/>
          <ac:grpSpMkLst>
            <pc:docMk/>
            <pc:sldMk cId="0" sldId="268"/>
            <ac:grpSpMk id="3" creationId="{E695C803-2328-0915-4FE7-E35A51854C09}"/>
          </ac:grpSpMkLst>
        </pc:grpChg>
        <pc:grpChg chg="mod">
          <ac:chgData name="Temitope Nelson" userId="03ca0b5538a8ccb0" providerId="LiveId" clId="{94427CCC-E178-47E8-AE31-67B94FB6F6D4}" dt="2024-02-02T15:16:42.642" v="710"/>
          <ac:grpSpMkLst>
            <pc:docMk/>
            <pc:sldMk cId="0" sldId="268"/>
            <ac:grpSpMk id="4" creationId="{7D363F84-923C-EA17-141C-F269D812F8E8}"/>
          </ac:grpSpMkLst>
        </pc:grpChg>
        <pc:grpChg chg="del">
          <ac:chgData name="Temitope Nelson" userId="03ca0b5538a8ccb0" providerId="LiveId" clId="{94427CCC-E178-47E8-AE31-67B94FB6F6D4}" dt="2024-02-02T15:16:35.905" v="709" actId="478"/>
          <ac:grpSpMkLst>
            <pc:docMk/>
            <pc:sldMk cId="0" sldId="268"/>
            <ac:grpSpMk id="585" creationId="{00000000-0000-0000-0000-000000000000}"/>
          </ac:grpSpMkLst>
        </pc:grpChg>
        <pc:picChg chg="mod">
          <ac:chgData name="Temitope Nelson" userId="03ca0b5538a8ccb0" providerId="LiveId" clId="{94427CCC-E178-47E8-AE31-67B94FB6F6D4}" dt="2024-02-02T15:16:42.642" v="710"/>
          <ac:picMkLst>
            <pc:docMk/>
            <pc:sldMk cId="0" sldId="268"/>
            <ac:picMk id="7" creationId="{9B103014-FDD1-6717-F9F2-990BCB7055A5}"/>
          </ac:picMkLst>
        </pc:picChg>
        <pc:picChg chg="mod">
          <ac:chgData name="Temitope Nelson" userId="03ca0b5538a8ccb0" providerId="LiveId" clId="{94427CCC-E178-47E8-AE31-67B94FB6F6D4}" dt="2024-02-02T15:16:42.642" v="710"/>
          <ac:picMkLst>
            <pc:docMk/>
            <pc:sldMk cId="0" sldId="268"/>
            <ac:picMk id="9" creationId="{54D0809D-96DA-2058-3217-E9E966DD890C}"/>
          </ac:picMkLst>
        </pc:picChg>
        <pc:cxnChg chg="mod">
          <ac:chgData name="Temitope Nelson" userId="03ca0b5538a8ccb0" providerId="LiveId" clId="{94427CCC-E178-47E8-AE31-67B94FB6F6D4}" dt="2024-02-02T15:16:42.642" v="710"/>
          <ac:cxnSpMkLst>
            <pc:docMk/>
            <pc:sldMk cId="0" sldId="268"/>
            <ac:cxnSpMk id="13" creationId="{82C05EB2-1DB2-5F98-A357-2BE8ED524E2D}"/>
          </ac:cxnSpMkLst>
        </pc:cxnChg>
        <pc:cxnChg chg="mod">
          <ac:chgData name="Temitope Nelson" userId="03ca0b5538a8ccb0" providerId="LiveId" clId="{94427CCC-E178-47E8-AE31-67B94FB6F6D4}" dt="2024-02-02T15:16:42.642" v="710"/>
          <ac:cxnSpMkLst>
            <pc:docMk/>
            <pc:sldMk cId="0" sldId="268"/>
            <ac:cxnSpMk id="14" creationId="{0FEA7E76-D1BA-E803-8CC1-4F6B0D074654}"/>
          </ac:cxnSpMkLst>
        </pc:cxnChg>
      </pc:sldChg>
      <pc:sldChg chg="addSp delSp modSp mod">
        <pc:chgData name="Temitope Nelson" userId="03ca0b5538a8ccb0" providerId="LiveId" clId="{94427CCC-E178-47E8-AE31-67B94FB6F6D4}" dt="2024-02-02T15:18:51.514" v="733" actId="14100"/>
        <pc:sldMkLst>
          <pc:docMk/>
          <pc:sldMk cId="0" sldId="269"/>
        </pc:sldMkLst>
        <pc:spChg chg="mod">
          <ac:chgData name="Temitope Nelson" userId="03ca0b5538a8ccb0" providerId="LiveId" clId="{94427CCC-E178-47E8-AE31-67B94FB6F6D4}" dt="2024-02-02T15:17:55.163" v="721"/>
          <ac:spMkLst>
            <pc:docMk/>
            <pc:sldMk cId="0" sldId="269"/>
            <ac:spMk id="4" creationId="{34775AB3-CA02-83D9-8817-1CD8509986A5}"/>
          </ac:spMkLst>
        </pc:spChg>
        <pc:spChg chg="mod">
          <ac:chgData name="Temitope Nelson" userId="03ca0b5538a8ccb0" providerId="LiveId" clId="{94427CCC-E178-47E8-AE31-67B94FB6F6D4}" dt="2024-02-02T15:17:55.163" v="721"/>
          <ac:spMkLst>
            <pc:docMk/>
            <pc:sldMk cId="0" sldId="269"/>
            <ac:spMk id="5" creationId="{1530A1A5-1A39-02D1-7154-2C25BC731FFC}"/>
          </ac:spMkLst>
        </pc:spChg>
        <pc:spChg chg="mod">
          <ac:chgData name="Temitope Nelson" userId="03ca0b5538a8ccb0" providerId="LiveId" clId="{94427CCC-E178-47E8-AE31-67B94FB6F6D4}" dt="2024-02-02T15:17:55.163" v="721"/>
          <ac:spMkLst>
            <pc:docMk/>
            <pc:sldMk cId="0" sldId="269"/>
            <ac:spMk id="7" creationId="{6E0E2260-8AC8-5487-69B0-89020AF36ED9}"/>
          </ac:spMkLst>
        </pc:spChg>
        <pc:spChg chg="mod">
          <ac:chgData name="Temitope Nelson" userId="03ca0b5538a8ccb0" providerId="LiveId" clId="{94427CCC-E178-47E8-AE31-67B94FB6F6D4}" dt="2024-02-02T15:17:55.163" v="721"/>
          <ac:spMkLst>
            <pc:docMk/>
            <pc:sldMk cId="0" sldId="269"/>
            <ac:spMk id="9" creationId="{8206FD07-E761-1C83-311A-B66C089B125B}"/>
          </ac:spMkLst>
        </pc:spChg>
        <pc:spChg chg="mod">
          <ac:chgData name="Temitope Nelson" userId="03ca0b5538a8ccb0" providerId="LiveId" clId="{94427CCC-E178-47E8-AE31-67B94FB6F6D4}" dt="2024-02-02T15:18:51.514" v="733" actId="14100"/>
          <ac:spMkLst>
            <pc:docMk/>
            <pc:sldMk cId="0" sldId="269"/>
            <ac:spMk id="10" creationId="{89C6968A-8A4A-378D-83A9-5B23197DC4DC}"/>
          </ac:spMkLst>
        </pc:spChg>
        <pc:spChg chg="mod ord">
          <ac:chgData name="Temitope Nelson" userId="03ca0b5538a8ccb0" providerId="LiveId" clId="{94427CCC-E178-47E8-AE31-67B94FB6F6D4}" dt="2024-02-02T15:18:06.322" v="724" actId="1076"/>
          <ac:spMkLst>
            <pc:docMk/>
            <pc:sldMk cId="0" sldId="269"/>
            <ac:spMk id="627" creationId="{00000000-0000-0000-0000-000000000000}"/>
          </ac:spMkLst>
        </pc:spChg>
        <pc:grpChg chg="add mod">
          <ac:chgData name="Temitope Nelson" userId="03ca0b5538a8ccb0" providerId="LiveId" clId="{94427CCC-E178-47E8-AE31-67B94FB6F6D4}" dt="2024-02-02T15:17:55.163" v="721"/>
          <ac:grpSpMkLst>
            <pc:docMk/>
            <pc:sldMk cId="0" sldId="269"/>
            <ac:grpSpMk id="2" creationId="{9ADC6137-A98F-31E9-8C4B-ED6F4CD76F13}"/>
          </ac:grpSpMkLst>
        </pc:grpChg>
        <pc:grpChg chg="mod">
          <ac:chgData name="Temitope Nelson" userId="03ca0b5538a8ccb0" providerId="LiveId" clId="{94427CCC-E178-47E8-AE31-67B94FB6F6D4}" dt="2024-02-02T15:17:55.163" v="721"/>
          <ac:grpSpMkLst>
            <pc:docMk/>
            <pc:sldMk cId="0" sldId="269"/>
            <ac:grpSpMk id="3" creationId="{44134F66-5E02-9FE1-188D-22B9FABCB142}"/>
          </ac:grpSpMkLst>
        </pc:grpChg>
        <pc:grpChg chg="del">
          <ac:chgData name="Temitope Nelson" userId="03ca0b5538a8ccb0" providerId="LiveId" clId="{94427CCC-E178-47E8-AE31-67B94FB6F6D4}" dt="2024-02-02T15:17:48.278" v="720" actId="478"/>
          <ac:grpSpMkLst>
            <pc:docMk/>
            <pc:sldMk cId="0" sldId="269"/>
            <ac:grpSpMk id="618" creationId="{00000000-0000-0000-0000-000000000000}"/>
          </ac:grpSpMkLst>
        </pc:grpChg>
        <pc:picChg chg="mod">
          <ac:chgData name="Temitope Nelson" userId="03ca0b5538a8ccb0" providerId="LiveId" clId="{94427CCC-E178-47E8-AE31-67B94FB6F6D4}" dt="2024-02-02T15:17:55.163" v="721"/>
          <ac:picMkLst>
            <pc:docMk/>
            <pc:sldMk cId="0" sldId="269"/>
            <ac:picMk id="6" creationId="{5725F5B1-B09B-BBE2-9D3B-92EBA8BFB94F}"/>
          </ac:picMkLst>
        </pc:picChg>
        <pc:picChg chg="mod">
          <ac:chgData name="Temitope Nelson" userId="03ca0b5538a8ccb0" providerId="LiveId" clId="{94427CCC-E178-47E8-AE31-67B94FB6F6D4}" dt="2024-02-02T15:17:55.163" v="721"/>
          <ac:picMkLst>
            <pc:docMk/>
            <pc:sldMk cId="0" sldId="269"/>
            <ac:picMk id="8" creationId="{C2BCAD87-EA82-2265-D085-F0B12E8F134F}"/>
          </ac:picMkLst>
        </pc:picChg>
        <pc:cxnChg chg="mod">
          <ac:chgData name="Temitope Nelson" userId="03ca0b5538a8ccb0" providerId="LiveId" clId="{94427CCC-E178-47E8-AE31-67B94FB6F6D4}" dt="2024-02-02T15:17:55.163" v="721"/>
          <ac:cxnSpMkLst>
            <pc:docMk/>
            <pc:sldMk cId="0" sldId="269"/>
            <ac:cxnSpMk id="11" creationId="{40573D1A-FA0E-1AE9-81E9-1B83C4BD18B6}"/>
          </ac:cxnSpMkLst>
        </pc:cxnChg>
        <pc:cxnChg chg="mod">
          <ac:chgData name="Temitope Nelson" userId="03ca0b5538a8ccb0" providerId="LiveId" clId="{94427CCC-E178-47E8-AE31-67B94FB6F6D4}" dt="2024-02-02T15:17:55.163" v="721"/>
          <ac:cxnSpMkLst>
            <pc:docMk/>
            <pc:sldMk cId="0" sldId="269"/>
            <ac:cxnSpMk id="12" creationId="{B6B65A06-FCD3-80C4-48A9-07A5E83C0A6B}"/>
          </ac:cxnSpMkLst>
        </pc:cxnChg>
      </pc:sldChg>
      <pc:sldChg chg="addSp delSp modSp mod">
        <pc:chgData name="Temitope Nelson" userId="03ca0b5538a8ccb0" providerId="LiveId" clId="{94427CCC-E178-47E8-AE31-67B94FB6F6D4}" dt="2024-02-02T15:18:45.942" v="732" actId="14100"/>
        <pc:sldMkLst>
          <pc:docMk/>
          <pc:sldMk cId="0" sldId="270"/>
        </pc:sldMkLst>
        <pc:spChg chg="add mod ord">
          <ac:chgData name="Temitope Nelson" userId="03ca0b5538a8ccb0" providerId="LiveId" clId="{94427CCC-E178-47E8-AE31-67B94FB6F6D4}" dt="2024-02-02T15:18:41.050" v="731" actId="1076"/>
          <ac:spMkLst>
            <pc:docMk/>
            <pc:sldMk cId="0" sldId="270"/>
            <ac:spMk id="2" creationId="{00000000-0000-0000-0000-000000000000}"/>
          </ac:spMkLst>
        </pc:spChg>
        <pc:spChg chg="mod">
          <ac:chgData name="Temitope Nelson" userId="03ca0b5538a8ccb0" providerId="LiveId" clId="{94427CCC-E178-47E8-AE31-67B94FB6F6D4}" dt="2024-02-02T15:18:30.830" v="729"/>
          <ac:spMkLst>
            <pc:docMk/>
            <pc:sldMk cId="0" sldId="270"/>
            <ac:spMk id="5" creationId="{D126B594-9938-46A8-DDD4-6799F8E3B1C2}"/>
          </ac:spMkLst>
        </pc:spChg>
        <pc:spChg chg="mod">
          <ac:chgData name="Temitope Nelson" userId="03ca0b5538a8ccb0" providerId="LiveId" clId="{94427CCC-E178-47E8-AE31-67B94FB6F6D4}" dt="2024-02-02T15:18:30.830" v="729"/>
          <ac:spMkLst>
            <pc:docMk/>
            <pc:sldMk cId="0" sldId="270"/>
            <ac:spMk id="6" creationId="{1FA172EC-4C02-B591-891A-B6F30EAEE463}"/>
          </ac:spMkLst>
        </pc:spChg>
        <pc:spChg chg="mod">
          <ac:chgData name="Temitope Nelson" userId="03ca0b5538a8ccb0" providerId="LiveId" clId="{94427CCC-E178-47E8-AE31-67B94FB6F6D4}" dt="2024-02-02T15:18:30.830" v="729"/>
          <ac:spMkLst>
            <pc:docMk/>
            <pc:sldMk cId="0" sldId="270"/>
            <ac:spMk id="8" creationId="{3562AD18-AC71-8722-FC03-090976705824}"/>
          </ac:spMkLst>
        </pc:spChg>
        <pc:spChg chg="mod">
          <ac:chgData name="Temitope Nelson" userId="03ca0b5538a8ccb0" providerId="LiveId" clId="{94427CCC-E178-47E8-AE31-67B94FB6F6D4}" dt="2024-02-02T15:18:30.830" v="729"/>
          <ac:spMkLst>
            <pc:docMk/>
            <pc:sldMk cId="0" sldId="270"/>
            <ac:spMk id="10" creationId="{8DDD03FF-430E-ADC8-C5BB-18A626749451}"/>
          </ac:spMkLst>
        </pc:spChg>
        <pc:spChg chg="mod">
          <ac:chgData name="Temitope Nelson" userId="03ca0b5538a8ccb0" providerId="LiveId" clId="{94427CCC-E178-47E8-AE31-67B94FB6F6D4}" dt="2024-02-02T15:18:45.942" v="732" actId="14100"/>
          <ac:spMkLst>
            <pc:docMk/>
            <pc:sldMk cId="0" sldId="270"/>
            <ac:spMk id="11" creationId="{159B0E64-7677-8E18-2C3D-752E0804BB57}"/>
          </ac:spMkLst>
        </pc:spChg>
        <pc:spChg chg="del">
          <ac:chgData name="Temitope Nelson" userId="03ca0b5538a8ccb0" providerId="LiveId" clId="{94427CCC-E178-47E8-AE31-67B94FB6F6D4}" dt="2024-02-02T15:18:17.537" v="725" actId="21"/>
          <ac:spMkLst>
            <pc:docMk/>
            <pc:sldMk cId="0" sldId="270"/>
            <ac:spMk id="680" creationId="{00000000-0000-0000-0000-000000000000}"/>
          </ac:spMkLst>
        </pc:spChg>
        <pc:grpChg chg="add mod">
          <ac:chgData name="Temitope Nelson" userId="03ca0b5538a8ccb0" providerId="LiveId" clId="{94427CCC-E178-47E8-AE31-67B94FB6F6D4}" dt="2024-02-02T15:18:30.830" v="729"/>
          <ac:grpSpMkLst>
            <pc:docMk/>
            <pc:sldMk cId="0" sldId="270"/>
            <ac:grpSpMk id="3" creationId="{ED5BC306-87A1-9B56-87DD-0B0DB1798E43}"/>
          </ac:grpSpMkLst>
        </pc:grpChg>
        <pc:grpChg chg="mod">
          <ac:chgData name="Temitope Nelson" userId="03ca0b5538a8ccb0" providerId="LiveId" clId="{94427CCC-E178-47E8-AE31-67B94FB6F6D4}" dt="2024-02-02T15:18:30.830" v="729"/>
          <ac:grpSpMkLst>
            <pc:docMk/>
            <pc:sldMk cId="0" sldId="270"/>
            <ac:grpSpMk id="4" creationId="{9BEB697C-B8C0-7914-0D21-F5A0F49B1F08}"/>
          </ac:grpSpMkLst>
        </pc:grpChg>
        <pc:grpChg chg="del">
          <ac:chgData name="Temitope Nelson" userId="03ca0b5538a8ccb0" providerId="LiveId" clId="{94427CCC-E178-47E8-AE31-67B94FB6F6D4}" dt="2024-02-02T15:18:25.149" v="728" actId="478"/>
          <ac:grpSpMkLst>
            <pc:docMk/>
            <pc:sldMk cId="0" sldId="270"/>
            <ac:grpSpMk id="671" creationId="{00000000-0000-0000-0000-000000000000}"/>
          </ac:grpSpMkLst>
        </pc:grpChg>
        <pc:picChg chg="mod">
          <ac:chgData name="Temitope Nelson" userId="03ca0b5538a8ccb0" providerId="LiveId" clId="{94427CCC-E178-47E8-AE31-67B94FB6F6D4}" dt="2024-02-02T15:18:30.830" v="729"/>
          <ac:picMkLst>
            <pc:docMk/>
            <pc:sldMk cId="0" sldId="270"/>
            <ac:picMk id="7" creationId="{F06E8EA1-8FAA-E2FA-6B24-DD1AD1CE5424}"/>
          </ac:picMkLst>
        </pc:picChg>
        <pc:picChg chg="mod">
          <ac:chgData name="Temitope Nelson" userId="03ca0b5538a8ccb0" providerId="LiveId" clId="{94427CCC-E178-47E8-AE31-67B94FB6F6D4}" dt="2024-02-02T15:18:30.830" v="729"/>
          <ac:picMkLst>
            <pc:docMk/>
            <pc:sldMk cId="0" sldId="270"/>
            <ac:picMk id="9" creationId="{0BA564CC-2FFF-F3EE-2279-E8139A42DD9A}"/>
          </ac:picMkLst>
        </pc:picChg>
        <pc:cxnChg chg="mod">
          <ac:chgData name="Temitope Nelson" userId="03ca0b5538a8ccb0" providerId="LiveId" clId="{94427CCC-E178-47E8-AE31-67B94FB6F6D4}" dt="2024-02-02T15:18:30.830" v="729"/>
          <ac:cxnSpMkLst>
            <pc:docMk/>
            <pc:sldMk cId="0" sldId="270"/>
            <ac:cxnSpMk id="12" creationId="{F8141D80-3ED8-7986-268A-F6E7A0CB148C}"/>
          </ac:cxnSpMkLst>
        </pc:cxnChg>
        <pc:cxnChg chg="mod">
          <ac:chgData name="Temitope Nelson" userId="03ca0b5538a8ccb0" providerId="LiveId" clId="{94427CCC-E178-47E8-AE31-67B94FB6F6D4}" dt="2024-02-02T15:18:30.830" v="729"/>
          <ac:cxnSpMkLst>
            <pc:docMk/>
            <pc:sldMk cId="0" sldId="270"/>
            <ac:cxnSpMk id="13" creationId="{B9A2A236-956A-6A27-2E4F-C25250DE9299}"/>
          </ac:cxnSpMkLst>
        </pc:cxnChg>
      </pc:sldChg>
      <pc:sldChg chg="addSp delSp modSp mod">
        <pc:chgData name="Temitope Nelson" userId="03ca0b5538a8ccb0" providerId="LiveId" clId="{94427CCC-E178-47E8-AE31-67B94FB6F6D4}" dt="2024-02-02T15:19:36.387" v="743" actId="1035"/>
        <pc:sldMkLst>
          <pc:docMk/>
          <pc:sldMk cId="0" sldId="271"/>
        </pc:sldMkLst>
        <pc:spChg chg="add mod ord">
          <ac:chgData name="Temitope Nelson" userId="03ca0b5538a8ccb0" providerId="LiveId" clId="{94427CCC-E178-47E8-AE31-67B94FB6F6D4}" dt="2024-02-02T15:19:36.387" v="743" actId="1035"/>
          <ac:spMkLst>
            <pc:docMk/>
            <pc:sldMk cId="0" sldId="271"/>
            <ac:spMk id="2" creationId="{AA1E9CA7-23E5-7DF8-A4FA-6475EC6FA357}"/>
          </ac:spMkLst>
        </pc:spChg>
        <pc:spChg chg="mod">
          <ac:chgData name="Temitope Nelson" userId="03ca0b5538a8ccb0" providerId="LiveId" clId="{94427CCC-E178-47E8-AE31-67B94FB6F6D4}" dt="2024-02-02T15:19:13.249" v="737"/>
          <ac:spMkLst>
            <pc:docMk/>
            <pc:sldMk cId="0" sldId="271"/>
            <ac:spMk id="5" creationId="{B7EA6362-6C9C-6887-8E21-C18E819B1C30}"/>
          </ac:spMkLst>
        </pc:spChg>
        <pc:spChg chg="mod">
          <ac:chgData name="Temitope Nelson" userId="03ca0b5538a8ccb0" providerId="LiveId" clId="{94427CCC-E178-47E8-AE31-67B94FB6F6D4}" dt="2024-02-02T15:19:13.249" v="737"/>
          <ac:spMkLst>
            <pc:docMk/>
            <pc:sldMk cId="0" sldId="271"/>
            <ac:spMk id="6" creationId="{ECEBB89C-6E23-53A2-0585-BBC3385A3400}"/>
          </ac:spMkLst>
        </pc:spChg>
        <pc:spChg chg="mod">
          <ac:chgData name="Temitope Nelson" userId="03ca0b5538a8ccb0" providerId="LiveId" clId="{94427CCC-E178-47E8-AE31-67B94FB6F6D4}" dt="2024-02-02T15:19:13.249" v="737"/>
          <ac:spMkLst>
            <pc:docMk/>
            <pc:sldMk cId="0" sldId="271"/>
            <ac:spMk id="8" creationId="{05541A6F-A15A-5A24-EC9E-6290C5801613}"/>
          </ac:spMkLst>
        </pc:spChg>
        <pc:spChg chg="mod">
          <ac:chgData name="Temitope Nelson" userId="03ca0b5538a8ccb0" providerId="LiveId" clId="{94427CCC-E178-47E8-AE31-67B94FB6F6D4}" dt="2024-02-02T15:19:13.249" v="737"/>
          <ac:spMkLst>
            <pc:docMk/>
            <pc:sldMk cId="0" sldId="271"/>
            <ac:spMk id="10" creationId="{EE3CDD9B-C95A-6FA5-6F71-3B173447D307}"/>
          </ac:spMkLst>
        </pc:spChg>
        <pc:spChg chg="mod">
          <ac:chgData name="Temitope Nelson" userId="03ca0b5538a8ccb0" providerId="LiveId" clId="{94427CCC-E178-47E8-AE31-67B94FB6F6D4}" dt="2024-02-02T15:19:26.656" v="740" actId="14100"/>
          <ac:spMkLst>
            <pc:docMk/>
            <pc:sldMk cId="0" sldId="271"/>
            <ac:spMk id="11" creationId="{FEFD4C8D-66BD-F334-28EF-35CEFD03FBE1}"/>
          </ac:spMkLst>
        </pc:spChg>
        <pc:spChg chg="del">
          <ac:chgData name="Temitope Nelson" userId="03ca0b5538a8ccb0" providerId="LiveId" clId="{94427CCC-E178-47E8-AE31-67B94FB6F6D4}" dt="2024-02-02T15:19:07.420" v="736" actId="478"/>
          <ac:spMkLst>
            <pc:docMk/>
            <pc:sldMk cId="0" sldId="271"/>
            <ac:spMk id="696" creationId="{00000000-0000-0000-0000-000000000000}"/>
          </ac:spMkLst>
        </pc:spChg>
        <pc:grpChg chg="add mod">
          <ac:chgData name="Temitope Nelson" userId="03ca0b5538a8ccb0" providerId="LiveId" clId="{94427CCC-E178-47E8-AE31-67B94FB6F6D4}" dt="2024-02-02T15:19:13.249" v="737"/>
          <ac:grpSpMkLst>
            <pc:docMk/>
            <pc:sldMk cId="0" sldId="271"/>
            <ac:grpSpMk id="3" creationId="{E3E1DCE2-1C58-F76B-649E-D7ECD69DE380}"/>
          </ac:grpSpMkLst>
        </pc:grpChg>
        <pc:grpChg chg="mod">
          <ac:chgData name="Temitope Nelson" userId="03ca0b5538a8ccb0" providerId="LiveId" clId="{94427CCC-E178-47E8-AE31-67B94FB6F6D4}" dt="2024-02-02T15:19:13.249" v="737"/>
          <ac:grpSpMkLst>
            <pc:docMk/>
            <pc:sldMk cId="0" sldId="271"/>
            <ac:grpSpMk id="4" creationId="{A51BB74F-4819-8377-E687-A1E04B95572E}"/>
          </ac:grpSpMkLst>
        </pc:grpChg>
        <pc:grpChg chg="del">
          <ac:chgData name="Temitope Nelson" userId="03ca0b5538a8ccb0" providerId="LiveId" clId="{94427CCC-E178-47E8-AE31-67B94FB6F6D4}" dt="2024-02-02T15:19:07.420" v="736" actId="478"/>
          <ac:grpSpMkLst>
            <pc:docMk/>
            <pc:sldMk cId="0" sldId="271"/>
            <ac:grpSpMk id="687" creationId="{00000000-0000-0000-0000-000000000000}"/>
          </ac:grpSpMkLst>
        </pc:grpChg>
        <pc:picChg chg="mod">
          <ac:chgData name="Temitope Nelson" userId="03ca0b5538a8ccb0" providerId="LiveId" clId="{94427CCC-E178-47E8-AE31-67B94FB6F6D4}" dt="2024-02-02T15:19:13.249" v="737"/>
          <ac:picMkLst>
            <pc:docMk/>
            <pc:sldMk cId="0" sldId="271"/>
            <ac:picMk id="7" creationId="{F86E7308-51FC-C4EC-F30E-A354EB1C4E86}"/>
          </ac:picMkLst>
        </pc:picChg>
        <pc:picChg chg="mod">
          <ac:chgData name="Temitope Nelson" userId="03ca0b5538a8ccb0" providerId="LiveId" clId="{94427CCC-E178-47E8-AE31-67B94FB6F6D4}" dt="2024-02-02T15:19:13.249" v="737"/>
          <ac:picMkLst>
            <pc:docMk/>
            <pc:sldMk cId="0" sldId="271"/>
            <ac:picMk id="9" creationId="{B38DEEE0-3A83-D72A-DE76-426CC00C3DD1}"/>
          </ac:picMkLst>
        </pc:picChg>
        <pc:cxnChg chg="mod">
          <ac:chgData name="Temitope Nelson" userId="03ca0b5538a8ccb0" providerId="LiveId" clId="{94427CCC-E178-47E8-AE31-67B94FB6F6D4}" dt="2024-02-02T15:19:13.249" v="737"/>
          <ac:cxnSpMkLst>
            <pc:docMk/>
            <pc:sldMk cId="0" sldId="271"/>
            <ac:cxnSpMk id="12" creationId="{D826B4DB-0E23-936A-7081-F9A70DE27A66}"/>
          </ac:cxnSpMkLst>
        </pc:cxnChg>
        <pc:cxnChg chg="mod">
          <ac:chgData name="Temitope Nelson" userId="03ca0b5538a8ccb0" providerId="LiveId" clId="{94427CCC-E178-47E8-AE31-67B94FB6F6D4}" dt="2024-02-02T15:19:13.249" v="737"/>
          <ac:cxnSpMkLst>
            <pc:docMk/>
            <pc:sldMk cId="0" sldId="271"/>
            <ac:cxnSpMk id="13" creationId="{3866031E-7C92-9DD3-1B29-97679DC00D95}"/>
          </ac:cxnSpMkLst>
        </pc:cxnChg>
      </pc:sldChg>
      <pc:sldChg chg="addSp delSp modSp mod">
        <pc:chgData name="Temitope Nelson" userId="03ca0b5538a8ccb0" providerId="LiveId" clId="{94427CCC-E178-47E8-AE31-67B94FB6F6D4}" dt="2024-02-02T15:20:14.219" v="753" actId="1076"/>
        <pc:sldMkLst>
          <pc:docMk/>
          <pc:sldMk cId="0" sldId="272"/>
        </pc:sldMkLst>
        <pc:spChg chg="add mod ord">
          <ac:chgData name="Temitope Nelson" userId="03ca0b5538a8ccb0" providerId="LiveId" clId="{94427CCC-E178-47E8-AE31-67B94FB6F6D4}" dt="2024-02-02T15:20:14.219" v="753" actId="1076"/>
          <ac:spMkLst>
            <pc:docMk/>
            <pc:sldMk cId="0" sldId="272"/>
            <ac:spMk id="2" creationId="{6E8AA449-E71F-AE9B-22E4-32825D440E13}"/>
          </ac:spMkLst>
        </pc:spChg>
        <pc:spChg chg="mod">
          <ac:chgData name="Temitope Nelson" userId="03ca0b5538a8ccb0" providerId="LiveId" clId="{94427CCC-E178-47E8-AE31-67B94FB6F6D4}" dt="2024-02-02T15:19:58.335" v="747"/>
          <ac:spMkLst>
            <pc:docMk/>
            <pc:sldMk cId="0" sldId="272"/>
            <ac:spMk id="5" creationId="{3F36134D-8807-9E99-3972-94DE2EB1749C}"/>
          </ac:spMkLst>
        </pc:spChg>
        <pc:spChg chg="mod">
          <ac:chgData name="Temitope Nelson" userId="03ca0b5538a8ccb0" providerId="LiveId" clId="{94427CCC-E178-47E8-AE31-67B94FB6F6D4}" dt="2024-02-02T15:19:58.335" v="747"/>
          <ac:spMkLst>
            <pc:docMk/>
            <pc:sldMk cId="0" sldId="272"/>
            <ac:spMk id="6" creationId="{BF53863A-46E4-3211-951E-91B686B02BD7}"/>
          </ac:spMkLst>
        </pc:spChg>
        <pc:spChg chg="mod">
          <ac:chgData name="Temitope Nelson" userId="03ca0b5538a8ccb0" providerId="LiveId" clId="{94427CCC-E178-47E8-AE31-67B94FB6F6D4}" dt="2024-02-02T15:19:58.335" v="747"/>
          <ac:spMkLst>
            <pc:docMk/>
            <pc:sldMk cId="0" sldId="272"/>
            <ac:spMk id="8" creationId="{6DF923FE-9350-7B16-15F3-173848D96D6B}"/>
          </ac:spMkLst>
        </pc:spChg>
        <pc:spChg chg="mod">
          <ac:chgData name="Temitope Nelson" userId="03ca0b5538a8ccb0" providerId="LiveId" clId="{94427CCC-E178-47E8-AE31-67B94FB6F6D4}" dt="2024-02-02T15:19:58.335" v="747"/>
          <ac:spMkLst>
            <pc:docMk/>
            <pc:sldMk cId="0" sldId="272"/>
            <ac:spMk id="10" creationId="{E9517154-7E6A-E538-EC5D-CB37C64C8637}"/>
          </ac:spMkLst>
        </pc:spChg>
        <pc:spChg chg="mod">
          <ac:chgData name="Temitope Nelson" userId="03ca0b5538a8ccb0" providerId="LiveId" clId="{94427CCC-E178-47E8-AE31-67B94FB6F6D4}" dt="2024-02-02T15:19:58.335" v="747"/>
          <ac:spMkLst>
            <pc:docMk/>
            <pc:sldMk cId="0" sldId="272"/>
            <ac:spMk id="11" creationId="{535636ED-9007-E8F6-FAC4-37377807FF87}"/>
          </ac:spMkLst>
        </pc:spChg>
        <pc:grpChg chg="add mod">
          <ac:chgData name="Temitope Nelson" userId="03ca0b5538a8ccb0" providerId="LiveId" clId="{94427CCC-E178-47E8-AE31-67B94FB6F6D4}" dt="2024-02-02T15:20:07.300" v="752" actId="1076"/>
          <ac:grpSpMkLst>
            <pc:docMk/>
            <pc:sldMk cId="0" sldId="272"/>
            <ac:grpSpMk id="3" creationId="{2166B4A1-D935-FF3F-F82E-A4EA395AB256}"/>
          </ac:grpSpMkLst>
        </pc:grpChg>
        <pc:grpChg chg="mod">
          <ac:chgData name="Temitope Nelson" userId="03ca0b5538a8ccb0" providerId="LiveId" clId="{94427CCC-E178-47E8-AE31-67B94FB6F6D4}" dt="2024-02-02T15:19:58.335" v="747"/>
          <ac:grpSpMkLst>
            <pc:docMk/>
            <pc:sldMk cId="0" sldId="272"/>
            <ac:grpSpMk id="4" creationId="{9DFAAC3A-3730-F7C3-2A8A-7F17B569CA0C}"/>
          </ac:grpSpMkLst>
        </pc:grpChg>
        <pc:grpChg chg="del">
          <ac:chgData name="Temitope Nelson" userId="03ca0b5538a8ccb0" providerId="LiveId" clId="{94427CCC-E178-47E8-AE31-67B94FB6F6D4}" dt="2024-02-02T15:19:51.966" v="746" actId="478"/>
          <ac:grpSpMkLst>
            <pc:docMk/>
            <pc:sldMk cId="0" sldId="272"/>
            <ac:grpSpMk id="704" creationId="{00000000-0000-0000-0000-000000000000}"/>
          </ac:grpSpMkLst>
        </pc:grpChg>
        <pc:picChg chg="mod">
          <ac:chgData name="Temitope Nelson" userId="03ca0b5538a8ccb0" providerId="LiveId" clId="{94427CCC-E178-47E8-AE31-67B94FB6F6D4}" dt="2024-02-02T15:19:58.335" v="747"/>
          <ac:picMkLst>
            <pc:docMk/>
            <pc:sldMk cId="0" sldId="272"/>
            <ac:picMk id="7" creationId="{AFD4F0E9-7086-37E2-59D1-8C740895EEB6}"/>
          </ac:picMkLst>
        </pc:picChg>
        <pc:picChg chg="mod">
          <ac:chgData name="Temitope Nelson" userId="03ca0b5538a8ccb0" providerId="LiveId" clId="{94427CCC-E178-47E8-AE31-67B94FB6F6D4}" dt="2024-02-02T15:19:58.335" v="747"/>
          <ac:picMkLst>
            <pc:docMk/>
            <pc:sldMk cId="0" sldId="272"/>
            <ac:picMk id="9" creationId="{A25D2179-7C02-92EE-0FDF-132976D86EF0}"/>
          </ac:picMkLst>
        </pc:picChg>
        <pc:cxnChg chg="mod">
          <ac:chgData name="Temitope Nelson" userId="03ca0b5538a8ccb0" providerId="LiveId" clId="{94427CCC-E178-47E8-AE31-67B94FB6F6D4}" dt="2024-02-02T15:19:58.335" v="747"/>
          <ac:cxnSpMkLst>
            <pc:docMk/>
            <pc:sldMk cId="0" sldId="272"/>
            <ac:cxnSpMk id="12" creationId="{61243CAF-8684-9CB4-A2A9-94D3FE2C2631}"/>
          </ac:cxnSpMkLst>
        </pc:cxnChg>
        <pc:cxnChg chg="mod">
          <ac:chgData name="Temitope Nelson" userId="03ca0b5538a8ccb0" providerId="LiveId" clId="{94427CCC-E178-47E8-AE31-67B94FB6F6D4}" dt="2024-02-02T15:19:58.335" v="747"/>
          <ac:cxnSpMkLst>
            <pc:docMk/>
            <pc:sldMk cId="0" sldId="272"/>
            <ac:cxnSpMk id="13" creationId="{FD114197-7294-0DF7-7258-8FAB18E3AE6E}"/>
          </ac:cxnSpMkLst>
        </pc:cxnChg>
      </pc:sldChg>
      <pc:sldChg chg="addSp delSp modSp mod">
        <pc:chgData name="Temitope Nelson" userId="03ca0b5538a8ccb0" providerId="LiveId" clId="{94427CCC-E178-47E8-AE31-67B94FB6F6D4}" dt="2024-02-02T15:20:37.364" v="755"/>
        <pc:sldMkLst>
          <pc:docMk/>
          <pc:sldMk cId="0" sldId="273"/>
        </pc:sldMkLst>
        <pc:spChg chg="add mod">
          <ac:chgData name="Temitope Nelson" userId="03ca0b5538a8ccb0" providerId="LiveId" clId="{94427CCC-E178-47E8-AE31-67B94FB6F6D4}" dt="2024-02-02T15:20:37.364" v="755"/>
          <ac:spMkLst>
            <pc:docMk/>
            <pc:sldMk cId="0" sldId="273"/>
            <ac:spMk id="2" creationId="{9FEC5F65-00C0-F04B-FA4E-6FC5732C0D4A}"/>
          </ac:spMkLst>
        </pc:spChg>
        <pc:spChg chg="add mod">
          <ac:chgData name="Temitope Nelson" userId="03ca0b5538a8ccb0" providerId="LiveId" clId="{94427CCC-E178-47E8-AE31-67B94FB6F6D4}" dt="2024-02-02T15:20:37.364" v="755"/>
          <ac:spMkLst>
            <pc:docMk/>
            <pc:sldMk cId="0" sldId="273"/>
            <ac:spMk id="3" creationId="{22AA5AB0-6D4E-2B81-33B2-BE99422F48F9}"/>
          </ac:spMkLst>
        </pc:spChg>
        <pc:spChg chg="del">
          <ac:chgData name="Temitope Nelson" userId="03ca0b5538a8ccb0" providerId="LiveId" clId="{94427CCC-E178-47E8-AE31-67B94FB6F6D4}" dt="2024-02-02T15:20:25.430" v="754" actId="478"/>
          <ac:spMkLst>
            <pc:docMk/>
            <pc:sldMk cId="0" sldId="273"/>
            <ac:spMk id="733" creationId="{00000000-0000-0000-0000-000000000000}"/>
          </ac:spMkLst>
        </pc:spChg>
        <pc:spChg chg="del">
          <ac:chgData name="Temitope Nelson" userId="03ca0b5538a8ccb0" providerId="LiveId" clId="{94427CCC-E178-47E8-AE31-67B94FB6F6D4}" dt="2024-02-02T15:20:25.430" v="754" actId="478"/>
          <ac:spMkLst>
            <pc:docMk/>
            <pc:sldMk cId="0" sldId="273"/>
            <ac:spMk id="734" creationId="{00000000-0000-0000-0000-000000000000}"/>
          </ac:spMkLst>
        </pc:spChg>
      </pc:sldChg>
      <pc:sldChg chg="addSp delSp modSp mod">
        <pc:chgData name="Temitope Nelson" userId="03ca0b5538a8ccb0" providerId="LiveId" clId="{94427CCC-E178-47E8-AE31-67B94FB6F6D4}" dt="2024-02-02T15:23:16.081" v="827" actId="1037"/>
        <pc:sldMkLst>
          <pc:docMk/>
          <pc:sldMk cId="0" sldId="274"/>
        </pc:sldMkLst>
        <pc:spChg chg="add mod ord">
          <ac:chgData name="Temitope Nelson" userId="03ca0b5538a8ccb0" providerId="LiveId" clId="{94427CCC-E178-47E8-AE31-67B94FB6F6D4}" dt="2024-02-02T15:23:16.081" v="827" actId="1037"/>
          <ac:spMkLst>
            <pc:docMk/>
            <pc:sldMk cId="0" sldId="274"/>
            <ac:spMk id="2" creationId="{C505CBCA-D1E8-8113-0900-CB3753946887}"/>
          </ac:spMkLst>
        </pc:spChg>
        <pc:spChg chg="mod">
          <ac:chgData name="Temitope Nelson" userId="03ca0b5538a8ccb0" providerId="LiveId" clId="{94427CCC-E178-47E8-AE31-67B94FB6F6D4}" dt="2024-02-02T15:22:36.005" v="816"/>
          <ac:spMkLst>
            <pc:docMk/>
            <pc:sldMk cId="0" sldId="274"/>
            <ac:spMk id="5" creationId="{B21F8ADD-DE18-E69F-ABE2-2B83F444BC27}"/>
          </ac:spMkLst>
        </pc:spChg>
        <pc:spChg chg="mod">
          <ac:chgData name="Temitope Nelson" userId="03ca0b5538a8ccb0" providerId="LiveId" clId="{94427CCC-E178-47E8-AE31-67B94FB6F6D4}" dt="2024-02-02T15:22:36.005" v="816"/>
          <ac:spMkLst>
            <pc:docMk/>
            <pc:sldMk cId="0" sldId="274"/>
            <ac:spMk id="6" creationId="{DEEFEBCE-7531-9CC4-4331-A43ED49A9277}"/>
          </ac:spMkLst>
        </pc:spChg>
        <pc:spChg chg="mod">
          <ac:chgData name="Temitope Nelson" userId="03ca0b5538a8ccb0" providerId="LiveId" clId="{94427CCC-E178-47E8-AE31-67B94FB6F6D4}" dt="2024-02-02T15:22:36.005" v="816"/>
          <ac:spMkLst>
            <pc:docMk/>
            <pc:sldMk cId="0" sldId="274"/>
            <ac:spMk id="8" creationId="{F8D68B76-E483-981E-05A9-AB6F7BB06AA0}"/>
          </ac:spMkLst>
        </pc:spChg>
        <pc:spChg chg="mod">
          <ac:chgData name="Temitope Nelson" userId="03ca0b5538a8ccb0" providerId="LiveId" clId="{94427CCC-E178-47E8-AE31-67B94FB6F6D4}" dt="2024-02-02T15:22:36.005" v="816"/>
          <ac:spMkLst>
            <pc:docMk/>
            <pc:sldMk cId="0" sldId="274"/>
            <ac:spMk id="10" creationId="{45F02548-5158-2F7B-BA24-BA9A1BCAA10C}"/>
          </ac:spMkLst>
        </pc:spChg>
        <pc:spChg chg="mod">
          <ac:chgData name="Temitope Nelson" userId="03ca0b5538a8ccb0" providerId="LiveId" clId="{94427CCC-E178-47E8-AE31-67B94FB6F6D4}" dt="2024-02-02T15:23:09.773" v="821" actId="14100"/>
          <ac:spMkLst>
            <pc:docMk/>
            <pc:sldMk cId="0" sldId="274"/>
            <ac:spMk id="11" creationId="{2FA0199F-3C4A-438F-074C-770F06133CB3}"/>
          </ac:spMkLst>
        </pc:spChg>
        <pc:spChg chg="del">
          <ac:chgData name="Temitope Nelson" userId="03ca0b5538a8ccb0" providerId="LiveId" clId="{94427CCC-E178-47E8-AE31-67B94FB6F6D4}" dt="2024-02-02T15:22:29.010" v="815" actId="478"/>
          <ac:spMkLst>
            <pc:docMk/>
            <pc:sldMk cId="0" sldId="274"/>
            <ac:spMk id="769" creationId="{00000000-0000-0000-0000-000000000000}"/>
          </ac:spMkLst>
        </pc:spChg>
        <pc:grpChg chg="add mod">
          <ac:chgData name="Temitope Nelson" userId="03ca0b5538a8ccb0" providerId="LiveId" clId="{94427CCC-E178-47E8-AE31-67B94FB6F6D4}" dt="2024-02-02T15:22:36.005" v="816"/>
          <ac:grpSpMkLst>
            <pc:docMk/>
            <pc:sldMk cId="0" sldId="274"/>
            <ac:grpSpMk id="3" creationId="{98E1FC45-FEA3-D11D-4BFB-45A007E17B10}"/>
          </ac:grpSpMkLst>
        </pc:grpChg>
        <pc:grpChg chg="mod">
          <ac:chgData name="Temitope Nelson" userId="03ca0b5538a8ccb0" providerId="LiveId" clId="{94427CCC-E178-47E8-AE31-67B94FB6F6D4}" dt="2024-02-02T15:22:36.005" v="816"/>
          <ac:grpSpMkLst>
            <pc:docMk/>
            <pc:sldMk cId="0" sldId="274"/>
            <ac:grpSpMk id="4" creationId="{5819CD5D-0C80-2BEC-6E40-89CD4BEF20B5}"/>
          </ac:grpSpMkLst>
        </pc:grpChg>
        <pc:grpChg chg="del">
          <ac:chgData name="Temitope Nelson" userId="03ca0b5538a8ccb0" providerId="LiveId" clId="{94427CCC-E178-47E8-AE31-67B94FB6F6D4}" dt="2024-02-02T15:22:29.010" v="815" actId="478"/>
          <ac:grpSpMkLst>
            <pc:docMk/>
            <pc:sldMk cId="0" sldId="274"/>
            <ac:grpSpMk id="760" creationId="{00000000-0000-0000-0000-000000000000}"/>
          </ac:grpSpMkLst>
        </pc:grpChg>
        <pc:picChg chg="mod">
          <ac:chgData name="Temitope Nelson" userId="03ca0b5538a8ccb0" providerId="LiveId" clId="{94427CCC-E178-47E8-AE31-67B94FB6F6D4}" dt="2024-02-02T15:22:36.005" v="816"/>
          <ac:picMkLst>
            <pc:docMk/>
            <pc:sldMk cId="0" sldId="274"/>
            <ac:picMk id="7" creationId="{6260AB9D-3768-F71D-E810-4158C7D99E9C}"/>
          </ac:picMkLst>
        </pc:picChg>
        <pc:picChg chg="mod">
          <ac:chgData name="Temitope Nelson" userId="03ca0b5538a8ccb0" providerId="LiveId" clId="{94427CCC-E178-47E8-AE31-67B94FB6F6D4}" dt="2024-02-02T15:22:36.005" v="816"/>
          <ac:picMkLst>
            <pc:docMk/>
            <pc:sldMk cId="0" sldId="274"/>
            <ac:picMk id="9" creationId="{479AAAEC-9758-A789-EBBB-8140A26C1583}"/>
          </ac:picMkLst>
        </pc:picChg>
        <pc:cxnChg chg="mod">
          <ac:chgData name="Temitope Nelson" userId="03ca0b5538a8ccb0" providerId="LiveId" clId="{94427CCC-E178-47E8-AE31-67B94FB6F6D4}" dt="2024-02-02T15:22:36.005" v="816"/>
          <ac:cxnSpMkLst>
            <pc:docMk/>
            <pc:sldMk cId="0" sldId="274"/>
            <ac:cxnSpMk id="12" creationId="{DA0FED71-22E8-F9C7-D19E-CCC5531C87ED}"/>
          </ac:cxnSpMkLst>
        </pc:cxnChg>
        <pc:cxnChg chg="mod">
          <ac:chgData name="Temitope Nelson" userId="03ca0b5538a8ccb0" providerId="LiveId" clId="{94427CCC-E178-47E8-AE31-67B94FB6F6D4}" dt="2024-02-02T15:22:36.005" v="816"/>
          <ac:cxnSpMkLst>
            <pc:docMk/>
            <pc:sldMk cId="0" sldId="274"/>
            <ac:cxnSpMk id="13" creationId="{B94C1190-73D4-C2C6-FFDC-813E24AADAE6}"/>
          </ac:cxnSpMkLst>
        </pc:cxnChg>
      </pc:sldChg>
      <pc:sldChg chg="addSp delSp modSp mod">
        <pc:chgData name="Temitope Nelson" userId="03ca0b5538a8ccb0" providerId="LiveId" clId="{94427CCC-E178-47E8-AE31-67B94FB6F6D4}" dt="2024-02-02T15:24:20.166" v="862" actId="1037"/>
        <pc:sldMkLst>
          <pc:docMk/>
          <pc:sldMk cId="0" sldId="275"/>
        </pc:sldMkLst>
        <pc:spChg chg="add mod ord">
          <ac:chgData name="Temitope Nelson" userId="03ca0b5538a8ccb0" providerId="LiveId" clId="{94427CCC-E178-47E8-AE31-67B94FB6F6D4}" dt="2024-02-02T15:24:20.166" v="862" actId="1037"/>
          <ac:spMkLst>
            <pc:docMk/>
            <pc:sldMk cId="0" sldId="275"/>
            <ac:spMk id="2" creationId="{6454D1CE-4726-AF1D-6DE6-8E5168F0C0DE}"/>
          </ac:spMkLst>
        </pc:spChg>
        <pc:spChg chg="mod">
          <ac:chgData name="Temitope Nelson" userId="03ca0b5538a8ccb0" providerId="LiveId" clId="{94427CCC-E178-47E8-AE31-67B94FB6F6D4}" dt="2024-02-02T15:23:51.915" v="835"/>
          <ac:spMkLst>
            <pc:docMk/>
            <pc:sldMk cId="0" sldId="275"/>
            <ac:spMk id="5" creationId="{77C9EAB5-63D3-2E22-D334-E2E183C80897}"/>
          </ac:spMkLst>
        </pc:spChg>
        <pc:spChg chg="mod">
          <ac:chgData name="Temitope Nelson" userId="03ca0b5538a8ccb0" providerId="LiveId" clId="{94427CCC-E178-47E8-AE31-67B94FB6F6D4}" dt="2024-02-02T15:23:51.915" v="835"/>
          <ac:spMkLst>
            <pc:docMk/>
            <pc:sldMk cId="0" sldId="275"/>
            <ac:spMk id="6" creationId="{80490EEC-13EA-8B30-6833-8970C9B83584}"/>
          </ac:spMkLst>
        </pc:spChg>
        <pc:spChg chg="mod">
          <ac:chgData name="Temitope Nelson" userId="03ca0b5538a8ccb0" providerId="LiveId" clId="{94427CCC-E178-47E8-AE31-67B94FB6F6D4}" dt="2024-02-02T15:23:51.915" v="835"/>
          <ac:spMkLst>
            <pc:docMk/>
            <pc:sldMk cId="0" sldId="275"/>
            <ac:spMk id="8" creationId="{AB91912E-A187-6E5B-8120-E047B5548293}"/>
          </ac:spMkLst>
        </pc:spChg>
        <pc:spChg chg="mod">
          <ac:chgData name="Temitope Nelson" userId="03ca0b5538a8ccb0" providerId="LiveId" clId="{94427CCC-E178-47E8-AE31-67B94FB6F6D4}" dt="2024-02-02T15:23:51.915" v="835"/>
          <ac:spMkLst>
            <pc:docMk/>
            <pc:sldMk cId="0" sldId="275"/>
            <ac:spMk id="10" creationId="{AB7BCD98-6D5E-805E-7F88-9789FF67D097}"/>
          </ac:spMkLst>
        </pc:spChg>
        <pc:spChg chg="mod">
          <ac:chgData name="Temitope Nelson" userId="03ca0b5538a8ccb0" providerId="LiveId" clId="{94427CCC-E178-47E8-AE31-67B94FB6F6D4}" dt="2024-02-02T15:23:51.915" v="835"/>
          <ac:spMkLst>
            <pc:docMk/>
            <pc:sldMk cId="0" sldId="275"/>
            <ac:spMk id="11" creationId="{CF163117-BCF9-4332-3EB5-D1FB6B97AD36}"/>
          </ac:spMkLst>
        </pc:spChg>
        <pc:spChg chg="del">
          <ac:chgData name="Temitope Nelson" userId="03ca0b5538a8ccb0" providerId="LiveId" clId="{94427CCC-E178-47E8-AE31-67B94FB6F6D4}" dt="2024-02-02T15:23:40.867" v="831" actId="478"/>
          <ac:spMkLst>
            <pc:docMk/>
            <pc:sldMk cId="0" sldId="275"/>
            <ac:spMk id="802" creationId="{00000000-0000-0000-0000-000000000000}"/>
          </ac:spMkLst>
        </pc:spChg>
        <pc:spChg chg="del">
          <ac:chgData name="Temitope Nelson" userId="03ca0b5538a8ccb0" providerId="LiveId" clId="{94427CCC-E178-47E8-AE31-67B94FB6F6D4}" dt="2024-02-02T15:23:42.241" v="832" actId="478"/>
          <ac:spMkLst>
            <pc:docMk/>
            <pc:sldMk cId="0" sldId="275"/>
            <ac:spMk id="803" creationId="{00000000-0000-0000-0000-000000000000}"/>
          </ac:spMkLst>
        </pc:spChg>
        <pc:grpChg chg="add mod">
          <ac:chgData name="Temitope Nelson" userId="03ca0b5538a8ccb0" providerId="LiveId" clId="{94427CCC-E178-47E8-AE31-67B94FB6F6D4}" dt="2024-02-02T15:23:51.915" v="835"/>
          <ac:grpSpMkLst>
            <pc:docMk/>
            <pc:sldMk cId="0" sldId="275"/>
            <ac:grpSpMk id="3" creationId="{E79C8CFA-10AB-BFC7-1600-22C78C5A2F15}"/>
          </ac:grpSpMkLst>
        </pc:grpChg>
        <pc:grpChg chg="mod">
          <ac:chgData name="Temitope Nelson" userId="03ca0b5538a8ccb0" providerId="LiveId" clId="{94427CCC-E178-47E8-AE31-67B94FB6F6D4}" dt="2024-02-02T15:23:51.915" v="835"/>
          <ac:grpSpMkLst>
            <pc:docMk/>
            <pc:sldMk cId="0" sldId="275"/>
            <ac:grpSpMk id="4" creationId="{E53B62D4-AC4D-B775-41FF-1AAA2E78B8C1}"/>
          </ac:grpSpMkLst>
        </pc:grpChg>
        <pc:grpChg chg="mod">
          <ac:chgData name="Temitope Nelson" userId="03ca0b5538a8ccb0" providerId="LiveId" clId="{94427CCC-E178-47E8-AE31-67B94FB6F6D4}" dt="2024-02-02T15:23:44.663" v="834" actId="1076"/>
          <ac:grpSpMkLst>
            <pc:docMk/>
            <pc:sldMk cId="0" sldId="275"/>
            <ac:grpSpMk id="776" creationId="{00000000-0000-0000-0000-000000000000}"/>
          </ac:grpSpMkLst>
        </pc:grpChg>
        <pc:grpChg chg="del">
          <ac:chgData name="Temitope Nelson" userId="03ca0b5538a8ccb0" providerId="LiveId" clId="{94427CCC-E178-47E8-AE31-67B94FB6F6D4}" dt="2024-02-02T15:23:39.373" v="830" actId="478"/>
          <ac:grpSpMkLst>
            <pc:docMk/>
            <pc:sldMk cId="0" sldId="275"/>
            <ac:grpSpMk id="794" creationId="{00000000-0000-0000-0000-000000000000}"/>
          </ac:grpSpMkLst>
        </pc:grpChg>
        <pc:picChg chg="mod">
          <ac:chgData name="Temitope Nelson" userId="03ca0b5538a8ccb0" providerId="LiveId" clId="{94427CCC-E178-47E8-AE31-67B94FB6F6D4}" dt="2024-02-02T15:23:51.915" v="835"/>
          <ac:picMkLst>
            <pc:docMk/>
            <pc:sldMk cId="0" sldId="275"/>
            <ac:picMk id="7" creationId="{925980C2-901B-3BEC-5B44-BBFEEEC33B72}"/>
          </ac:picMkLst>
        </pc:picChg>
        <pc:picChg chg="mod">
          <ac:chgData name="Temitope Nelson" userId="03ca0b5538a8ccb0" providerId="LiveId" clId="{94427CCC-E178-47E8-AE31-67B94FB6F6D4}" dt="2024-02-02T15:23:51.915" v="835"/>
          <ac:picMkLst>
            <pc:docMk/>
            <pc:sldMk cId="0" sldId="275"/>
            <ac:picMk id="9" creationId="{91076BC7-F995-A9B6-2603-AE0BD628CA13}"/>
          </ac:picMkLst>
        </pc:picChg>
        <pc:cxnChg chg="mod">
          <ac:chgData name="Temitope Nelson" userId="03ca0b5538a8ccb0" providerId="LiveId" clId="{94427CCC-E178-47E8-AE31-67B94FB6F6D4}" dt="2024-02-02T15:23:51.915" v="835"/>
          <ac:cxnSpMkLst>
            <pc:docMk/>
            <pc:sldMk cId="0" sldId="275"/>
            <ac:cxnSpMk id="12" creationId="{544C3F45-D8B1-B543-2CE3-D2F3E677F2F9}"/>
          </ac:cxnSpMkLst>
        </pc:cxnChg>
        <pc:cxnChg chg="mod">
          <ac:chgData name="Temitope Nelson" userId="03ca0b5538a8ccb0" providerId="LiveId" clId="{94427CCC-E178-47E8-AE31-67B94FB6F6D4}" dt="2024-02-02T15:23:51.915" v="835"/>
          <ac:cxnSpMkLst>
            <pc:docMk/>
            <pc:sldMk cId="0" sldId="275"/>
            <ac:cxnSpMk id="13" creationId="{4C23BAB2-755B-2E37-4594-2F28A7B79845}"/>
          </ac:cxnSpMkLst>
        </pc:cxnChg>
      </pc:sldChg>
      <pc:sldChg chg="addSp delSp modSp mod">
        <pc:chgData name="Temitope Nelson" userId="03ca0b5538a8ccb0" providerId="LiveId" clId="{94427CCC-E178-47E8-AE31-67B94FB6F6D4}" dt="2024-02-02T15:22:04.499" v="812" actId="1076"/>
        <pc:sldMkLst>
          <pc:docMk/>
          <pc:sldMk cId="0" sldId="276"/>
        </pc:sldMkLst>
        <pc:spChg chg="add mod">
          <ac:chgData name="Temitope Nelson" userId="03ca0b5538a8ccb0" providerId="LiveId" clId="{94427CCC-E178-47E8-AE31-67B94FB6F6D4}" dt="2024-02-02T15:20:54.765" v="771" actId="1037"/>
          <ac:spMkLst>
            <pc:docMk/>
            <pc:sldMk cId="0" sldId="276"/>
            <ac:spMk id="2" creationId="{BD995B05-0E93-B514-5C2F-F64B8D21A0B2}"/>
          </ac:spMkLst>
        </pc:spChg>
        <pc:spChg chg="add mod">
          <ac:chgData name="Temitope Nelson" userId="03ca0b5538a8ccb0" providerId="LiveId" clId="{94427CCC-E178-47E8-AE31-67B94FB6F6D4}" dt="2024-02-02T15:20:54.765" v="771" actId="1037"/>
          <ac:spMkLst>
            <pc:docMk/>
            <pc:sldMk cId="0" sldId="276"/>
            <ac:spMk id="3" creationId="{E91424A3-7A2F-61B6-070D-DB49C18A7AB6}"/>
          </ac:spMkLst>
        </pc:spChg>
        <pc:spChg chg="add mod">
          <ac:chgData name="Temitope Nelson" userId="03ca0b5538a8ccb0" providerId="LiveId" clId="{94427CCC-E178-47E8-AE31-67B94FB6F6D4}" dt="2024-02-02T15:21:42.939" v="800" actId="1076"/>
          <ac:spMkLst>
            <pc:docMk/>
            <pc:sldMk cId="0" sldId="276"/>
            <ac:spMk id="4" creationId="{39882A11-0C73-A8DA-A144-398323917DCD}"/>
          </ac:spMkLst>
        </pc:spChg>
        <pc:spChg chg="add mod">
          <ac:chgData name="Temitope Nelson" userId="03ca0b5538a8ccb0" providerId="LiveId" clId="{94427CCC-E178-47E8-AE31-67B94FB6F6D4}" dt="2024-02-02T15:22:04.499" v="812" actId="1076"/>
          <ac:spMkLst>
            <pc:docMk/>
            <pc:sldMk cId="0" sldId="276"/>
            <ac:spMk id="5" creationId="{BD8C8F1A-CA5F-F70C-F64D-11A015CE54E4}"/>
          </ac:spMkLst>
        </pc:spChg>
        <pc:spChg chg="mod">
          <ac:chgData name="Temitope Nelson" userId="03ca0b5538a8ccb0" providerId="LiveId" clId="{94427CCC-E178-47E8-AE31-67B94FB6F6D4}" dt="2024-02-02T15:21:34.759" v="797" actId="1037"/>
          <ac:spMkLst>
            <pc:docMk/>
            <pc:sldMk cId="0" sldId="276"/>
            <ac:spMk id="808" creationId="{00000000-0000-0000-0000-000000000000}"/>
          </ac:spMkLst>
        </pc:spChg>
        <pc:spChg chg="del">
          <ac:chgData name="Temitope Nelson" userId="03ca0b5538a8ccb0" providerId="LiveId" clId="{94427CCC-E178-47E8-AE31-67B94FB6F6D4}" dt="2024-02-02T15:20:44.429" v="756" actId="478"/>
          <ac:spMkLst>
            <pc:docMk/>
            <pc:sldMk cId="0" sldId="276"/>
            <ac:spMk id="822" creationId="{00000000-0000-0000-0000-000000000000}"/>
          </ac:spMkLst>
        </pc:spChg>
        <pc:spChg chg="del">
          <ac:chgData name="Temitope Nelson" userId="03ca0b5538a8ccb0" providerId="LiveId" clId="{94427CCC-E178-47E8-AE31-67B94FB6F6D4}" dt="2024-02-02T15:20:44.429" v="756" actId="478"/>
          <ac:spMkLst>
            <pc:docMk/>
            <pc:sldMk cId="0" sldId="276"/>
            <ac:spMk id="823" creationId="{00000000-0000-0000-0000-000000000000}"/>
          </ac:spMkLst>
        </pc:spChg>
      </pc:sldChg>
      <pc:sldChg chg="addSp delSp modSp mod">
        <pc:chgData name="Temitope Nelson" userId="03ca0b5538a8ccb0" providerId="LiveId" clId="{94427CCC-E178-47E8-AE31-67B94FB6F6D4}" dt="2024-02-02T15:25:43.410" v="880" actId="14100"/>
        <pc:sldMkLst>
          <pc:docMk/>
          <pc:sldMk cId="0" sldId="277"/>
        </pc:sldMkLst>
        <pc:spChg chg="mod">
          <ac:chgData name="Temitope Nelson" userId="03ca0b5538a8ccb0" providerId="LiveId" clId="{94427CCC-E178-47E8-AE31-67B94FB6F6D4}" dt="2024-02-02T15:24:40.543" v="865"/>
          <ac:spMkLst>
            <pc:docMk/>
            <pc:sldMk cId="0" sldId="277"/>
            <ac:spMk id="5" creationId="{81E29EE2-AE4C-53D6-2224-A36FE67EDABC}"/>
          </ac:spMkLst>
        </pc:spChg>
        <pc:spChg chg="mod">
          <ac:chgData name="Temitope Nelson" userId="03ca0b5538a8ccb0" providerId="LiveId" clId="{94427CCC-E178-47E8-AE31-67B94FB6F6D4}" dt="2024-02-02T15:24:40.543" v="865"/>
          <ac:spMkLst>
            <pc:docMk/>
            <pc:sldMk cId="0" sldId="277"/>
            <ac:spMk id="6" creationId="{9BF61977-2B4C-1705-6290-9FC6F2388D9A}"/>
          </ac:spMkLst>
        </pc:spChg>
        <pc:spChg chg="mod">
          <ac:chgData name="Temitope Nelson" userId="03ca0b5538a8ccb0" providerId="LiveId" clId="{94427CCC-E178-47E8-AE31-67B94FB6F6D4}" dt="2024-02-02T15:24:40.543" v="865"/>
          <ac:spMkLst>
            <pc:docMk/>
            <pc:sldMk cId="0" sldId="277"/>
            <ac:spMk id="8" creationId="{50A0D1F0-CEDA-ACED-BBE8-778D110E4DF9}"/>
          </ac:spMkLst>
        </pc:spChg>
        <pc:spChg chg="mod">
          <ac:chgData name="Temitope Nelson" userId="03ca0b5538a8ccb0" providerId="LiveId" clId="{94427CCC-E178-47E8-AE31-67B94FB6F6D4}" dt="2024-02-02T15:24:40.543" v="865"/>
          <ac:spMkLst>
            <pc:docMk/>
            <pc:sldMk cId="0" sldId="277"/>
            <ac:spMk id="10" creationId="{C949FFBE-FD51-053D-154D-C80F41E0EB53}"/>
          </ac:spMkLst>
        </pc:spChg>
        <pc:spChg chg="mod">
          <ac:chgData name="Temitope Nelson" userId="03ca0b5538a8ccb0" providerId="LiveId" clId="{94427CCC-E178-47E8-AE31-67B94FB6F6D4}" dt="2024-02-02T15:25:43.410" v="880" actId="14100"/>
          <ac:spMkLst>
            <pc:docMk/>
            <pc:sldMk cId="0" sldId="277"/>
            <ac:spMk id="11" creationId="{FF685468-7A73-B04F-1891-4922617EC68B}"/>
          </ac:spMkLst>
        </pc:spChg>
        <pc:spChg chg="mod ord">
          <ac:chgData name="Temitope Nelson" userId="03ca0b5538a8ccb0" providerId="LiveId" clId="{94427CCC-E178-47E8-AE31-67B94FB6F6D4}" dt="2024-02-02T15:25:35.449" v="878" actId="1076"/>
          <ac:spMkLst>
            <pc:docMk/>
            <pc:sldMk cId="0" sldId="277"/>
            <ac:spMk id="952" creationId="{00000000-0000-0000-0000-000000000000}"/>
          </ac:spMkLst>
        </pc:spChg>
        <pc:grpChg chg="add mod">
          <ac:chgData name="Temitope Nelson" userId="03ca0b5538a8ccb0" providerId="LiveId" clId="{94427CCC-E178-47E8-AE31-67B94FB6F6D4}" dt="2024-02-02T15:24:40.543" v="865"/>
          <ac:grpSpMkLst>
            <pc:docMk/>
            <pc:sldMk cId="0" sldId="277"/>
            <ac:grpSpMk id="3" creationId="{FF16786E-EE98-00F4-8CA5-CAEE8972E267}"/>
          </ac:grpSpMkLst>
        </pc:grpChg>
        <pc:grpChg chg="mod">
          <ac:chgData name="Temitope Nelson" userId="03ca0b5538a8ccb0" providerId="LiveId" clId="{94427CCC-E178-47E8-AE31-67B94FB6F6D4}" dt="2024-02-02T15:24:40.543" v="865"/>
          <ac:grpSpMkLst>
            <pc:docMk/>
            <pc:sldMk cId="0" sldId="277"/>
            <ac:grpSpMk id="4" creationId="{36A1C62C-C264-4C61-FF19-AF957C39055D}"/>
          </ac:grpSpMkLst>
        </pc:grpChg>
        <pc:grpChg chg="del">
          <ac:chgData name="Temitope Nelson" userId="03ca0b5538a8ccb0" providerId="LiveId" clId="{94427CCC-E178-47E8-AE31-67B94FB6F6D4}" dt="2024-02-02T15:24:33.978" v="864" actId="478"/>
          <ac:grpSpMkLst>
            <pc:docMk/>
            <pc:sldMk cId="0" sldId="277"/>
            <ac:grpSpMk id="943" creationId="{00000000-0000-0000-0000-000000000000}"/>
          </ac:grpSpMkLst>
        </pc:grpChg>
        <pc:picChg chg="mod">
          <ac:chgData name="Temitope Nelson" userId="03ca0b5538a8ccb0" providerId="LiveId" clId="{94427CCC-E178-47E8-AE31-67B94FB6F6D4}" dt="2024-02-02T15:24:40.543" v="865"/>
          <ac:picMkLst>
            <pc:docMk/>
            <pc:sldMk cId="0" sldId="277"/>
            <ac:picMk id="7" creationId="{706F662E-F1CD-5580-0B76-1DD110F50F0B}"/>
          </ac:picMkLst>
        </pc:picChg>
        <pc:picChg chg="mod">
          <ac:chgData name="Temitope Nelson" userId="03ca0b5538a8ccb0" providerId="LiveId" clId="{94427CCC-E178-47E8-AE31-67B94FB6F6D4}" dt="2024-02-02T15:24:40.543" v="865"/>
          <ac:picMkLst>
            <pc:docMk/>
            <pc:sldMk cId="0" sldId="277"/>
            <ac:picMk id="9" creationId="{C7D18194-8BFD-3C32-69D3-8CD777D3D06D}"/>
          </ac:picMkLst>
        </pc:picChg>
        <pc:cxnChg chg="mod">
          <ac:chgData name="Temitope Nelson" userId="03ca0b5538a8ccb0" providerId="LiveId" clId="{94427CCC-E178-47E8-AE31-67B94FB6F6D4}" dt="2024-02-02T15:24:40.543" v="865"/>
          <ac:cxnSpMkLst>
            <pc:docMk/>
            <pc:sldMk cId="0" sldId="277"/>
            <ac:cxnSpMk id="12" creationId="{FD7D487F-F183-638D-84FC-12877C6E49F8}"/>
          </ac:cxnSpMkLst>
        </pc:cxnChg>
        <pc:cxnChg chg="mod">
          <ac:chgData name="Temitope Nelson" userId="03ca0b5538a8ccb0" providerId="LiveId" clId="{94427CCC-E178-47E8-AE31-67B94FB6F6D4}" dt="2024-02-02T15:24:40.543" v="865"/>
          <ac:cxnSpMkLst>
            <pc:docMk/>
            <pc:sldMk cId="0" sldId="277"/>
            <ac:cxnSpMk id="13" creationId="{31D891E3-5EC6-272E-9852-6A4A2F43D197}"/>
          </ac:cxnSpMkLst>
        </pc:cxnChg>
      </pc:sldChg>
      <pc:sldChg chg="addSp delSp modSp mod">
        <pc:chgData name="Temitope Nelson" userId="03ca0b5538a8ccb0" providerId="LiveId" clId="{94427CCC-E178-47E8-AE31-67B94FB6F6D4}" dt="2024-02-02T15:26:00.923" v="884" actId="14100"/>
        <pc:sldMkLst>
          <pc:docMk/>
          <pc:sldMk cId="0" sldId="278"/>
        </pc:sldMkLst>
        <pc:spChg chg="mod">
          <ac:chgData name="Temitope Nelson" userId="03ca0b5538a8ccb0" providerId="LiveId" clId="{94427CCC-E178-47E8-AE31-67B94FB6F6D4}" dt="2024-02-02T15:24:49.621" v="868"/>
          <ac:spMkLst>
            <pc:docMk/>
            <pc:sldMk cId="0" sldId="278"/>
            <ac:spMk id="4" creationId="{A36A0899-A9E2-B34B-316F-6635C78678DA}"/>
          </ac:spMkLst>
        </pc:spChg>
        <pc:spChg chg="mod">
          <ac:chgData name="Temitope Nelson" userId="03ca0b5538a8ccb0" providerId="LiveId" clId="{94427CCC-E178-47E8-AE31-67B94FB6F6D4}" dt="2024-02-02T15:24:49.621" v="868"/>
          <ac:spMkLst>
            <pc:docMk/>
            <pc:sldMk cId="0" sldId="278"/>
            <ac:spMk id="5" creationId="{2A73953D-ACCF-1049-D5EC-E8271AD239E7}"/>
          </ac:spMkLst>
        </pc:spChg>
        <pc:spChg chg="mod">
          <ac:chgData name="Temitope Nelson" userId="03ca0b5538a8ccb0" providerId="LiveId" clId="{94427CCC-E178-47E8-AE31-67B94FB6F6D4}" dt="2024-02-02T15:24:49.621" v="868"/>
          <ac:spMkLst>
            <pc:docMk/>
            <pc:sldMk cId="0" sldId="278"/>
            <ac:spMk id="7" creationId="{FE71BCF5-0E95-5673-86CD-46A32DD2A31A}"/>
          </ac:spMkLst>
        </pc:spChg>
        <pc:spChg chg="mod">
          <ac:chgData name="Temitope Nelson" userId="03ca0b5538a8ccb0" providerId="LiveId" clId="{94427CCC-E178-47E8-AE31-67B94FB6F6D4}" dt="2024-02-02T15:24:49.621" v="868"/>
          <ac:spMkLst>
            <pc:docMk/>
            <pc:sldMk cId="0" sldId="278"/>
            <ac:spMk id="9" creationId="{4F04FFE7-6957-B3B3-7AB0-B48C1C8DB44E}"/>
          </ac:spMkLst>
        </pc:spChg>
        <pc:spChg chg="mod">
          <ac:chgData name="Temitope Nelson" userId="03ca0b5538a8ccb0" providerId="LiveId" clId="{94427CCC-E178-47E8-AE31-67B94FB6F6D4}" dt="2024-02-02T15:26:00.923" v="884" actId="14100"/>
          <ac:spMkLst>
            <pc:docMk/>
            <pc:sldMk cId="0" sldId="278"/>
            <ac:spMk id="10" creationId="{CE2AE62E-E1DA-305B-1ABA-A86D1BDCAD61}"/>
          </ac:spMkLst>
        </pc:spChg>
        <pc:spChg chg="mod ord">
          <ac:chgData name="Temitope Nelson" userId="03ca0b5538a8ccb0" providerId="LiveId" clId="{94427CCC-E178-47E8-AE31-67B94FB6F6D4}" dt="2024-02-02T15:25:55.074" v="882" actId="1076"/>
          <ac:spMkLst>
            <pc:docMk/>
            <pc:sldMk cId="0" sldId="278"/>
            <ac:spMk id="1080" creationId="{00000000-0000-0000-0000-000000000000}"/>
          </ac:spMkLst>
        </pc:spChg>
        <pc:grpChg chg="add mod">
          <ac:chgData name="Temitope Nelson" userId="03ca0b5538a8ccb0" providerId="LiveId" clId="{94427CCC-E178-47E8-AE31-67B94FB6F6D4}" dt="2024-02-02T15:24:49.621" v="868"/>
          <ac:grpSpMkLst>
            <pc:docMk/>
            <pc:sldMk cId="0" sldId="278"/>
            <ac:grpSpMk id="2" creationId="{0E5F34CA-05C9-7E3F-E8D2-662B4F86CAA6}"/>
          </ac:grpSpMkLst>
        </pc:grpChg>
        <pc:grpChg chg="mod">
          <ac:chgData name="Temitope Nelson" userId="03ca0b5538a8ccb0" providerId="LiveId" clId="{94427CCC-E178-47E8-AE31-67B94FB6F6D4}" dt="2024-02-02T15:24:49.621" v="868"/>
          <ac:grpSpMkLst>
            <pc:docMk/>
            <pc:sldMk cId="0" sldId="278"/>
            <ac:grpSpMk id="3" creationId="{04FAFC4A-537E-1618-D263-18CE632D2EA3}"/>
          </ac:grpSpMkLst>
        </pc:grpChg>
        <pc:grpChg chg="del">
          <ac:chgData name="Temitope Nelson" userId="03ca0b5538a8ccb0" providerId="LiveId" clId="{94427CCC-E178-47E8-AE31-67B94FB6F6D4}" dt="2024-02-02T15:24:48.150" v="867" actId="478"/>
          <ac:grpSpMkLst>
            <pc:docMk/>
            <pc:sldMk cId="0" sldId="278"/>
            <ac:grpSpMk id="1071" creationId="{00000000-0000-0000-0000-000000000000}"/>
          </ac:grpSpMkLst>
        </pc:grpChg>
        <pc:picChg chg="mod">
          <ac:chgData name="Temitope Nelson" userId="03ca0b5538a8ccb0" providerId="LiveId" clId="{94427CCC-E178-47E8-AE31-67B94FB6F6D4}" dt="2024-02-02T15:24:49.621" v="868"/>
          <ac:picMkLst>
            <pc:docMk/>
            <pc:sldMk cId="0" sldId="278"/>
            <ac:picMk id="6" creationId="{2599DA15-D34A-5663-9ABC-FC8A30E2F007}"/>
          </ac:picMkLst>
        </pc:picChg>
        <pc:picChg chg="mod">
          <ac:chgData name="Temitope Nelson" userId="03ca0b5538a8ccb0" providerId="LiveId" clId="{94427CCC-E178-47E8-AE31-67B94FB6F6D4}" dt="2024-02-02T15:24:49.621" v="868"/>
          <ac:picMkLst>
            <pc:docMk/>
            <pc:sldMk cId="0" sldId="278"/>
            <ac:picMk id="8" creationId="{117C74FA-BFB7-5131-D754-E6A21B8CB475}"/>
          </ac:picMkLst>
        </pc:picChg>
        <pc:cxnChg chg="mod">
          <ac:chgData name="Temitope Nelson" userId="03ca0b5538a8ccb0" providerId="LiveId" clId="{94427CCC-E178-47E8-AE31-67B94FB6F6D4}" dt="2024-02-02T15:24:49.621" v="868"/>
          <ac:cxnSpMkLst>
            <pc:docMk/>
            <pc:sldMk cId="0" sldId="278"/>
            <ac:cxnSpMk id="11" creationId="{788023C9-C097-4A0C-C28B-B61BA7C328FE}"/>
          </ac:cxnSpMkLst>
        </pc:cxnChg>
        <pc:cxnChg chg="mod">
          <ac:chgData name="Temitope Nelson" userId="03ca0b5538a8ccb0" providerId="LiveId" clId="{94427CCC-E178-47E8-AE31-67B94FB6F6D4}" dt="2024-02-02T15:24:49.621" v="868"/>
          <ac:cxnSpMkLst>
            <pc:docMk/>
            <pc:sldMk cId="0" sldId="278"/>
            <ac:cxnSpMk id="12" creationId="{EE07EB8E-02F4-D943-94B4-CE9DBF652E99}"/>
          </ac:cxnSpMkLst>
        </pc:cxnChg>
      </pc:sldChg>
      <pc:sldChg chg="addSp delSp modSp mod">
        <pc:chgData name="Temitope Nelson" userId="03ca0b5538a8ccb0" providerId="LiveId" clId="{94427CCC-E178-47E8-AE31-67B94FB6F6D4}" dt="2024-02-02T15:26:22.359" v="888" actId="14100"/>
        <pc:sldMkLst>
          <pc:docMk/>
          <pc:sldMk cId="0" sldId="279"/>
        </pc:sldMkLst>
        <pc:spChg chg="mod">
          <ac:chgData name="Temitope Nelson" userId="03ca0b5538a8ccb0" providerId="LiveId" clId="{94427CCC-E178-47E8-AE31-67B94FB6F6D4}" dt="2024-02-02T15:25:07.546" v="873"/>
          <ac:spMkLst>
            <pc:docMk/>
            <pc:sldMk cId="0" sldId="279"/>
            <ac:spMk id="5" creationId="{82F1BD16-0253-5347-63CD-4EA1AB3D4409}"/>
          </ac:spMkLst>
        </pc:spChg>
        <pc:spChg chg="mod">
          <ac:chgData name="Temitope Nelson" userId="03ca0b5538a8ccb0" providerId="LiveId" clId="{94427CCC-E178-47E8-AE31-67B94FB6F6D4}" dt="2024-02-02T15:25:07.546" v="873"/>
          <ac:spMkLst>
            <pc:docMk/>
            <pc:sldMk cId="0" sldId="279"/>
            <ac:spMk id="6" creationId="{CB12FCB6-2504-2612-8C2C-CBAEFB3CD5CC}"/>
          </ac:spMkLst>
        </pc:spChg>
        <pc:spChg chg="mod">
          <ac:chgData name="Temitope Nelson" userId="03ca0b5538a8ccb0" providerId="LiveId" clId="{94427CCC-E178-47E8-AE31-67B94FB6F6D4}" dt="2024-02-02T15:25:07.546" v="873"/>
          <ac:spMkLst>
            <pc:docMk/>
            <pc:sldMk cId="0" sldId="279"/>
            <ac:spMk id="8" creationId="{089B0AA8-3249-2CC6-FBC0-B458FFA0412D}"/>
          </ac:spMkLst>
        </pc:spChg>
        <pc:spChg chg="mod">
          <ac:chgData name="Temitope Nelson" userId="03ca0b5538a8ccb0" providerId="LiveId" clId="{94427CCC-E178-47E8-AE31-67B94FB6F6D4}" dt="2024-02-02T15:25:07.546" v="873"/>
          <ac:spMkLst>
            <pc:docMk/>
            <pc:sldMk cId="0" sldId="279"/>
            <ac:spMk id="10" creationId="{0DB93306-86C9-4CDF-A54D-7D24257BA2B0}"/>
          </ac:spMkLst>
        </pc:spChg>
        <pc:spChg chg="mod">
          <ac:chgData name="Temitope Nelson" userId="03ca0b5538a8ccb0" providerId="LiveId" clId="{94427CCC-E178-47E8-AE31-67B94FB6F6D4}" dt="2024-02-02T15:26:22.359" v="888" actId="14100"/>
          <ac:spMkLst>
            <pc:docMk/>
            <pc:sldMk cId="0" sldId="279"/>
            <ac:spMk id="11" creationId="{ABECD263-0CBC-1035-8DE8-6D6B15F0E9C6}"/>
          </ac:spMkLst>
        </pc:spChg>
        <pc:spChg chg="mod ord">
          <ac:chgData name="Temitope Nelson" userId="03ca0b5538a8ccb0" providerId="LiveId" clId="{94427CCC-E178-47E8-AE31-67B94FB6F6D4}" dt="2024-02-02T15:26:14.196" v="886" actId="1076"/>
          <ac:spMkLst>
            <pc:docMk/>
            <pc:sldMk cId="0" sldId="279"/>
            <ac:spMk id="1266" creationId="{00000000-0000-0000-0000-000000000000}"/>
          </ac:spMkLst>
        </pc:spChg>
        <pc:grpChg chg="add mod">
          <ac:chgData name="Temitope Nelson" userId="03ca0b5538a8ccb0" providerId="LiveId" clId="{94427CCC-E178-47E8-AE31-67B94FB6F6D4}" dt="2024-02-02T15:25:07.546" v="873"/>
          <ac:grpSpMkLst>
            <pc:docMk/>
            <pc:sldMk cId="0" sldId="279"/>
            <ac:grpSpMk id="3" creationId="{60F3F434-8A08-112F-C690-7A572F6B2EAE}"/>
          </ac:grpSpMkLst>
        </pc:grpChg>
        <pc:grpChg chg="mod">
          <ac:chgData name="Temitope Nelson" userId="03ca0b5538a8ccb0" providerId="LiveId" clId="{94427CCC-E178-47E8-AE31-67B94FB6F6D4}" dt="2024-02-02T15:25:07.546" v="873"/>
          <ac:grpSpMkLst>
            <pc:docMk/>
            <pc:sldMk cId="0" sldId="279"/>
            <ac:grpSpMk id="4" creationId="{BECEF2E6-93E7-6620-E97F-C4F5BE501DA3}"/>
          </ac:grpSpMkLst>
        </pc:grpChg>
        <pc:grpChg chg="del mod">
          <ac:chgData name="Temitope Nelson" userId="03ca0b5538a8ccb0" providerId="LiveId" clId="{94427CCC-E178-47E8-AE31-67B94FB6F6D4}" dt="2024-02-02T15:25:05.839" v="872" actId="478"/>
          <ac:grpSpMkLst>
            <pc:docMk/>
            <pc:sldMk cId="0" sldId="279"/>
            <ac:grpSpMk id="1257" creationId="{00000000-0000-0000-0000-000000000000}"/>
          </ac:grpSpMkLst>
        </pc:grpChg>
        <pc:picChg chg="mod">
          <ac:chgData name="Temitope Nelson" userId="03ca0b5538a8ccb0" providerId="LiveId" clId="{94427CCC-E178-47E8-AE31-67B94FB6F6D4}" dt="2024-02-02T15:25:07.546" v="873"/>
          <ac:picMkLst>
            <pc:docMk/>
            <pc:sldMk cId="0" sldId="279"/>
            <ac:picMk id="7" creationId="{6F1A92D9-0B32-9BA2-2941-F8B632703B4F}"/>
          </ac:picMkLst>
        </pc:picChg>
        <pc:picChg chg="mod">
          <ac:chgData name="Temitope Nelson" userId="03ca0b5538a8ccb0" providerId="LiveId" clId="{94427CCC-E178-47E8-AE31-67B94FB6F6D4}" dt="2024-02-02T15:25:07.546" v="873"/>
          <ac:picMkLst>
            <pc:docMk/>
            <pc:sldMk cId="0" sldId="279"/>
            <ac:picMk id="9" creationId="{BB8B6FFE-C3EA-7050-A477-23F05D4D24C5}"/>
          </ac:picMkLst>
        </pc:picChg>
        <pc:cxnChg chg="mod">
          <ac:chgData name="Temitope Nelson" userId="03ca0b5538a8ccb0" providerId="LiveId" clId="{94427CCC-E178-47E8-AE31-67B94FB6F6D4}" dt="2024-02-02T15:25:07.546" v="873"/>
          <ac:cxnSpMkLst>
            <pc:docMk/>
            <pc:sldMk cId="0" sldId="279"/>
            <ac:cxnSpMk id="12" creationId="{DED41055-1DD4-F41C-7E01-88B46CE0BF9A}"/>
          </ac:cxnSpMkLst>
        </pc:cxnChg>
        <pc:cxnChg chg="mod">
          <ac:chgData name="Temitope Nelson" userId="03ca0b5538a8ccb0" providerId="LiveId" clId="{94427CCC-E178-47E8-AE31-67B94FB6F6D4}" dt="2024-02-02T15:25:07.546" v="873"/>
          <ac:cxnSpMkLst>
            <pc:docMk/>
            <pc:sldMk cId="0" sldId="279"/>
            <ac:cxnSpMk id="13" creationId="{AD1F80AC-DAA4-3C5D-7ED0-746A2156CF1B}"/>
          </ac:cxnSpMkLst>
        </pc:cxnChg>
      </pc:sldChg>
      <pc:sldChg chg="addSp delSp modSp mod">
        <pc:chgData name="Temitope Nelson" userId="03ca0b5538a8ccb0" providerId="LiveId" clId="{94427CCC-E178-47E8-AE31-67B94FB6F6D4}" dt="2024-02-02T15:26:46.279" v="894" actId="14100"/>
        <pc:sldMkLst>
          <pc:docMk/>
          <pc:sldMk cId="0" sldId="280"/>
        </pc:sldMkLst>
        <pc:spChg chg="mod">
          <ac:chgData name="Temitope Nelson" userId="03ca0b5538a8ccb0" providerId="LiveId" clId="{94427CCC-E178-47E8-AE31-67B94FB6F6D4}" dt="2024-02-02T15:25:18.490" v="876"/>
          <ac:spMkLst>
            <pc:docMk/>
            <pc:sldMk cId="0" sldId="280"/>
            <ac:spMk id="5" creationId="{FFA852BD-CCEE-DE89-A94C-EB0A3926CAC6}"/>
          </ac:spMkLst>
        </pc:spChg>
        <pc:spChg chg="mod">
          <ac:chgData name="Temitope Nelson" userId="03ca0b5538a8ccb0" providerId="LiveId" clId="{94427CCC-E178-47E8-AE31-67B94FB6F6D4}" dt="2024-02-02T15:25:18.490" v="876"/>
          <ac:spMkLst>
            <pc:docMk/>
            <pc:sldMk cId="0" sldId="280"/>
            <ac:spMk id="6" creationId="{FB116D44-149F-462D-ABE2-D922EC43A9D9}"/>
          </ac:spMkLst>
        </pc:spChg>
        <pc:spChg chg="mod">
          <ac:chgData name="Temitope Nelson" userId="03ca0b5538a8ccb0" providerId="LiveId" clId="{94427CCC-E178-47E8-AE31-67B94FB6F6D4}" dt="2024-02-02T15:25:18.490" v="876"/>
          <ac:spMkLst>
            <pc:docMk/>
            <pc:sldMk cId="0" sldId="280"/>
            <ac:spMk id="8" creationId="{B72056F1-4569-9CA5-2849-893B3CECD50B}"/>
          </ac:spMkLst>
        </pc:spChg>
        <pc:spChg chg="mod">
          <ac:chgData name="Temitope Nelson" userId="03ca0b5538a8ccb0" providerId="LiveId" clId="{94427CCC-E178-47E8-AE31-67B94FB6F6D4}" dt="2024-02-02T15:25:18.490" v="876"/>
          <ac:spMkLst>
            <pc:docMk/>
            <pc:sldMk cId="0" sldId="280"/>
            <ac:spMk id="10" creationId="{438D65A8-FA22-C208-6E29-85899C4B8844}"/>
          </ac:spMkLst>
        </pc:spChg>
        <pc:spChg chg="mod">
          <ac:chgData name="Temitope Nelson" userId="03ca0b5538a8ccb0" providerId="LiveId" clId="{94427CCC-E178-47E8-AE31-67B94FB6F6D4}" dt="2024-02-02T15:26:46.279" v="894" actId="14100"/>
          <ac:spMkLst>
            <pc:docMk/>
            <pc:sldMk cId="0" sldId="280"/>
            <ac:spMk id="11" creationId="{705230ED-6444-83BE-47C0-9F918B256F1B}"/>
          </ac:spMkLst>
        </pc:spChg>
        <pc:spChg chg="mod ord">
          <ac:chgData name="Temitope Nelson" userId="03ca0b5538a8ccb0" providerId="LiveId" clId="{94427CCC-E178-47E8-AE31-67B94FB6F6D4}" dt="2024-02-02T15:26:32.930" v="890" actId="1076"/>
          <ac:spMkLst>
            <pc:docMk/>
            <pc:sldMk cId="0" sldId="280"/>
            <ac:spMk id="1453" creationId="{00000000-0000-0000-0000-000000000000}"/>
          </ac:spMkLst>
        </pc:spChg>
        <pc:grpChg chg="add mod">
          <ac:chgData name="Temitope Nelson" userId="03ca0b5538a8ccb0" providerId="LiveId" clId="{94427CCC-E178-47E8-AE31-67B94FB6F6D4}" dt="2024-02-02T15:25:18.490" v="876"/>
          <ac:grpSpMkLst>
            <pc:docMk/>
            <pc:sldMk cId="0" sldId="280"/>
            <ac:grpSpMk id="3" creationId="{E737BF4B-D3AA-3114-FAC9-E39CFDCD73F0}"/>
          </ac:grpSpMkLst>
        </pc:grpChg>
        <pc:grpChg chg="mod">
          <ac:chgData name="Temitope Nelson" userId="03ca0b5538a8ccb0" providerId="LiveId" clId="{94427CCC-E178-47E8-AE31-67B94FB6F6D4}" dt="2024-02-02T15:25:18.490" v="876"/>
          <ac:grpSpMkLst>
            <pc:docMk/>
            <pc:sldMk cId="0" sldId="280"/>
            <ac:grpSpMk id="4" creationId="{1A85C1EE-4E8B-2ABB-E22C-E36D27BF6FE6}"/>
          </ac:grpSpMkLst>
        </pc:grpChg>
        <pc:grpChg chg="del">
          <ac:chgData name="Temitope Nelson" userId="03ca0b5538a8ccb0" providerId="LiveId" clId="{94427CCC-E178-47E8-AE31-67B94FB6F6D4}" dt="2024-02-02T15:25:16.464" v="875" actId="478"/>
          <ac:grpSpMkLst>
            <pc:docMk/>
            <pc:sldMk cId="0" sldId="280"/>
            <ac:grpSpMk id="1444" creationId="{00000000-0000-0000-0000-000000000000}"/>
          </ac:grpSpMkLst>
        </pc:grpChg>
        <pc:picChg chg="mod">
          <ac:chgData name="Temitope Nelson" userId="03ca0b5538a8ccb0" providerId="LiveId" clId="{94427CCC-E178-47E8-AE31-67B94FB6F6D4}" dt="2024-02-02T15:25:18.490" v="876"/>
          <ac:picMkLst>
            <pc:docMk/>
            <pc:sldMk cId="0" sldId="280"/>
            <ac:picMk id="7" creationId="{CFD14C79-6CA1-7909-C7A7-870CA5990412}"/>
          </ac:picMkLst>
        </pc:picChg>
        <pc:picChg chg="mod">
          <ac:chgData name="Temitope Nelson" userId="03ca0b5538a8ccb0" providerId="LiveId" clId="{94427CCC-E178-47E8-AE31-67B94FB6F6D4}" dt="2024-02-02T15:25:18.490" v="876"/>
          <ac:picMkLst>
            <pc:docMk/>
            <pc:sldMk cId="0" sldId="280"/>
            <ac:picMk id="9" creationId="{F61C94EF-AF11-F295-99AC-1743AAAEFEF3}"/>
          </ac:picMkLst>
        </pc:picChg>
        <pc:cxnChg chg="mod">
          <ac:chgData name="Temitope Nelson" userId="03ca0b5538a8ccb0" providerId="LiveId" clId="{94427CCC-E178-47E8-AE31-67B94FB6F6D4}" dt="2024-02-02T15:25:18.490" v="876"/>
          <ac:cxnSpMkLst>
            <pc:docMk/>
            <pc:sldMk cId="0" sldId="280"/>
            <ac:cxnSpMk id="12" creationId="{9BD7D433-778F-458F-586D-673E9812328E}"/>
          </ac:cxnSpMkLst>
        </pc:cxnChg>
        <pc:cxnChg chg="mod">
          <ac:chgData name="Temitope Nelson" userId="03ca0b5538a8ccb0" providerId="LiveId" clId="{94427CCC-E178-47E8-AE31-67B94FB6F6D4}" dt="2024-02-02T15:25:18.490" v="876"/>
          <ac:cxnSpMkLst>
            <pc:docMk/>
            <pc:sldMk cId="0" sldId="280"/>
            <ac:cxnSpMk id="13" creationId="{54DA524F-D9B9-8A3F-95EF-0ED48853F13D}"/>
          </ac:cxnSpMkLst>
        </pc:cxnChg>
      </pc:sldChg>
      <pc:sldChg chg="addSp delSp modSp mod">
        <pc:chgData name="Temitope Nelson" userId="03ca0b5538a8ccb0" providerId="LiveId" clId="{94427CCC-E178-47E8-AE31-67B94FB6F6D4}" dt="2024-02-02T15:27:44.070" v="905" actId="1038"/>
        <pc:sldMkLst>
          <pc:docMk/>
          <pc:sldMk cId="0" sldId="281"/>
        </pc:sldMkLst>
        <pc:spChg chg="add mod">
          <ac:chgData name="Temitope Nelson" userId="03ca0b5538a8ccb0" providerId="LiveId" clId="{94427CCC-E178-47E8-AE31-67B94FB6F6D4}" dt="2024-02-02T15:27:44.070" v="905" actId="1038"/>
          <ac:spMkLst>
            <pc:docMk/>
            <pc:sldMk cId="0" sldId="281"/>
            <ac:spMk id="2" creationId="{22F13F92-7BB4-9460-30F9-4F031B40190C}"/>
          </ac:spMkLst>
        </pc:spChg>
        <pc:spChg chg="add mod">
          <ac:chgData name="Temitope Nelson" userId="03ca0b5538a8ccb0" providerId="LiveId" clId="{94427CCC-E178-47E8-AE31-67B94FB6F6D4}" dt="2024-02-02T15:27:44.070" v="905" actId="1038"/>
          <ac:spMkLst>
            <pc:docMk/>
            <pc:sldMk cId="0" sldId="281"/>
            <ac:spMk id="3" creationId="{3A2CA1A9-307B-A865-755A-72A4D7606464}"/>
          </ac:spMkLst>
        </pc:spChg>
        <pc:spChg chg="mod topLvl">
          <ac:chgData name="Temitope Nelson" userId="03ca0b5538a8ccb0" providerId="LiveId" clId="{94427CCC-E178-47E8-AE31-67B94FB6F6D4}" dt="2024-02-02T15:26:56.664" v="895" actId="165"/>
          <ac:spMkLst>
            <pc:docMk/>
            <pc:sldMk cId="0" sldId="281"/>
            <ac:spMk id="1460" creationId="{00000000-0000-0000-0000-000000000000}"/>
          </ac:spMkLst>
        </pc:spChg>
        <pc:spChg chg="mod topLvl">
          <ac:chgData name="Temitope Nelson" userId="03ca0b5538a8ccb0" providerId="LiveId" clId="{94427CCC-E178-47E8-AE31-67B94FB6F6D4}" dt="2024-02-02T15:26:56.664" v="895" actId="165"/>
          <ac:spMkLst>
            <pc:docMk/>
            <pc:sldMk cId="0" sldId="281"/>
            <ac:spMk id="1461" creationId="{00000000-0000-0000-0000-000000000000}"/>
          </ac:spMkLst>
        </pc:spChg>
        <pc:spChg chg="mod topLvl">
          <ac:chgData name="Temitope Nelson" userId="03ca0b5538a8ccb0" providerId="LiveId" clId="{94427CCC-E178-47E8-AE31-67B94FB6F6D4}" dt="2024-02-02T15:26:56.664" v="895" actId="165"/>
          <ac:spMkLst>
            <pc:docMk/>
            <pc:sldMk cId="0" sldId="281"/>
            <ac:spMk id="1462" creationId="{00000000-0000-0000-0000-000000000000}"/>
          </ac:spMkLst>
        </pc:spChg>
        <pc:spChg chg="mod topLvl">
          <ac:chgData name="Temitope Nelson" userId="03ca0b5538a8ccb0" providerId="LiveId" clId="{94427CCC-E178-47E8-AE31-67B94FB6F6D4}" dt="2024-02-02T15:26:56.664" v="895" actId="165"/>
          <ac:spMkLst>
            <pc:docMk/>
            <pc:sldMk cId="0" sldId="281"/>
            <ac:spMk id="1463" creationId="{00000000-0000-0000-0000-000000000000}"/>
          </ac:spMkLst>
        </pc:spChg>
        <pc:spChg chg="mod topLvl">
          <ac:chgData name="Temitope Nelson" userId="03ca0b5538a8ccb0" providerId="LiveId" clId="{94427CCC-E178-47E8-AE31-67B94FB6F6D4}" dt="2024-02-02T15:26:56.664" v="895" actId="165"/>
          <ac:spMkLst>
            <pc:docMk/>
            <pc:sldMk cId="0" sldId="281"/>
            <ac:spMk id="1464" creationId="{00000000-0000-0000-0000-000000000000}"/>
          </ac:spMkLst>
        </pc:spChg>
        <pc:spChg chg="mod topLvl">
          <ac:chgData name="Temitope Nelson" userId="03ca0b5538a8ccb0" providerId="LiveId" clId="{94427CCC-E178-47E8-AE31-67B94FB6F6D4}" dt="2024-02-02T15:26:56.664" v="895" actId="165"/>
          <ac:spMkLst>
            <pc:docMk/>
            <pc:sldMk cId="0" sldId="281"/>
            <ac:spMk id="1465" creationId="{00000000-0000-0000-0000-000000000000}"/>
          </ac:spMkLst>
        </pc:spChg>
        <pc:spChg chg="mod topLvl">
          <ac:chgData name="Temitope Nelson" userId="03ca0b5538a8ccb0" providerId="LiveId" clId="{94427CCC-E178-47E8-AE31-67B94FB6F6D4}" dt="2024-02-02T15:26:56.664" v="895" actId="165"/>
          <ac:spMkLst>
            <pc:docMk/>
            <pc:sldMk cId="0" sldId="281"/>
            <ac:spMk id="1466" creationId="{00000000-0000-0000-0000-000000000000}"/>
          </ac:spMkLst>
        </pc:spChg>
        <pc:spChg chg="mod topLvl">
          <ac:chgData name="Temitope Nelson" userId="03ca0b5538a8ccb0" providerId="LiveId" clId="{94427CCC-E178-47E8-AE31-67B94FB6F6D4}" dt="2024-02-02T15:26:56.664" v="895" actId="165"/>
          <ac:spMkLst>
            <pc:docMk/>
            <pc:sldMk cId="0" sldId="281"/>
            <ac:spMk id="1467" creationId="{00000000-0000-0000-0000-000000000000}"/>
          </ac:spMkLst>
        </pc:spChg>
        <pc:spChg chg="mod topLvl">
          <ac:chgData name="Temitope Nelson" userId="03ca0b5538a8ccb0" providerId="LiveId" clId="{94427CCC-E178-47E8-AE31-67B94FB6F6D4}" dt="2024-02-02T15:26:56.664" v="895" actId="165"/>
          <ac:spMkLst>
            <pc:docMk/>
            <pc:sldMk cId="0" sldId="281"/>
            <ac:spMk id="1468" creationId="{00000000-0000-0000-0000-000000000000}"/>
          </ac:spMkLst>
        </pc:spChg>
        <pc:spChg chg="mod topLvl">
          <ac:chgData name="Temitope Nelson" userId="03ca0b5538a8ccb0" providerId="LiveId" clId="{94427CCC-E178-47E8-AE31-67B94FB6F6D4}" dt="2024-02-02T15:26:56.664" v="895" actId="165"/>
          <ac:spMkLst>
            <pc:docMk/>
            <pc:sldMk cId="0" sldId="281"/>
            <ac:spMk id="1469" creationId="{00000000-0000-0000-0000-000000000000}"/>
          </ac:spMkLst>
        </pc:spChg>
        <pc:spChg chg="mod topLvl">
          <ac:chgData name="Temitope Nelson" userId="03ca0b5538a8ccb0" providerId="LiveId" clId="{94427CCC-E178-47E8-AE31-67B94FB6F6D4}" dt="2024-02-02T15:26:56.664" v="895" actId="165"/>
          <ac:spMkLst>
            <pc:docMk/>
            <pc:sldMk cId="0" sldId="281"/>
            <ac:spMk id="1470" creationId="{00000000-0000-0000-0000-000000000000}"/>
          </ac:spMkLst>
        </pc:spChg>
        <pc:spChg chg="mod topLvl">
          <ac:chgData name="Temitope Nelson" userId="03ca0b5538a8ccb0" providerId="LiveId" clId="{94427CCC-E178-47E8-AE31-67B94FB6F6D4}" dt="2024-02-02T15:26:56.664" v="895" actId="165"/>
          <ac:spMkLst>
            <pc:docMk/>
            <pc:sldMk cId="0" sldId="281"/>
            <ac:spMk id="1471" creationId="{00000000-0000-0000-0000-000000000000}"/>
          </ac:spMkLst>
        </pc:spChg>
        <pc:spChg chg="mod topLvl">
          <ac:chgData name="Temitope Nelson" userId="03ca0b5538a8ccb0" providerId="LiveId" clId="{94427CCC-E178-47E8-AE31-67B94FB6F6D4}" dt="2024-02-02T15:26:56.664" v="895" actId="165"/>
          <ac:spMkLst>
            <pc:docMk/>
            <pc:sldMk cId="0" sldId="281"/>
            <ac:spMk id="1472" creationId="{00000000-0000-0000-0000-000000000000}"/>
          </ac:spMkLst>
        </pc:spChg>
        <pc:spChg chg="mod topLvl">
          <ac:chgData name="Temitope Nelson" userId="03ca0b5538a8ccb0" providerId="LiveId" clId="{94427CCC-E178-47E8-AE31-67B94FB6F6D4}" dt="2024-02-02T15:26:56.664" v="895" actId="165"/>
          <ac:spMkLst>
            <pc:docMk/>
            <pc:sldMk cId="0" sldId="281"/>
            <ac:spMk id="1473" creationId="{00000000-0000-0000-0000-000000000000}"/>
          </ac:spMkLst>
        </pc:spChg>
        <pc:spChg chg="del mod topLvl">
          <ac:chgData name="Temitope Nelson" userId="03ca0b5538a8ccb0" providerId="LiveId" clId="{94427CCC-E178-47E8-AE31-67B94FB6F6D4}" dt="2024-02-02T15:27:00.467" v="896" actId="478"/>
          <ac:spMkLst>
            <pc:docMk/>
            <pc:sldMk cId="0" sldId="281"/>
            <ac:spMk id="1474" creationId="{00000000-0000-0000-0000-000000000000}"/>
          </ac:spMkLst>
        </pc:spChg>
        <pc:spChg chg="del mod topLvl">
          <ac:chgData name="Temitope Nelson" userId="03ca0b5538a8ccb0" providerId="LiveId" clId="{94427CCC-E178-47E8-AE31-67B94FB6F6D4}" dt="2024-02-02T15:27:00.467" v="896" actId="478"/>
          <ac:spMkLst>
            <pc:docMk/>
            <pc:sldMk cId="0" sldId="281"/>
            <ac:spMk id="1475" creationId="{00000000-0000-0000-0000-000000000000}"/>
          </ac:spMkLst>
        </pc:spChg>
        <pc:grpChg chg="del">
          <ac:chgData name="Temitope Nelson" userId="03ca0b5538a8ccb0" providerId="LiveId" clId="{94427CCC-E178-47E8-AE31-67B94FB6F6D4}" dt="2024-02-02T15:26:56.664" v="895" actId="165"/>
          <ac:grpSpMkLst>
            <pc:docMk/>
            <pc:sldMk cId="0" sldId="281"/>
            <ac:grpSpMk id="1459" creationId="{00000000-0000-0000-0000-000000000000}"/>
          </ac:grpSpMkLst>
        </pc:grpChg>
      </pc:sldChg>
      <pc:sldChg chg="addSp delSp modSp mod">
        <pc:chgData name="Temitope Nelson" userId="03ca0b5538a8ccb0" providerId="LiveId" clId="{94427CCC-E178-47E8-AE31-67B94FB6F6D4}" dt="2024-02-02T15:31:41.255" v="927" actId="1037"/>
        <pc:sldMkLst>
          <pc:docMk/>
          <pc:sldMk cId="0" sldId="293"/>
        </pc:sldMkLst>
        <pc:spChg chg="add mod">
          <ac:chgData name="Temitope Nelson" userId="03ca0b5538a8ccb0" providerId="LiveId" clId="{94427CCC-E178-47E8-AE31-67B94FB6F6D4}" dt="2024-02-02T15:31:41.255" v="927" actId="1037"/>
          <ac:spMkLst>
            <pc:docMk/>
            <pc:sldMk cId="0" sldId="293"/>
            <ac:spMk id="2" creationId="{46E46C88-24FF-FF92-CBEA-882EAF3FF7DD}"/>
          </ac:spMkLst>
        </pc:spChg>
        <pc:spChg chg="add mod">
          <ac:chgData name="Temitope Nelson" userId="03ca0b5538a8ccb0" providerId="LiveId" clId="{94427CCC-E178-47E8-AE31-67B94FB6F6D4}" dt="2024-02-02T15:31:41.255" v="927" actId="1037"/>
          <ac:spMkLst>
            <pc:docMk/>
            <pc:sldMk cId="0" sldId="293"/>
            <ac:spMk id="3" creationId="{082E2A40-E102-94E4-9872-6E9EFA0098E1}"/>
          </ac:spMkLst>
        </pc:spChg>
        <pc:spChg chg="del">
          <ac:chgData name="Temitope Nelson" userId="03ca0b5538a8ccb0" providerId="LiveId" clId="{94427CCC-E178-47E8-AE31-67B94FB6F6D4}" dt="2024-02-02T15:31:06.901" v="922" actId="478"/>
          <ac:spMkLst>
            <pc:docMk/>
            <pc:sldMk cId="0" sldId="293"/>
            <ac:spMk id="1806" creationId="{00000000-0000-0000-0000-000000000000}"/>
          </ac:spMkLst>
        </pc:spChg>
        <pc:spChg chg="del">
          <ac:chgData name="Temitope Nelson" userId="03ca0b5538a8ccb0" providerId="LiveId" clId="{94427CCC-E178-47E8-AE31-67B94FB6F6D4}" dt="2024-02-02T15:31:06.901" v="922" actId="478"/>
          <ac:spMkLst>
            <pc:docMk/>
            <pc:sldMk cId="0" sldId="293"/>
            <ac:spMk id="1807" creationId="{00000000-0000-0000-0000-000000000000}"/>
          </ac:spMkLst>
        </pc:spChg>
      </pc:sldChg>
      <pc:sldChg chg="addSp delSp modSp mod">
        <pc:chgData name="Temitope Nelson" userId="03ca0b5538a8ccb0" providerId="LiveId" clId="{94427CCC-E178-47E8-AE31-67B94FB6F6D4}" dt="2024-02-02T15:33:16.708" v="958" actId="14100"/>
        <pc:sldMkLst>
          <pc:docMk/>
          <pc:sldMk cId="0" sldId="294"/>
        </pc:sldMkLst>
        <pc:spChg chg="mod">
          <ac:chgData name="Temitope Nelson" userId="03ca0b5538a8ccb0" providerId="LiveId" clId="{94427CCC-E178-47E8-AE31-67B94FB6F6D4}" dt="2024-02-02T15:32:07.550" v="930"/>
          <ac:spMkLst>
            <pc:docMk/>
            <pc:sldMk cId="0" sldId="294"/>
            <ac:spMk id="4" creationId="{09B0E742-FA7E-8C9F-6A69-0A9BAA035BAC}"/>
          </ac:spMkLst>
        </pc:spChg>
        <pc:spChg chg="mod">
          <ac:chgData name="Temitope Nelson" userId="03ca0b5538a8ccb0" providerId="LiveId" clId="{94427CCC-E178-47E8-AE31-67B94FB6F6D4}" dt="2024-02-02T15:32:07.550" v="930"/>
          <ac:spMkLst>
            <pc:docMk/>
            <pc:sldMk cId="0" sldId="294"/>
            <ac:spMk id="5" creationId="{7EA01195-F00B-B1B0-B2F8-0072FDFB515B}"/>
          </ac:spMkLst>
        </pc:spChg>
        <pc:spChg chg="mod">
          <ac:chgData name="Temitope Nelson" userId="03ca0b5538a8ccb0" providerId="LiveId" clId="{94427CCC-E178-47E8-AE31-67B94FB6F6D4}" dt="2024-02-02T15:32:07.550" v="930"/>
          <ac:spMkLst>
            <pc:docMk/>
            <pc:sldMk cId="0" sldId="294"/>
            <ac:spMk id="7" creationId="{D1B8C281-2D48-2DE8-9190-280ECF44CCCD}"/>
          </ac:spMkLst>
        </pc:spChg>
        <pc:spChg chg="mod">
          <ac:chgData name="Temitope Nelson" userId="03ca0b5538a8ccb0" providerId="LiveId" clId="{94427CCC-E178-47E8-AE31-67B94FB6F6D4}" dt="2024-02-02T15:32:07.550" v="930"/>
          <ac:spMkLst>
            <pc:docMk/>
            <pc:sldMk cId="0" sldId="294"/>
            <ac:spMk id="9" creationId="{403F0757-0507-798B-40DA-B2E2EA3AEEC2}"/>
          </ac:spMkLst>
        </pc:spChg>
        <pc:spChg chg="mod">
          <ac:chgData name="Temitope Nelson" userId="03ca0b5538a8ccb0" providerId="LiveId" clId="{94427CCC-E178-47E8-AE31-67B94FB6F6D4}" dt="2024-02-02T15:33:16.708" v="958" actId="14100"/>
          <ac:spMkLst>
            <pc:docMk/>
            <pc:sldMk cId="0" sldId="294"/>
            <ac:spMk id="10" creationId="{9645332D-637F-9D29-2F5A-20CD8F729DDD}"/>
          </ac:spMkLst>
        </pc:spChg>
        <pc:spChg chg="mod ord">
          <ac:chgData name="Temitope Nelson" userId="03ca0b5538a8ccb0" providerId="LiveId" clId="{94427CCC-E178-47E8-AE31-67B94FB6F6D4}" dt="2024-02-02T15:33:14.236" v="957" actId="14100"/>
          <ac:spMkLst>
            <pc:docMk/>
            <pc:sldMk cId="0" sldId="294"/>
            <ac:spMk id="1839" creationId="{00000000-0000-0000-0000-000000000000}"/>
          </ac:spMkLst>
        </pc:spChg>
        <pc:grpChg chg="add mod">
          <ac:chgData name="Temitope Nelson" userId="03ca0b5538a8ccb0" providerId="LiveId" clId="{94427CCC-E178-47E8-AE31-67B94FB6F6D4}" dt="2024-02-02T15:32:16.119" v="934" actId="1076"/>
          <ac:grpSpMkLst>
            <pc:docMk/>
            <pc:sldMk cId="0" sldId="294"/>
            <ac:grpSpMk id="2" creationId="{8209E839-3EDB-650A-9FD4-D808DC30DF6F}"/>
          </ac:grpSpMkLst>
        </pc:grpChg>
        <pc:grpChg chg="mod">
          <ac:chgData name="Temitope Nelson" userId="03ca0b5538a8ccb0" providerId="LiveId" clId="{94427CCC-E178-47E8-AE31-67B94FB6F6D4}" dt="2024-02-02T15:32:07.550" v="930"/>
          <ac:grpSpMkLst>
            <pc:docMk/>
            <pc:sldMk cId="0" sldId="294"/>
            <ac:grpSpMk id="3" creationId="{242A2030-7B27-F4A8-151A-97066F98E099}"/>
          </ac:grpSpMkLst>
        </pc:grpChg>
        <pc:grpChg chg="del">
          <ac:chgData name="Temitope Nelson" userId="03ca0b5538a8ccb0" providerId="LiveId" clId="{94427CCC-E178-47E8-AE31-67B94FB6F6D4}" dt="2024-02-02T15:31:55.037" v="929" actId="478"/>
          <ac:grpSpMkLst>
            <pc:docMk/>
            <pc:sldMk cId="0" sldId="294"/>
            <ac:grpSpMk id="1830" creationId="{00000000-0000-0000-0000-000000000000}"/>
          </ac:grpSpMkLst>
        </pc:grpChg>
        <pc:picChg chg="mod">
          <ac:chgData name="Temitope Nelson" userId="03ca0b5538a8ccb0" providerId="LiveId" clId="{94427CCC-E178-47E8-AE31-67B94FB6F6D4}" dt="2024-02-02T15:32:07.550" v="930"/>
          <ac:picMkLst>
            <pc:docMk/>
            <pc:sldMk cId="0" sldId="294"/>
            <ac:picMk id="6" creationId="{090665E3-E294-ED96-4B49-0CF747410FFA}"/>
          </ac:picMkLst>
        </pc:picChg>
        <pc:picChg chg="mod">
          <ac:chgData name="Temitope Nelson" userId="03ca0b5538a8ccb0" providerId="LiveId" clId="{94427CCC-E178-47E8-AE31-67B94FB6F6D4}" dt="2024-02-02T15:32:07.550" v="930"/>
          <ac:picMkLst>
            <pc:docMk/>
            <pc:sldMk cId="0" sldId="294"/>
            <ac:picMk id="8" creationId="{1D711FC4-DEAC-7E3F-470B-C2A1000F493E}"/>
          </ac:picMkLst>
        </pc:picChg>
        <pc:cxnChg chg="mod">
          <ac:chgData name="Temitope Nelson" userId="03ca0b5538a8ccb0" providerId="LiveId" clId="{94427CCC-E178-47E8-AE31-67B94FB6F6D4}" dt="2024-02-02T15:32:07.550" v="930"/>
          <ac:cxnSpMkLst>
            <pc:docMk/>
            <pc:sldMk cId="0" sldId="294"/>
            <ac:cxnSpMk id="11" creationId="{B5321D8C-C618-FA41-8B44-D79AB8EC6EDB}"/>
          </ac:cxnSpMkLst>
        </pc:cxnChg>
        <pc:cxnChg chg="mod">
          <ac:chgData name="Temitope Nelson" userId="03ca0b5538a8ccb0" providerId="LiveId" clId="{94427CCC-E178-47E8-AE31-67B94FB6F6D4}" dt="2024-02-02T15:32:07.550" v="930"/>
          <ac:cxnSpMkLst>
            <pc:docMk/>
            <pc:sldMk cId="0" sldId="294"/>
            <ac:cxnSpMk id="12" creationId="{6DB62892-038D-052F-4EFD-F5FF037B109D}"/>
          </ac:cxnSpMkLst>
        </pc:cxnChg>
      </pc:sldChg>
      <pc:sldChg chg="addSp delSp modSp mod">
        <pc:chgData name="Temitope Nelson" userId="03ca0b5538a8ccb0" providerId="LiveId" clId="{94427CCC-E178-47E8-AE31-67B94FB6F6D4}" dt="2024-02-02T15:33:10.684" v="956" actId="1038"/>
        <pc:sldMkLst>
          <pc:docMk/>
          <pc:sldMk cId="0" sldId="295"/>
        </pc:sldMkLst>
        <pc:spChg chg="mod">
          <ac:chgData name="Temitope Nelson" userId="03ca0b5538a8ccb0" providerId="LiveId" clId="{94427CCC-E178-47E8-AE31-67B94FB6F6D4}" dt="2024-02-02T15:32:43.209" v="943"/>
          <ac:spMkLst>
            <pc:docMk/>
            <pc:sldMk cId="0" sldId="295"/>
            <ac:spMk id="4" creationId="{63C818A0-B813-50B1-E547-0BE07EAEAA41}"/>
          </ac:spMkLst>
        </pc:spChg>
        <pc:spChg chg="mod">
          <ac:chgData name="Temitope Nelson" userId="03ca0b5538a8ccb0" providerId="LiveId" clId="{94427CCC-E178-47E8-AE31-67B94FB6F6D4}" dt="2024-02-02T15:32:43.209" v="943"/>
          <ac:spMkLst>
            <pc:docMk/>
            <pc:sldMk cId="0" sldId="295"/>
            <ac:spMk id="5" creationId="{83535DB6-1580-7A00-56CC-FBE8EF340533}"/>
          </ac:spMkLst>
        </pc:spChg>
        <pc:spChg chg="mod">
          <ac:chgData name="Temitope Nelson" userId="03ca0b5538a8ccb0" providerId="LiveId" clId="{94427CCC-E178-47E8-AE31-67B94FB6F6D4}" dt="2024-02-02T15:32:43.209" v="943"/>
          <ac:spMkLst>
            <pc:docMk/>
            <pc:sldMk cId="0" sldId="295"/>
            <ac:spMk id="7" creationId="{EEF13248-2C7F-3C8B-A396-5E435288EE5A}"/>
          </ac:spMkLst>
        </pc:spChg>
        <pc:spChg chg="mod">
          <ac:chgData name="Temitope Nelson" userId="03ca0b5538a8ccb0" providerId="LiveId" clId="{94427CCC-E178-47E8-AE31-67B94FB6F6D4}" dt="2024-02-02T15:32:43.209" v="943"/>
          <ac:spMkLst>
            <pc:docMk/>
            <pc:sldMk cId="0" sldId="295"/>
            <ac:spMk id="9" creationId="{69E2E76A-611F-4C56-A0F0-5DFF981584C4}"/>
          </ac:spMkLst>
        </pc:spChg>
        <pc:spChg chg="mod">
          <ac:chgData name="Temitope Nelson" userId="03ca0b5538a8ccb0" providerId="LiveId" clId="{94427CCC-E178-47E8-AE31-67B94FB6F6D4}" dt="2024-02-02T15:33:06.048" v="949" actId="14100"/>
          <ac:spMkLst>
            <pc:docMk/>
            <pc:sldMk cId="0" sldId="295"/>
            <ac:spMk id="10" creationId="{DDCA0CA5-0012-458E-83F8-E94E5A27E679}"/>
          </ac:spMkLst>
        </pc:spChg>
        <pc:spChg chg="mod ord">
          <ac:chgData name="Temitope Nelson" userId="03ca0b5538a8ccb0" providerId="LiveId" clId="{94427CCC-E178-47E8-AE31-67B94FB6F6D4}" dt="2024-02-02T15:33:10.684" v="956" actId="1038"/>
          <ac:spMkLst>
            <pc:docMk/>
            <pc:sldMk cId="0" sldId="295"/>
            <ac:spMk id="1878" creationId="{00000000-0000-0000-0000-000000000000}"/>
          </ac:spMkLst>
        </pc:spChg>
        <pc:grpChg chg="add mod">
          <ac:chgData name="Temitope Nelson" userId="03ca0b5538a8ccb0" providerId="LiveId" clId="{94427CCC-E178-47E8-AE31-67B94FB6F6D4}" dt="2024-02-02T15:32:43.209" v="943"/>
          <ac:grpSpMkLst>
            <pc:docMk/>
            <pc:sldMk cId="0" sldId="295"/>
            <ac:grpSpMk id="2" creationId="{D52EDE09-61FD-FE3F-9E95-CE0197503947}"/>
          </ac:grpSpMkLst>
        </pc:grpChg>
        <pc:grpChg chg="mod">
          <ac:chgData name="Temitope Nelson" userId="03ca0b5538a8ccb0" providerId="LiveId" clId="{94427CCC-E178-47E8-AE31-67B94FB6F6D4}" dt="2024-02-02T15:32:43.209" v="943"/>
          <ac:grpSpMkLst>
            <pc:docMk/>
            <pc:sldMk cId="0" sldId="295"/>
            <ac:grpSpMk id="3" creationId="{5971B586-984C-AD94-A9A3-434B6645FE38}"/>
          </ac:grpSpMkLst>
        </pc:grpChg>
        <pc:grpChg chg="del">
          <ac:chgData name="Temitope Nelson" userId="03ca0b5538a8ccb0" providerId="LiveId" clId="{94427CCC-E178-47E8-AE31-67B94FB6F6D4}" dt="2024-02-02T15:32:41.599" v="942" actId="478"/>
          <ac:grpSpMkLst>
            <pc:docMk/>
            <pc:sldMk cId="0" sldId="295"/>
            <ac:grpSpMk id="1869" creationId="{00000000-0000-0000-0000-000000000000}"/>
          </ac:grpSpMkLst>
        </pc:grpChg>
        <pc:picChg chg="mod">
          <ac:chgData name="Temitope Nelson" userId="03ca0b5538a8ccb0" providerId="LiveId" clId="{94427CCC-E178-47E8-AE31-67B94FB6F6D4}" dt="2024-02-02T15:32:43.209" v="943"/>
          <ac:picMkLst>
            <pc:docMk/>
            <pc:sldMk cId="0" sldId="295"/>
            <ac:picMk id="6" creationId="{2A6D49EC-6F12-92BD-39EC-F11B5A86F717}"/>
          </ac:picMkLst>
        </pc:picChg>
        <pc:picChg chg="mod">
          <ac:chgData name="Temitope Nelson" userId="03ca0b5538a8ccb0" providerId="LiveId" clId="{94427CCC-E178-47E8-AE31-67B94FB6F6D4}" dt="2024-02-02T15:32:43.209" v="943"/>
          <ac:picMkLst>
            <pc:docMk/>
            <pc:sldMk cId="0" sldId="295"/>
            <ac:picMk id="8" creationId="{D511D22C-0E2E-D35C-F331-0E2C76034AF6}"/>
          </ac:picMkLst>
        </pc:picChg>
        <pc:cxnChg chg="mod">
          <ac:chgData name="Temitope Nelson" userId="03ca0b5538a8ccb0" providerId="LiveId" clId="{94427CCC-E178-47E8-AE31-67B94FB6F6D4}" dt="2024-02-02T15:32:43.209" v="943"/>
          <ac:cxnSpMkLst>
            <pc:docMk/>
            <pc:sldMk cId="0" sldId="295"/>
            <ac:cxnSpMk id="11" creationId="{CE453B74-5F55-DBE8-2584-51C5BF446F42}"/>
          </ac:cxnSpMkLst>
        </pc:cxnChg>
        <pc:cxnChg chg="mod">
          <ac:chgData name="Temitope Nelson" userId="03ca0b5538a8ccb0" providerId="LiveId" clId="{94427CCC-E178-47E8-AE31-67B94FB6F6D4}" dt="2024-02-02T15:32:43.209" v="943"/>
          <ac:cxnSpMkLst>
            <pc:docMk/>
            <pc:sldMk cId="0" sldId="295"/>
            <ac:cxnSpMk id="12" creationId="{9E2DB0E0-5DBD-5687-681E-C0AF11C09FA0}"/>
          </ac:cxnSpMkLst>
        </pc:cxnChg>
      </pc:sldChg>
      <pc:sldChg chg="addSp delSp modSp mod">
        <pc:chgData name="Temitope Nelson" userId="03ca0b5538a8ccb0" providerId="LiveId" clId="{94427CCC-E178-47E8-AE31-67B94FB6F6D4}" dt="2024-02-02T15:33:39.440" v="967" actId="1035"/>
        <pc:sldMkLst>
          <pc:docMk/>
          <pc:sldMk cId="0" sldId="296"/>
        </pc:sldMkLst>
        <pc:spChg chg="mod">
          <ac:chgData name="Temitope Nelson" userId="03ca0b5538a8ccb0" providerId="LiveId" clId="{94427CCC-E178-47E8-AE31-67B94FB6F6D4}" dt="2024-02-02T15:33:25.663" v="961"/>
          <ac:spMkLst>
            <pc:docMk/>
            <pc:sldMk cId="0" sldId="296"/>
            <ac:spMk id="4" creationId="{F5E84378-3B73-B7CE-B412-9B88A262904D}"/>
          </ac:spMkLst>
        </pc:spChg>
        <pc:spChg chg="mod">
          <ac:chgData name="Temitope Nelson" userId="03ca0b5538a8ccb0" providerId="LiveId" clId="{94427CCC-E178-47E8-AE31-67B94FB6F6D4}" dt="2024-02-02T15:33:25.663" v="961"/>
          <ac:spMkLst>
            <pc:docMk/>
            <pc:sldMk cId="0" sldId="296"/>
            <ac:spMk id="5" creationId="{CB47AD25-D0DF-E7DE-1093-ED4F735AD5D8}"/>
          </ac:spMkLst>
        </pc:spChg>
        <pc:spChg chg="mod">
          <ac:chgData name="Temitope Nelson" userId="03ca0b5538a8ccb0" providerId="LiveId" clId="{94427CCC-E178-47E8-AE31-67B94FB6F6D4}" dt="2024-02-02T15:33:25.663" v="961"/>
          <ac:spMkLst>
            <pc:docMk/>
            <pc:sldMk cId="0" sldId="296"/>
            <ac:spMk id="7" creationId="{EAEB1E16-314F-A19D-B613-633B53676EB0}"/>
          </ac:spMkLst>
        </pc:spChg>
        <pc:spChg chg="mod">
          <ac:chgData name="Temitope Nelson" userId="03ca0b5538a8ccb0" providerId="LiveId" clId="{94427CCC-E178-47E8-AE31-67B94FB6F6D4}" dt="2024-02-02T15:33:25.663" v="961"/>
          <ac:spMkLst>
            <pc:docMk/>
            <pc:sldMk cId="0" sldId="296"/>
            <ac:spMk id="9" creationId="{25E7D20F-0254-35C7-D599-7E9924A0EFBF}"/>
          </ac:spMkLst>
        </pc:spChg>
        <pc:spChg chg="mod">
          <ac:chgData name="Temitope Nelson" userId="03ca0b5538a8ccb0" providerId="LiveId" clId="{94427CCC-E178-47E8-AE31-67B94FB6F6D4}" dt="2024-02-02T15:33:25.663" v="961"/>
          <ac:spMkLst>
            <pc:docMk/>
            <pc:sldMk cId="0" sldId="296"/>
            <ac:spMk id="10" creationId="{9706EC8F-BD9B-492E-EE72-80B6808B95B9}"/>
          </ac:spMkLst>
        </pc:spChg>
        <pc:spChg chg="mod ord">
          <ac:chgData name="Temitope Nelson" userId="03ca0b5538a8ccb0" providerId="LiveId" clId="{94427CCC-E178-47E8-AE31-67B94FB6F6D4}" dt="2024-02-02T15:33:39.440" v="967" actId="1035"/>
          <ac:spMkLst>
            <pc:docMk/>
            <pc:sldMk cId="0" sldId="296"/>
            <ac:spMk id="1908" creationId="{00000000-0000-0000-0000-000000000000}"/>
          </ac:spMkLst>
        </pc:spChg>
        <pc:grpChg chg="add mod">
          <ac:chgData name="Temitope Nelson" userId="03ca0b5538a8ccb0" providerId="LiveId" clId="{94427CCC-E178-47E8-AE31-67B94FB6F6D4}" dt="2024-02-02T15:33:25.663" v="961"/>
          <ac:grpSpMkLst>
            <pc:docMk/>
            <pc:sldMk cId="0" sldId="296"/>
            <ac:grpSpMk id="2" creationId="{9C27C99E-A347-3580-BA85-79F0CD79C96C}"/>
          </ac:grpSpMkLst>
        </pc:grpChg>
        <pc:grpChg chg="mod">
          <ac:chgData name="Temitope Nelson" userId="03ca0b5538a8ccb0" providerId="LiveId" clId="{94427CCC-E178-47E8-AE31-67B94FB6F6D4}" dt="2024-02-02T15:33:25.663" v="961"/>
          <ac:grpSpMkLst>
            <pc:docMk/>
            <pc:sldMk cId="0" sldId="296"/>
            <ac:grpSpMk id="3" creationId="{EAE77AF8-BF35-1D53-036F-1E04DFF6C912}"/>
          </ac:grpSpMkLst>
        </pc:grpChg>
        <pc:grpChg chg="del">
          <ac:chgData name="Temitope Nelson" userId="03ca0b5538a8ccb0" providerId="LiveId" clId="{94427CCC-E178-47E8-AE31-67B94FB6F6D4}" dt="2024-02-02T15:33:23.915" v="960" actId="478"/>
          <ac:grpSpMkLst>
            <pc:docMk/>
            <pc:sldMk cId="0" sldId="296"/>
            <ac:grpSpMk id="1899" creationId="{00000000-0000-0000-0000-000000000000}"/>
          </ac:grpSpMkLst>
        </pc:grpChg>
        <pc:picChg chg="mod">
          <ac:chgData name="Temitope Nelson" userId="03ca0b5538a8ccb0" providerId="LiveId" clId="{94427CCC-E178-47E8-AE31-67B94FB6F6D4}" dt="2024-02-02T15:33:25.663" v="961"/>
          <ac:picMkLst>
            <pc:docMk/>
            <pc:sldMk cId="0" sldId="296"/>
            <ac:picMk id="6" creationId="{77D040CD-8680-4755-ED71-D9A9821E013E}"/>
          </ac:picMkLst>
        </pc:picChg>
        <pc:picChg chg="mod">
          <ac:chgData name="Temitope Nelson" userId="03ca0b5538a8ccb0" providerId="LiveId" clId="{94427CCC-E178-47E8-AE31-67B94FB6F6D4}" dt="2024-02-02T15:33:25.663" v="961"/>
          <ac:picMkLst>
            <pc:docMk/>
            <pc:sldMk cId="0" sldId="296"/>
            <ac:picMk id="8" creationId="{B7883D21-383C-5BD1-3D4C-0AE222AD511F}"/>
          </ac:picMkLst>
        </pc:picChg>
        <pc:cxnChg chg="mod">
          <ac:chgData name="Temitope Nelson" userId="03ca0b5538a8ccb0" providerId="LiveId" clId="{94427CCC-E178-47E8-AE31-67B94FB6F6D4}" dt="2024-02-02T15:33:25.663" v="961"/>
          <ac:cxnSpMkLst>
            <pc:docMk/>
            <pc:sldMk cId="0" sldId="296"/>
            <ac:cxnSpMk id="11" creationId="{F145AF03-FC90-86BE-CD1E-141ECBE80C6E}"/>
          </ac:cxnSpMkLst>
        </pc:cxnChg>
        <pc:cxnChg chg="mod">
          <ac:chgData name="Temitope Nelson" userId="03ca0b5538a8ccb0" providerId="LiveId" clId="{94427CCC-E178-47E8-AE31-67B94FB6F6D4}" dt="2024-02-02T15:33:25.663" v="961"/>
          <ac:cxnSpMkLst>
            <pc:docMk/>
            <pc:sldMk cId="0" sldId="296"/>
            <ac:cxnSpMk id="12" creationId="{A755C43E-E551-3519-0988-AD820034D232}"/>
          </ac:cxnSpMkLst>
        </pc:cxnChg>
      </pc:sldChg>
      <pc:sldChg chg="addSp delSp modSp mod">
        <pc:chgData name="Temitope Nelson" userId="03ca0b5538a8ccb0" providerId="LiveId" clId="{94427CCC-E178-47E8-AE31-67B94FB6F6D4}" dt="2024-02-02T15:40:40.989" v="1136" actId="403"/>
        <pc:sldMkLst>
          <pc:docMk/>
          <pc:sldMk cId="0" sldId="298"/>
        </pc:sldMkLst>
        <pc:spChg chg="add del mod">
          <ac:chgData name="Temitope Nelson" userId="03ca0b5538a8ccb0" providerId="LiveId" clId="{94427CCC-E178-47E8-AE31-67B94FB6F6D4}" dt="2024-02-02T14:32:14.850" v="422" actId="21"/>
          <ac:spMkLst>
            <pc:docMk/>
            <pc:sldMk cId="0" sldId="298"/>
            <ac:spMk id="2" creationId="{2507748F-5543-B3C6-7648-8FE569A96FE5}"/>
          </ac:spMkLst>
        </pc:spChg>
        <pc:spChg chg="add del mod">
          <ac:chgData name="Temitope Nelson" userId="03ca0b5538a8ccb0" providerId="LiveId" clId="{94427CCC-E178-47E8-AE31-67B94FB6F6D4}" dt="2024-02-02T15:40:12.442" v="1129" actId="478"/>
          <ac:spMkLst>
            <pc:docMk/>
            <pc:sldMk cId="0" sldId="298"/>
            <ac:spMk id="3" creationId="{96B90BC3-C408-1B04-230A-54F82ABE84CA}"/>
          </ac:spMkLst>
        </pc:spChg>
        <pc:spChg chg="add mod ord">
          <ac:chgData name="Temitope Nelson" userId="03ca0b5538a8ccb0" providerId="LiveId" clId="{94427CCC-E178-47E8-AE31-67B94FB6F6D4}" dt="2024-02-02T15:06:25.585" v="567" actId="1038"/>
          <ac:spMkLst>
            <pc:docMk/>
            <pc:sldMk cId="0" sldId="298"/>
            <ac:spMk id="4" creationId="{EF2DF4E3-B634-D0F8-74A1-E222EA3E5F91}"/>
          </ac:spMkLst>
        </pc:spChg>
        <pc:spChg chg="mod">
          <ac:chgData name="Temitope Nelson" userId="03ca0b5538a8ccb0" providerId="LiveId" clId="{94427CCC-E178-47E8-AE31-67B94FB6F6D4}" dt="2024-02-02T15:06:07.864" v="557"/>
          <ac:spMkLst>
            <pc:docMk/>
            <pc:sldMk cId="0" sldId="298"/>
            <ac:spMk id="7" creationId="{91128659-9392-3251-0980-9D94263197E1}"/>
          </ac:spMkLst>
        </pc:spChg>
        <pc:spChg chg="mod">
          <ac:chgData name="Temitope Nelson" userId="03ca0b5538a8ccb0" providerId="LiveId" clId="{94427CCC-E178-47E8-AE31-67B94FB6F6D4}" dt="2024-02-02T15:06:07.864" v="557"/>
          <ac:spMkLst>
            <pc:docMk/>
            <pc:sldMk cId="0" sldId="298"/>
            <ac:spMk id="8" creationId="{AB3634D3-3B2A-F4D0-D0F0-66DA57DF10CF}"/>
          </ac:spMkLst>
        </pc:spChg>
        <pc:spChg chg="mod">
          <ac:chgData name="Temitope Nelson" userId="03ca0b5538a8ccb0" providerId="LiveId" clId="{94427CCC-E178-47E8-AE31-67B94FB6F6D4}" dt="2024-02-02T15:06:07.864" v="557"/>
          <ac:spMkLst>
            <pc:docMk/>
            <pc:sldMk cId="0" sldId="298"/>
            <ac:spMk id="10" creationId="{B93D98E2-C328-DC74-B697-80DA48712142}"/>
          </ac:spMkLst>
        </pc:spChg>
        <pc:spChg chg="mod">
          <ac:chgData name="Temitope Nelson" userId="03ca0b5538a8ccb0" providerId="LiveId" clId="{94427CCC-E178-47E8-AE31-67B94FB6F6D4}" dt="2024-02-02T15:06:07.864" v="557"/>
          <ac:spMkLst>
            <pc:docMk/>
            <pc:sldMk cId="0" sldId="298"/>
            <ac:spMk id="12" creationId="{26E34F5A-63C3-A78E-F474-27126A7FD615}"/>
          </ac:spMkLst>
        </pc:spChg>
        <pc:spChg chg="mod">
          <ac:chgData name="Temitope Nelson" userId="03ca0b5538a8ccb0" providerId="LiveId" clId="{94427CCC-E178-47E8-AE31-67B94FB6F6D4}" dt="2024-02-02T15:06:07.864" v="557"/>
          <ac:spMkLst>
            <pc:docMk/>
            <pc:sldMk cId="0" sldId="298"/>
            <ac:spMk id="13" creationId="{2BA362C0-D525-6CF4-DFA3-47468D6EC245}"/>
          </ac:spMkLst>
        </pc:spChg>
        <pc:spChg chg="mod">
          <ac:chgData name="Temitope Nelson" userId="03ca0b5538a8ccb0" providerId="LiveId" clId="{94427CCC-E178-47E8-AE31-67B94FB6F6D4}" dt="2024-02-02T14:33:34" v="430" actId="207"/>
          <ac:spMkLst>
            <pc:docMk/>
            <pc:sldMk cId="0" sldId="298"/>
            <ac:spMk id="359" creationId="{00000000-0000-0000-0000-000000000000}"/>
          </ac:spMkLst>
        </pc:spChg>
        <pc:spChg chg="mod">
          <ac:chgData name="Temitope Nelson" userId="03ca0b5538a8ccb0" providerId="LiveId" clId="{94427CCC-E178-47E8-AE31-67B94FB6F6D4}" dt="2024-02-02T15:40:40.989" v="1136" actId="403"/>
          <ac:spMkLst>
            <pc:docMk/>
            <pc:sldMk cId="0" sldId="298"/>
            <ac:spMk id="360" creationId="{00000000-0000-0000-0000-000000000000}"/>
          </ac:spMkLst>
        </pc:spChg>
        <pc:spChg chg="mod">
          <ac:chgData name="Temitope Nelson" userId="03ca0b5538a8ccb0" providerId="LiveId" clId="{94427CCC-E178-47E8-AE31-67B94FB6F6D4}" dt="2024-02-02T14:33:40.435" v="431" actId="207"/>
          <ac:spMkLst>
            <pc:docMk/>
            <pc:sldMk cId="0" sldId="298"/>
            <ac:spMk id="363" creationId="{00000000-0000-0000-0000-000000000000}"/>
          </ac:spMkLst>
        </pc:spChg>
        <pc:spChg chg="mod">
          <ac:chgData name="Temitope Nelson" userId="03ca0b5538a8ccb0" providerId="LiveId" clId="{94427CCC-E178-47E8-AE31-67B94FB6F6D4}" dt="2024-02-02T15:40:37.837" v="1135" actId="403"/>
          <ac:spMkLst>
            <pc:docMk/>
            <pc:sldMk cId="0" sldId="298"/>
            <ac:spMk id="364" creationId="{00000000-0000-0000-0000-000000000000}"/>
          </ac:spMkLst>
        </pc:spChg>
        <pc:spChg chg="mod">
          <ac:chgData name="Temitope Nelson" userId="03ca0b5538a8ccb0" providerId="LiveId" clId="{94427CCC-E178-47E8-AE31-67B94FB6F6D4}" dt="2024-02-02T15:40:06.815" v="1127" actId="207"/>
          <ac:spMkLst>
            <pc:docMk/>
            <pc:sldMk cId="0" sldId="298"/>
            <ac:spMk id="367" creationId="{00000000-0000-0000-0000-000000000000}"/>
          </ac:spMkLst>
        </pc:spChg>
        <pc:spChg chg="mod">
          <ac:chgData name="Temitope Nelson" userId="03ca0b5538a8ccb0" providerId="LiveId" clId="{94427CCC-E178-47E8-AE31-67B94FB6F6D4}" dt="2024-02-02T15:40:29.728" v="1133" actId="14100"/>
          <ac:spMkLst>
            <pc:docMk/>
            <pc:sldMk cId="0" sldId="298"/>
            <ac:spMk id="368" creationId="{00000000-0000-0000-0000-000000000000}"/>
          </ac:spMkLst>
        </pc:spChg>
        <pc:spChg chg="mod">
          <ac:chgData name="Temitope Nelson" userId="03ca0b5538a8ccb0" providerId="LiveId" clId="{94427CCC-E178-47E8-AE31-67B94FB6F6D4}" dt="2024-02-02T15:40:10.626" v="1128" actId="207"/>
          <ac:spMkLst>
            <pc:docMk/>
            <pc:sldMk cId="0" sldId="298"/>
            <ac:spMk id="371" creationId="{00000000-0000-0000-0000-000000000000}"/>
          </ac:spMkLst>
        </pc:spChg>
        <pc:spChg chg="mod">
          <ac:chgData name="Temitope Nelson" userId="03ca0b5538a8ccb0" providerId="LiveId" clId="{94427CCC-E178-47E8-AE31-67B94FB6F6D4}" dt="2024-02-02T15:40:33.324" v="1134" actId="403"/>
          <ac:spMkLst>
            <pc:docMk/>
            <pc:sldMk cId="0" sldId="298"/>
            <ac:spMk id="372" creationId="{00000000-0000-0000-0000-000000000000}"/>
          </ac:spMkLst>
        </pc:spChg>
        <pc:spChg chg="del mod">
          <ac:chgData name="Temitope Nelson" userId="03ca0b5538a8ccb0" providerId="LiveId" clId="{94427CCC-E178-47E8-AE31-67B94FB6F6D4}" dt="2024-02-02T15:05:56.673" v="554" actId="478"/>
          <ac:spMkLst>
            <pc:docMk/>
            <pc:sldMk cId="0" sldId="298"/>
            <ac:spMk id="378" creationId="{00000000-0000-0000-0000-000000000000}"/>
          </ac:spMkLst>
        </pc:spChg>
        <pc:spChg chg="mod">
          <ac:chgData name="Temitope Nelson" userId="03ca0b5538a8ccb0" providerId="LiveId" clId="{94427CCC-E178-47E8-AE31-67B94FB6F6D4}" dt="2024-02-02T14:26:22.617" v="355" actId="208"/>
          <ac:spMkLst>
            <pc:docMk/>
            <pc:sldMk cId="0" sldId="298"/>
            <ac:spMk id="379" creationId="{00000000-0000-0000-0000-000000000000}"/>
          </ac:spMkLst>
        </pc:spChg>
        <pc:spChg chg="del mod">
          <ac:chgData name="Temitope Nelson" userId="03ca0b5538a8ccb0" providerId="LiveId" clId="{94427CCC-E178-47E8-AE31-67B94FB6F6D4}" dt="2024-02-02T15:05:47.034" v="551" actId="21"/>
          <ac:spMkLst>
            <pc:docMk/>
            <pc:sldMk cId="0" sldId="298"/>
            <ac:spMk id="386" creationId="{00000000-0000-0000-0000-000000000000}"/>
          </ac:spMkLst>
        </pc:spChg>
        <pc:grpChg chg="add mod">
          <ac:chgData name="Temitope Nelson" userId="03ca0b5538a8ccb0" providerId="LiveId" clId="{94427CCC-E178-47E8-AE31-67B94FB6F6D4}" dt="2024-02-02T15:06:07.864" v="557"/>
          <ac:grpSpMkLst>
            <pc:docMk/>
            <pc:sldMk cId="0" sldId="298"/>
            <ac:grpSpMk id="5" creationId="{245D9E56-C782-0331-FEDD-94FCC53024BC}"/>
          </ac:grpSpMkLst>
        </pc:grpChg>
        <pc:grpChg chg="mod">
          <ac:chgData name="Temitope Nelson" userId="03ca0b5538a8ccb0" providerId="LiveId" clId="{94427CCC-E178-47E8-AE31-67B94FB6F6D4}" dt="2024-02-02T15:06:07.864" v="557"/>
          <ac:grpSpMkLst>
            <pc:docMk/>
            <pc:sldMk cId="0" sldId="298"/>
            <ac:grpSpMk id="6" creationId="{11F5EB28-C3EB-4346-8DDC-AF1F1974CBD6}"/>
          </ac:grpSpMkLst>
        </pc:grpChg>
        <pc:grpChg chg="del mod">
          <ac:chgData name="Temitope Nelson" userId="03ca0b5538a8ccb0" providerId="LiveId" clId="{94427CCC-E178-47E8-AE31-67B94FB6F6D4}" dt="2024-02-02T15:05:59.317" v="555" actId="478"/>
          <ac:grpSpMkLst>
            <pc:docMk/>
            <pc:sldMk cId="0" sldId="298"/>
            <ac:grpSpMk id="377" creationId="{00000000-0000-0000-0000-000000000000}"/>
          </ac:grpSpMkLst>
        </pc:grpChg>
        <pc:picChg chg="mod">
          <ac:chgData name="Temitope Nelson" userId="03ca0b5538a8ccb0" providerId="LiveId" clId="{94427CCC-E178-47E8-AE31-67B94FB6F6D4}" dt="2024-02-02T15:06:07.864" v="557"/>
          <ac:picMkLst>
            <pc:docMk/>
            <pc:sldMk cId="0" sldId="298"/>
            <ac:picMk id="9" creationId="{1CB6D6B0-E9D0-666E-EFE3-9A40B1A2FF37}"/>
          </ac:picMkLst>
        </pc:picChg>
        <pc:picChg chg="mod">
          <ac:chgData name="Temitope Nelson" userId="03ca0b5538a8ccb0" providerId="LiveId" clId="{94427CCC-E178-47E8-AE31-67B94FB6F6D4}" dt="2024-02-02T15:07:17.181" v="591" actId="1036"/>
          <ac:picMkLst>
            <pc:docMk/>
            <pc:sldMk cId="0" sldId="298"/>
            <ac:picMk id="11" creationId="{C0014D0D-258C-A677-3BA2-21FFA906F6C7}"/>
          </ac:picMkLst>
        </pc:picChg>
        <pc:cxnChg chg="mod">
          <ac:chgData name="Temitope Nelson" userId="03ca0b5538a8ccb0" providerId="LiveId" clId="{94427CCC-E178-47E8-AE31-67B94FB6F6D4}" dt="2024-02-02T15:06:07.864" v="557"/>
          <ac:cxnSpMkLst>
            <pc:docMk/>
            <pc:sldMk cId="0" sldId="298"/>
            <ac:cxnSpMk id="14" creationId="{72CF7C7E-BF8E-CDB1-F723-BB1586A22E07}"/>
          </ac:cxnSpMkLst>
        </pc:cxnChg>
        <pc:cxnChg chg="mod">
          <ac:chgData name="Temitope Nelson" userId="03ca0b5538a8ccb0" providerId="LiveId" clId="{94427CCC-E178-47E8-AE31-67B94FB6F6D4}" dt="2024-02-02T15:06:07.864" v="557"/>
          <ac:cxnSpMkLst>
            <pc:docMk/>
            <pc:sldMk cId="0" sldId="298"/>
            <ac:cxnSpMk id="15" creationId="{9B895142-12D4-9BAC-3BDE-44D4390DB6A8}"/>
          </ac:cxnSpMkLst>
        </pc:cxnChg>
      </pc:sldChg>
      <pc:sldChg chg="addSp delSp modSp mod">
        <pc:chgData name="Temitope Nelson" userId="03ca0b5538a8ccb0" providerId="LiveId" clId="{94427CCC-E178-47E8-AE31-67B94FB6F6D4}" dt="2024-02-02T15:09:07.533" v="617" actId="207"/>
        <pc:sldMkLst>
          <pc:docMk/>
          <pc:sldMk cId="567481164" sldId="302"/>
        </pc:sldMkLst>
        <pc:spChg chg="mod">
          <ac:chgData name="Temitope Nelson" userId="03ca0b5538a8ccb0" providerId="LiveId" clId="{94427CCC-E178-47E8-AE31-67B94FB6F6D4}" dt="2024-02-02T15:09:07.533" v="617" actId="207"/>
          <ac:spMkLst>
            <pc:docMk/>
            <pc:sldMk cId="567481164" sldId="302"/>
            <ac:spMk id="2" creationId="{F1A0F481-BC72-B12A-CDFA-3F350096AD40}"/>
          </ac:spMkLst>
        </pc:spChg>
        <pc:spChg chg="add del mod">
          <ac:chgData name="Temitope Nelson" userId="03ca0b5538a8ccb0" providerId="LiveId" clId="{94427CCC-E178-47E8-AE31-67B94FB6F6D4}" dt="2024-02-02T14:33:22.749" v="427" actId="21"/>
          <ac:spMkLst>
            <pc:docMk/>
            <pc:sldMk cId="567481164" sldId="302"/>
            <ac:spMk id="3" creationId="{E63134BA-7CDF-02D8-FA41-23031E22905E}"/>
          </ac:spMkLst>
        </pc:spChg>
        <pc:spChg chg="add mod ord">
          <ac:chgData name="Temitope Nelson" userId="03ca0b5538a8ccb0" providerId="LiveId" clId="{94427CCC-E178-47E8-AE31-67B94FB6F6D4}" dt="2024-02-02T15:08:40.842" v="603" actId="1076"/>
          <ac:spMkLst>
            <pc:docMk/>
            <pc:sldMk cId="567481164" sldId="302"/>
            <ac:spMk id="5" creationId="{A36EFB01-A487-5305-A24B-1B6CB3D863D7}"/>
          </ac:spMkLst>
        </pc:spChg>
        <pc:spChg chg="mod">
          <ac:chgData name="Temitope Nelson" userId="03ca0b5538a8ccb0" providerId="LiveId" clId="{94427CCC-E178-47E8-AE31-67B94FB6F6D4}" dt="2024-02-02T15:08:16.870" v="598"/>
          <ac:spMkLst>
            <pc:docMk/>
            <pc:sldMk cId="567481164" sldId="302"/>
            <ac:spMk id="18" creationId="{3B682579-30B2-7D9D-38A6-4759EB5D8DBC}"/>
          </ac:spMkLst>
        </pc:spChg>
        <pc:spChg chg="mod">
          <ac:chgData name="Temitope Nelson" userId="03ca0b5538a8ccb0" providerId="LiveId" clId="{94427CCC-E178-47E8-AE31-67B94FB6F6D4}" dt="2024-02-02T15:08:16.870" v="598"/>
          <ac:spMkLst>
            <pc:docMk/>
            <pc:sldMk cId="567481164" sldId="302"/>
            <ac:spMk id="20" creationId="{A42F351E-CAEF-5E37-F4A1-F39722CBC37C}"/>
          </ac:spMkLst>
        </pc:spChg>
        <pc:spChg chg="mod">
          <ac:chgData name="Temitope Nelson" userId="03ca0b5538a8ccb0" providerId="LiveId" clId="{94427CCC-E178-47E8-AE31-67B94FB6F6D4}" dt="2024-02-02T15:08:16.870" v="598"/>
          <ac:spMkLst>
            <pc:docMk/>
            <pc:sldMk cId="567481164" sldId="302"/>
            <ac:spMk id="22" creationId="{89BCC0BA-A8EC-A509-A372-A9223B99BB8E}"/>
          </ac:spMkLst>
        </pc:spChg>
        <pc:spChg chg="mod">
          <ac:chgData name="Temitope Nelson" userId="03ca0b5538a8ccb0" providerId="LiveId" clId="{94427CCC-E178-47E8-AE31-67B94FB6F6D4}" dt="2024-02-02T15:08:16.870" v="598"/>
          <ac:spMkLst>
            <pc:docMk/>
            <pc:sldMk cId="567481164" sldId="302"/>
            <ac:spMk id="25" creationId="{462192BB-7648-88C3-854D-08C29E295B2E}"/>
          </ac:spMkLst>
        </pc:spChg>
        <pc:spChg chg="mod">
          <ac:chgData name="Temitope Nelson" userId="03ca0b5538a8ccb0" providerId="LiveId" clId="{94427CCC-E178-47E8-AE31-67B94FB6F6D4}" dt="2024-02-02T15:08:16.870" v="598"/>
          <ac:spMkLst>
            <pc:docMk/>
            <pc:sldMk cId="567481164" sldId="302"/>
            <ac:spMk id="26" creationId="{1CA62D55-ABF0-8919-588D-798852D73E21}"/>
          </ac:spMkLst>
        </pc:spChg>
        <pc:spChg chg="mod">
          <ac:chgData name="Temitope Nelson" userId="03ca0b5538a8ccb0" providerId="LiveId" clId="{94427CCC-E178-47E8-AE31-67B94FB6F6D4}" dt="2024-02-02T15:07:48.066" v="593" actId="1076"/>
          <ac:spMkLst>
            <pc:docMk/>
            <pc:sldMk cId="567481164" sldId="302"/>
            <ac:spMk id="483" creationId="{00000000-0000-0000-0000-000000000000}"/>
          </ac:spMkLst>
        </pc:spChg>
        <pc:spChg chg="mod">
          <ac:chgData name="Temitope Nelson" userId="03ca0b5538a8ccb0" providerId="LiveId" clId="{94427CCC-E178-47E8-AE31-67B94FB6F6D4}" dt="2024-02-02T15:07:58.667" v="594" actId="21"/>
          <ac:spMkLst>
            <pc:docMk/>
            <pc:sldMk cId="567481164" sldId="302"/>
            <ac:spMk id="484" creationId="{00000000-0000-0000-0000-000000000000}"/>
          </ac:spMkLst>
        </pc:spChg>
        <pc:spChg chg="mod">
          <ac:chgData name="Temitope Nelson" userId="03ca0b5538a8ccb0" providerId="LiveId" clId="{94427CCC-E178-47E8-AE31-67B94FB6F6D4}" dt="2024-02-02T15:08:55.459" v="615" actId="1076"/>
          <ac:spMkLst>
            <pc:docMk/>
            <pc:sldMk cId="567481164" sldId="302"/>
            <ac:spMk id="491" creationId="{00000000-0000-0000-0000-000000000000}"/>
          </ac:spMkLst>
        </pc:spChg>
        <pc:spChg chg="mod">
          <ac:chgData name="Temitope Nelson" userId="03ca0b5538a8ccb0" providerId="LiveId" clId="{94427CCC-E178-47E8-AE31-67B94FB6F6D4}" dt="2024-02-02T15:08:48.747" v="614" actId="1036"/>
          <ac:spMkLst>
            <pc:docMk/>
            <pc:sldMk cId="567481164" sldId="302"/>
            <ac:spMk id="492" creationId="{00000000-0000-0000-0000-000000000000}"/>
          </ac:spMkLst>
        </pc:spChg>
        <pc:grpChg chg="add mod">
          <ac:chgData name="Temitope Nelson" userId="03ca0b5538a8ccb0" providerId="LiveId" clId="{94427CCC-E178-47E8-AE31-67B94FB6F6D4}" dt="2024-02-02T15:08:16.870" v="598"/>
          <ac:grpSpMkLst>
            <pc:docMk/>
            <pc:sldMk cId="567481164" sldId="302"/>
            <ac:grpSpMk id="14" creationId="{EFFF4979-55B6-035A-ACD9-36400E9BD435}"/>
          </ac:grpSpMkLst>
        </pc:grpChg>
        <pc:grpChg chg="mod">
          <ac:chgData name="Temitope Nelson" userId="03ca0b5538a8ccb0" providerId="LiveId" clId="{94427CCC-E178-47E8-AE31-67B94FB6F6D4}" dt="2024-02-02T15:08:16.870" v="598"/>
          <ac:grpSpMkLst>
            <pc:docMk/>
            <pc:sldMk cId="567481164" sldId="302"/>
            <ac:grpSpMk id="16" creationId="{8E9177A7-7986-5C77-9FE1-612E7789D0DE}"/>
          </ac:grpSpMkLst>
        </pc:grpChg>
        <pc:grpChg chg="del">
          <ac:chgData name="Temitope Nelson" userId="03ca0b5538a8ccb0" providerId="LiveId" clId="{94427CCC-E178-47E8-AE31-67B94FB6F6D4}" dt="2024-02-02T15:08:08.638" v="597" actId="478"/>
          <ac:grpSpMkLst>
            <pc:docMk/>
            <pc:sldMk cId="567481164" sldId="302"/>
            <ac:grpSpMk id="482" creationId="{00000000-0000-0000-0000-000000000000}"/>
          </ac:grpSpMkLst>
        </pc:grpChg>
        <pc:picChg chg="mod">
          <ac:chgData name="Temitope Nelson" userId="03ca0b5538a8ccb0" providerId="LiveId" clId="{94427CCC-E178-47E8-AE31-67B94FB6F6D4}" dt="2024-02-02T15:08:16.870" v="598"/>
          <ac:picMkLst>
            <pc:docMk/>
            <pc:sldMk cId="567481164" sldId="302"/>
            <ac:picMk id="21" creationId="{1A73A336-E73D-AF58-56EF-E4C91FB50F8F}"/>
          </ac:picMkLst>
        </pc:picChg>
        <pc:picChg chg="mod">
          <ac:chgData name="Temitope Nelson" userId="03ca0b5538a8ccb0" providerId="LiveId" clId="{94427CCC-E178-47E8-AE31-67B94FB6F6D4}" dt="2024-02-02T15:08:16.870" v="598"/>
          <ac:picMkLst>
            <pc:docMk/>
            <pc:sldMk cId="567481164" sldId="302"/>
            <ac:picMk id="24" creationId="{5FAC7123-E47E-A2D8-A96B-7CA10B1B3FA8}"/>
          </ac:picMkLst>
        </pc:picChg>
        <pc:picChg chg="mod">
          <ac:chgData name="Temitope Nelson" userId="03ca0b5538a8ccb0" providerId="LiveId" clId="{94427CCC-E178-47E8-AE31-67B94FB6F6D4}" dt="2024-02-02T15:08:57.968" v="616" actId="14100"/>
          <ac:picMkLst>
            <pc:docMk/>
            <pc:sldMk cId="567481164" sldId="302"/>
            <ac:picMk id="494" creationId="{00000000-0000-0000-0000-000000000000}"/>
          </ac:picMkLst>
        </pc:picChg>
        <pc:cxnChg chg="mod">
          <ac:chgData name="Temitope Nelson" userId="03ca0b5538a8ccb0" providerId="LiveId" clId="{94427CCC-E178-47E8-AE31-67B94FB6F6D4}" dt="2024-02-02T15:08:16.870" v="598"/>
          <ac:cxnSpMkLst>
            <pc:docMk/>
            <pc:sldMk cId="567481164" sldId="302"/>
            <ac:cxnSpMk id="27" creationId="{5F230F71-F0CF-FC95-E37C-035A27387DD2}"/>
          </ac:cxnSpMkLst>
        </pc:cxnChg>
        <pc:cxnChg chg="mod">
          <ac:chgData name="Temitope Nelson" userId="03ca0b5538a8ccb0" providerId="LiveId" clId="{94427CCC-E178-47E8-AE31-67B94FB6F6D4}" dt="2024-02-02T15:08:16.870" v="598"/>
          <ac:cxnSpMkLst>
            <pc:docMk/>
            <pc:sldMk cId="567481164" sldId="302"/>
            <ac:cxnSpMk id="28" creationId="{7D376392-2927-EEB8-CAF9-6D18FF551E70}"/>
          </ac:cxnSpMkLst>
        </pc:cxnChg>
      </pc:sldChg>
      <pc:sldChg chg="addSp delSp modSp mod">
        <pc:chgData name="Temitope Nelson" userId="03ca0b5538a8ccb0" providerId="LiveId" clId="{94427CCC-E178-47E8-AE31-67B94FB6F6D4}" dt="2024-02-02T15:42:49.288" v="1185" actId="1035"/>
        <pc:sldMkLst>
          <pc:docMk/>
          <pc:sldMk cId="1044083634" sldId="303"/>
        </pc:sldMkLst>
        <pc:spChg chg="add mod ord">
          <ac:chgData name="Temitope Nelson" userId="03ca0b5538a8ccb0" providerId="LiveId" clId="{94427CCC-E178-47E8-AE31-67B94FB6F6D4}" dt="2024-02-02T15:10:04.945" v="626" actId="1076"/>
          <ac:spMkLst>
            <pc:docMk/>
            <pc:sldMk cId="1044083634" sldId="303"/>
            <ac:spMk id="3" creationId="{00F90295-E129-FB58-9133-DACA61B53F4D}"/>
          </ac:spMkLst>
        </pc:spChg>
        <pc:spChg chg="mod">
          <ac:chgData name="Temitope Nelson" userId="03ca0b5538a8ccb0" providerId="LiveId" clId="{94427CCC-E178-47E8-AE31-67B94FB6F6D4}" dt="2024-02-02T15:09:49.262" v="622"/>
          <ac:spMkLst>
            <pc:docMk/>
            <pc:sldMk cId="1044083634" sldId="303"/>
            <ac:spMk id="6" creationId="{C334232C-FD7D-6C36-C3E9-F3EA3AB672B5}"/>
          </ac:spMkLst>
        </pc:spChg>
        <pc:spChg chg="mod">
          <ac:chgData name="Temitope Nelson" userId="03ca0b5538a8ccb0" providerId="LiveId" clId="{94427CCC-E178-47E8-AE31-67B94FB6F6D4}" dt="2024-02-02T15:09:49.262" v="622"/>
          <ac:spMkLst>
            <pc:docMk/>
            <pc:sldMk cId="1044083634" sldId="303"/>
            <ac:spMk id="7" creationId="{3631B947-1D9E-BEC3-C1E4-F556B13BE527}"/>
          </ac:spMkLst>
        </pc:spChg>
        <pc:spChg chg="mod">
          <ac:chgData name="Temitope Nelson" userId="03ca0b5538a8ccb0" providerId="LiveId" clId="{94427CCC-E178-47E8-AE31-67B94FB6F6D4}" dt="2024-02-02T15:09:49.262" v="622"/>
          <ac:spMkLst>
            <pc:docMk/>
            <pc:sldMk cId="1044083634" sldId="303"/>
            <ac:spMk id="9" creationId="{23B36F22-A826-8621-1022-8A500EA82B44}"/>
          </ac:spMkLst>
        </pc:spChg>
        <pc:spChg chg="mod">
          <ac:chgData name="Temitope Nelson" userId="03ca0b5538a8ccb0" providerId="LiveId" clId="{94427CCC-E178-47E8-AE31-67B94FB6F6D4}" dt="2024-02-02T15:09:49.262" v="622"/>
          <ac:spMkLst>
            <pc:docMk/>
            <pc:sldMk cId="1044083634" sldId="303"/>
            <ac:spMk id="11" creationId="{669C0369-B946-9E1F-5FA2-49FFE03FB023}"/>
          </ac:spMkLst>
        </pc:spChg>
        <pc:spChg chg="mod">
          <ac:chgData name="Temitope Nelson" userId="03ca0b5538a8ccb0" providerId="LiveId" clId="{94427CCC-E178-47E8-AE31-67B94FB6F6D4}" dt="2024-02-02T15:09:49.262" v="622"/>
          <ac:spMkLst>
            <pc:docMk/>
            <pc:sldMk cId="1044083634" sldId="303"/>
            <ac:spMk id="12" creationId="{FBC6E367-4523-E1DD-413C-316950958B82}"/>
          </ac:spMkLst>
        </pc:spChg>
        <pc:spChg chg="mod">
          <ac:chgData name="Temitope Nelson" userId="03ca0b5538a8ccb0" providerId="LiveId" clId="{94427CCC-E178-47E8-AE31-67B94FB6F6D4}" dt="2024-02-02T15:09:31.065" v="618" actId="21"/>
          <ac:spMkLst>
            <pc:docMk/>
            <pc:sldMk cId="1044083634" sldId="303"/>
            <ac:spMk id="502" creationId="{00000000-0000-0000-0000-000000000000}"/>
          </ac:spMkLst>
        </pc:spChg>
        <pc:spChg chg="mod">
          <ac:chgData name="Temitope Nelson" userId="03ca0b5538a8ccb0" providerId="LiveId" clId="{94427CCC-E178-47E8-AE31-67B94FB6F6D4}" dt="2024-02-02T15:42:22.626" v="1153" actId="2711"/>
          <ac:spMkLst>
            <pc:docMk/>
            <pc:sldMk cId="1044083634" sldId="303"/>
            <ac:spMk id="509" creationId="{00000000-0000-0000-0000-000000000000}"/>
          </ac:spMkLst>
        </pc:spChg>
        <pc:spChg chg="mod">
          <ac:chgData name="Temitope Nelson" userId="03ca0b5538a8ccb0" providerId="LiveId" clId="{94427CCC-E178-47E8-AE31-67B94FB6F6D4}" dt="2024-02-02T15:42:09.738" v="1150" actId="1076"/>
          <ac:spMkLst>
            <pc:docMk/>
            <pc:sldMk cId="1044083634" sldId="303"/>
            <ac:spMk id="510" creationId="{00000000-0000-0000-0000-000000000000}"/>
          </ac:spMkLst>
        </pc:spChg>
        <pc:spChg chg="mod">
          <ac:chgData name="Temitope Nelson" userId="03ca0b5538a8ccb0" providerId="LiveId" clId="{94427CCC-E178-47E8-AE31-67B94FB6F6D4}" dt="2024-02-02T15:42:49.288" v="1185" actId="1035"/>
          <ac:spMkLst>
            <pc:docMk/>
            <pc:sldMk cId="1044083634" sldId="303"/>
            <ac:spMk id="511" creationId="{00000000-0000-0000-0000-000000000000}"/>
          </ac:spMkLst>
        </pc:spChg>
        <pc:spChg chg="mod">
          <ac:chgData name="Temitope Nelson" userId="03ca0b5538a8ccb0" providerId="LiveId" clId="{94427CCC-E178-47E8-AE31-67B94FB6F6D4}" dt="2024-02-02T15:41:52.582" v="1145" actId="123"/>
          <ac:spMkLst>
            <pc:docMk/>
            <pc:sldMk cId="1044083634" sldId="303"/>
            <ac:spMk id="512" creationId="{00000000-0000-0000-0000-000000000000}"/>
          </ac:spMkLst>
        </pc:spChg>
        <pc:spChg chg="mod">
          <ac:chgData name="Temitope Nelson" userId="03ca0b5538a8ccb0" providerId="LiveId" clId="{94427CCC-E178-47E8-AE31-67B94FB6F6D4}" dt="2024-02-02T15:42:29.965" v="1154" actId="14100"/>
          <ac:spMkLst>
            <pc:docMk/>
            <pc:sldMk cId="1044083634" sldId="303"/>
            <ac:spMk id="513" creationId="{00000000-0000-0000-0000-000000000000}"/>
          </ac:spMkLst>
        </pc:spChg>
        <pc:grpChg chg="add mod">
          <ac:chgData name="Temitope Nelson" userId="03ca0b5538a8ccb0" providerId="LiveId" clId="{94427CCC-E178-47E8-AE31-67B94FB6F6D4}" dt="2024-02-02T15:09:49.262" v="622"/>
          <ac:grpSpMkLst>
            <pc:docMk/>
            <pc:sldMk cId="1044083634" sldId="303"/>
            <ac:grpSpMk id="4" creationId="{8352E717-3920-AA4C-F53E-8E14225F6DE5}"/>
          </ac:grpSpMkLst>
        </pc:grpChg>
        <pc:grpChg chg="mod">
          <ac:chgData name="Temitope Nelson" userId="03ca0b5538a8ccb0" providerId="LiveId" clId="{94427CCC-E178-47E8-AE31-67B94FB6F6D4}" dt="2024-02-02T15:09:49.262" v="622"/>
          <ac:grpSpMkLst>
            <pc:docMk/>
            <pc:sldMk cId="1044083634" sldId="303"/>
            <ac:grpSpMk id="5" creationId="{0A960B3C-8578-F8DA-BDD6-F32990C95D03}"/>
          </ac:grpSpMkLst>
        </pc:grpChg>
        <pc:grpChg chg="del">
          <ac:chgData name="Temitope Nelson" userId="03ca0b5538a8ccb0" providerId="LiveId" clId="{94427CCC-E178-47E8-AE31-67B94FB6F6D4}" dt="2024-02-02T15:09:41.400" v="621" actId="478"/>
          <ac:grpSpMkLst>
            <pc:docMk/>
            <pc:sldMk cId="1044083634" sldId="303"/>
            <ac:grpSpMk id="500" creationId="{00000000-0000-0000-0000-000000000000}"/>
          </ac:grpSpMkLst>
        </pc:grpChg>
        <pc:picChg chg="mod">
          <ac:chgData name="Temitope Nelson" userId="03ca0b5538a8ccb0" providerId="LiveId" clId="{94427CCC-E178-47E8-AE31-67B94FB6F6D4}" dt="2024-02-02T15:09:49.262" v="622"/>
          <ac:picMkLst>
            <pc:docMk/>
            <pc:sldMk cId="1044083634" sldId="303"/>
            <ac:picMk id="8" creationId="{1AB94239-C0B7-46A9-D3B7-47C9A0317EBB}"/>
          </ac:picMkLst>
        </pc:picChg>
        <pc:picChg chg="mod">
          <ac:chgData name="Temitope Nelson" userId="03ca0b5538a8ccb0" providerId="LiveId" clId="{94427CCC-E178-47E8-AE31-67B94FB6F6D4}" dt="2024-02-02T15:09:49.262" v="622"/>
          <ac:picMkLst>
            <pc:docMk/>
            <pc:sldMk cId="1044083634" sldId="303"/>
            <ac:picMk id="10" creationId="{876D7D04-B240-17D0-D5B2-DEE11375F648}"/>
          </ac:picMkLst>
        </pc:picChg>
        <pc:picChg chg="mod">
          <ac:chgData name="Temitope Nelson" userId="03ca0b5538a8ccb0" providerId="LiveId" clId="{94427CCC-E178-47E8-AE31-67B94FB6F6D4}" dt="2024-02-02T15:42:44.485" v="1181" actId="1036"/>
          <ac:picMkLst>
            <pc:docMk/>
            <pc:sldMk cId="1044083634" sldId="303"/>
            <ac:picMk id="514" creationId="{00000000-0000-0000-0000-000000000000}"/>
          </ac:picMkLst>
        </pc:picChg>
        <pc:cxnChg chg="mod">
          <ac:chgData name="Temitope Nelson" userId="03ca0b5538a8ccb0" providerId="LiveId" clId="{94427CCC-E178-47E8-AE31-67B94FB6F6D4}" dt="2024-02-02T15:09:49.262" v="622"/>
          <ac:cxnSpMkLst>
            <pc:docMk/>
            <pc:sldMk cId="1044083634" sldId="303"/>
            <ac:cxnSpMk id="13" creationId="{3F9AB246-3EC9-B4FC-B90D-8C433E484A05}"/>
          </ac:cxnSpMkLst>
        </pc:cxnChg>
        <pc:cxnChg chg="mod">
          <ac:chgData name="Temitope Nelson" userId="03ca0b5538a8ccb0" providerId="LiveId" clId="{94427CCC-E178-47E8-AE31-67B94FB6F6D4}" dt="2024-02-02T15:09:49.262" v="622"/>
          <ac:cxnSpMkLst>
            <pc:docMk/>
            <pc:sldMk cId="1044083634" sldId="303"/>
            <ac:cxnSpMk id="14" creationId="{4D4E78B9-440A-2C28-AF81-CC70005E07FC}"/>
          </ac:cxnSpMkLst>
        </pc:cxnChg>
      </pc:sldChg>
      <pc:sldChg chg="addSp delSp modSp mod">
        <pc:chgData name="Temitope Nelson" userId="03ca0b5538a8ccb0" providerId="LiveId" clId="{94427CCC-E178-47E8-AE31-67B94FB6F6D4}" dt="2024-02-02T15:43:20.800" v="1190" actId="207"/>
        <pc:sldMkLst>
          <pc:docMk/>
          <pc:sldMk cId="2108955527" sldId="304"/>
        </pc:sldMkLst>
        <pc:spChg chg="add mod ord">
          <ac:chgData name="Temitope Nelson" userId="03ca0b5538a8ccb0" providerId="LiveId" clId="{94427CCC-E178-47E8-AE31-67B94FB6F6D4}" dt="2024-02-02T15:10:56.566" v="638" actId="1076"/>
          <ac:spMkLst>
            <pc:docMk/>
            <pc:sldMk cId="2108955527" sldId="304"/>
            <ac:spMk id="3" creationId="{2BB5EB32-1EFE-E638-FB64-73D5B37B9F46}"/>
          </ac:spMkLst>
        </pc:spChg>
        <pc:spChg chg="mod">
          <ac:chgData name="Temitope Nelson" userId="03ca0b5538a8ccb0" providerId="LiveId" clId="{94427CCC-E178-47E8-AE31-67B94FB6F6D4}" dt="2024-02-02T15:12:00.502" v="668" actId="207"/>
          <ac:spMkLst>
            <pc:docMk/>
            <pc:sldMk cId="2108955527" sldId="304"/>
            <ac:spMk id="5" creationId="{00000000-0000-0000-0000-000000000000}"/>
          </ac:spMkLst>
        </pc:spChg>
        <pc:spChg chg="mod">
          <ac:chgData name="Temitope Nelson" userId="03ca0b5538a8ccb0" providerId="LiveId" clId="{94427CCC-E178-47E8-AE31-67B94FB6F6D4}" dt="2024-02-02T15:11:53.412" v="666" actId="123"/>
          <ac:spMkLst>
            <pc:docMk/>
            <pc:sldMk cId="2108955527" sldId="304"/>
            <ac:spMk id="6" creationId="{00000000-0000-0000-0000-000000000000}"/>
          </ac:spMkLst>
        </pc:spChg>
        <pc:spChg chg="mod">
          <ac:chgData name="Temitope Nelson" userId="03ca0b5538a8ccb0" providerId="LiveId" clId="{94427CCC-E178-47E8-AE31-67B94FB6F6D4}" dt="2024-02-02T15:43:20.800" v="1190" actId="207"/>
          <ac:spMkLst>
            <pc:docMk/>
            <pc:sldMk cId="2108955527" sldId="304"/>
            <ac:spMk id="17" creationId="{00000000-0000-0000-0000-000000000000}"/>
          </ac:spMkLst>
        </pc:spChg>
        <pc:spChg chg="mod">
          <ac:chgData name="Temitope Nelson" userId="03ca0b5538a8ccb0" providerId="LiveId" clId="{94427CCC-E178-47E8-AE31-67B94FB6F6D4}" dt="2024-02-02T15:10:26.756" v="630"/>
          <ac:spMkLst>
            <pc:docMk/>
            <pc:sldMk cId="2108955527" sldId="304"/>
            <ac:spMk id="19" creationId="{F8372C1C-23E8-26EB-D90C-575D23B8DFBF}"/>
          </ac:spMkLst>
        </pc:spChg>
        <pc:spChg chg="mod">
          <ac:chgData name="Temitope Nelson" userId="03ca0b5538a8ccb0" providerId="LiveId" clId="{94427CCC-E178-47E8-AE31-67B94FB6F6D4}" dt="2024-02-02T15:10:26.756" v="630"/>
          <ac:spMkLst>
            <pc:docMk/>
            <pc:sldMk cId="2108955527" sldId="304"/>
            <ac:spMk id="20" creationId="{CF9DFAC4-A662-3920-0E63-F577EF727B75}"/>
          </ac:spMkLst>
        </pc:spChg>
        <pc:spChg chg="mod">
          <ac:chgData name="Temitope Nelson" userId="03ca0b5538a8ccb0" providerId="LiveId" clId="{94427CCC-E178-47E8-AE31-67B94FB6F6D4}" dt="2024-02-02T15:10:26.756" v="630"/>
          <ac:spMkLst>
            <pc:docMk/>
            <pc:sldMk cId="2108955527" sldId="304"/>
            <ac:spMk id="22" creationId="{35DB7118-B3A2-7F5D-25F8-B6A7E21FAB51}"/>
          </ac:spMkLst>
        </pc:spChg>
        <pc:spChg chg="mod">
          <ac:chgData name="Temitope Nelson" userId="03ca0b5538a8ccb0" providerId="LiveId" clId="{94427CCC-E178-47E8-AE31-67B94FB6F6D4}" dt="2024-02-02T15:10:26.756" v="630"/>
          <ac:spMkLst>
            <pc:docMk/>
            <pc:sldMk cId="2108955527" sldId="304"/>
            <ac:spMk id="24" creationId="{E423DF63-0565-61B7-7B43-B08348DC9D9A}"/>
          </ac:spMkLst>
        </pc:spChg>
        <pc:spChg chg="mod">
          <ac:chgData name="Temitope Nelson" userId="03ca0b5538a8ccb0" providerId="LiveId" clId="{94427CCC-E178-47E8-AE31-67B94FB6F6D4}" dt="2024-02-02T15:10:26.756" v="630"/>
          <ac:spMkLst>
            <pc:docMk/>
            <pc:sldMk cId="2108955527" sldId="304"/>
            <ac:spMk id="25" creationId="{7FC1FF67-1FF3-07B4-C11A-2BFAB8E46980}"/>
          </ac:spMkLst>
        </pc:spChg>
        <pc:grpChg chg="del">
          <ac:chgData name="Temitope Nelson" userId="03ca0b5538a8ccb0" providerId="LiveId" clId="{94427CCC-E178-47E8-AE31-67B94FB6F6D4}" dt="2024-02-02T15:10:20.600" v="629" actId="478"/>
          <ac:grpSpMkLst>
            <pc:docMk/>
            <pc:sldMk cId="2108955527" sldId="304"/>
            <ac:grpSpMk id="7" creationId="{00000000-0000-0000-0000-000000000000}"/>
          </ac:grpSpMkLst>
        </pc:grpChg>
        <pc:grpChg chg="add mod">
          <ac:chgData name="Temitope Nelson" userId="03ca0b5538a8ccb0" providerId="LiveId" clId="{94427CCC-E178-47E8-AE31-67B94FB6F6D4}" dt="2024-02-02T15:10:26.756" v="630"/>
          <ac:grpSpMkLst>
            <pc:docMk/>
            <pc:sldMk cId="2108955527" sldId="304"/>
            <ac:grpSpMk id="16" creationId="{38AFBF99-FA8D-9B42-EEF1-2140821AD9A8}"/>
          </ac:grpSpMkLst>
        </pc:grpChg>
        <pc:grpChg chg="mod">
          <ac:chgData name="Temitope Nelson" userId="03ca0b5538a8ccb0" providerId="LiveId" clId="{94427CCC-E178-47E8-AE31-67B94FB6F6D4}" dt="2024-02-02T15:10:26.756" v="630"/>
          <ac:grpSpMkLst>
            <pc:docMk/>
            <pc:sldMk cId="2108955527" sldId="304"/>
            <ac:grpSpMk id="18" creationId="{0D85D70C-AB98-08C2-B2A4-873DD939CC79}"/>
          </ac:grpSpMkLst>
        </pc:grpChg>
        <pc:picChg chg="mod">
          <ac:chgData name="Temitope Nelson" userId="03ca0b5538a8ccb0" providerId="LiveId" clId="{94427CCC-E178-47E8-AE31-67B94FB6F6D4}" dt="2024-02-02T15:10:26.756" v="630"/>
          <ac:picMkLst>
            <pc:docMk/>
            <pc:sldMk cId="2108955527" sldId="304"/>
            <ac:picMk id="21" creationId="{4813C708-A2E5-0EC6-3F72-5CA890511CD8}"/>
          </ac:picMkLst>
        </pc:picChg>
        <pc:picChg chg="mod">
          <ac:chgData name="Temitope Nelson" userId="03ca0b5538a8ccb0" providerId="LiveId" clId="{94427CCC-E178-47E8-AE31-67B94FB6F6D4}" dt="2024-02-02T15:10:26.756" v="630"/>
          <ac:picMkLst>
            <pc:docMk/>
            <pc:sldMk cId="2108955527" sldId="304"/>
            <ac:picMk id="23" creationId="{56A65FC7-80AF-C488-88DA-3560F5DDCC9F}"/>
          </ac:picMkLst>
        </pc:picChg>
        <pc:cxnChg chg="mod">
          <ac:chgData name="Temitope Nelson" userId="03ca0b5538a8ccb0" providerId="LiveId" clId="{94427CCC-E178-47E8-AE31-67B94FB6F6D4}" dt="2024-02-02T15:10:26.756" v="630"/>
          <ac:cxnSpMkLst>
            <pc:docMk/>
            <pc:sldMk cId="2108955527" sldId="304"/>
            <ac:cxnSpMk id="26" creationId="{A87EF188-CDF1-5A68-3A84-4ED7D8D34E64}"/>
          </ac:cxnSpMkLst>
        </pc:cxnChg>
        <pc:cxnChg chg="mod">
          <ac:chgData name="Temitope Nelson" userId="03ca0b5538a8ccb0" providerId="LiveId" clId="{94427CCC-E178-47E8-AE31-67B94FB6F6D4}" dt="2024-02-02T15:10:26.756" v="630"/>
          <ac:cxnSpMkLst>
            <pc:docMk/>
            <pc:sldMk cId="2108955527" sldId="304"/>
            <ac:cxnSpMk id="27" creationId="{3F3BCDEE-2814-97E5-5EF4-49B0088A5E66}"/>
          </ac:cxnSpMkLst>
        </pc:cxnChg>
      </pc:sldChg>
      <pc:sldChg chg="add del">
        <pc:chgData name="Temitope Nelson" userId="03ca0b5538a8ccb0" providerId="LiveId" clId="{94427CCC-E178-47E8-AE31-67B94FB6F6D4}" dt="2024-02-02T14:18:34.255" v="25" actId="47"/>
        <pc:sldMkLst>
          <pc:docMk/>
          <pc:sldMk cId="1499589906" sldId="306"/>
        </pc:sldMkLst>
      </pc:sldChg>
      <pc:sldChg chg="addSp delSp modSp mod">
        <pc:chgData name="Temitope Nelson" userId="03ca0b5538a8ccb0" providerId="LiveId" clId="{94427CCC-E178-47E8-AE31-67B94FB6F6D4}" dt="2024-02-02T14:31:48.180" v="421" actId="113"/>
        <pc:sldMkLst>
          <pc:docMk/>
          <pc:sldMk cId="26539272" sldId="308"/>
        </pc:sldMkLst>
        <pc:spChg chg="mod">
          <ac:chgData name="Temitope Nelson" userId="03ca0b5538a8ccb0" providerId="LiveId" clId="{94427CCC-E178-47E8-AE31-67B94FB6F6D4}" dt="2024-02-02T14:29:35.163" v="385" actId="207"/>
          <ac:spMkLst>
            <pc:docMk/>
            <pc:sldMk cId="26539272" sldId="308"/>
            <ac:spMk id="2" creationId="{ED99EA79-8509-EFFE-9913-611B9F9C2EFF}"/>
          </ac:spMkLst>
        </pc:spChg>
        <pc:spChg chg="mod">
          <ac:chgData name="Temitope Nelson" userId="03ca0b5538a8ccb0" providerId="LiveId" clId="{94427CCC-E178-47E8-AE31-67B94FB6F6D4}" dt="2024-02-02T14:29:35.163" v="385" actId="207"/>
          <ac:spMkLst>
            <pc:docMk/>
            <pc:sldMk cId="26539272" sldId="308"/>
            <ac:spMk id="3" creationId="{E7D74CE1-921D-5533-C1C9-76E407C8A490}"/>
          </ac:spMkLst>
        </pc:spChg>
        <pc:spChg chg="mod">
          <ac:chgData name="Temitope Nelson" userId="03ca0b5538a8ccb0" providerId="LiveId" clId="{94427CCC-E178-47E8-AE31-67B94FB6F6D4}" dt="2024-02-02T14:29:35.163" v="385" actId="207"/>
          <ac:spMkLst>
            <pc:docMk/>
            <pc:sldMk cId="26539272" sldId="308"/>
            <ac:spMk id="4" creationId="{BE3F86B3-9DA3-87AD-FEF1-A080FD92CE18}"/>
          </ac:spMkLst>
        </pc:spChg>
        <pc:spChg chg="mod">
          <ac:chgData name="Temitope Nelson" userId="03ca0b5538a8ccb0" providerId="LiveId" clId="{94427CCC-E178-47E8-AE31-67B94FB6F6D4}" dt="2024-02-02T14:30:40.851" v="405" actId="165"/>
          <ac:spMkLst>
            <pc:docMk/>
            <pc:sldMk cId="26539272" sldId="308"/>
            <ac:spMk id="6" creationId="{B0F35744-9022-9724-42C0-D1FEF38E89B0}"/>
          </ac:spMkLst>
        </pc:spChg>
        <pc:spChg chg="mod">
          <ac:chgData name="Temitope Nelson" userId="03ca0b5538a8ccb0" providerId="LiveId" clId="{94427CCC-E178-47E8-AE31-67B94FB6F6D4}" dt="2024-02-02T14:30:40.851" v="405" actId="165"/>
          <ac:spMkLst>
            <pc:docMk/>
            <pc:sldMk cId="26539272" sldId="308"/>
            <ac:spMk id="7" creationId="{A204D0E1-F8BF-C4EB-3CAE-E230E73455DB}"/>
          </ac:spMkLst>
        </pc:spChg>
        <pc:spChg chg="mod">
          <ac:chgData name="Temitope Nelson" userId="03ca0b5538a8ccb0" providerId="LiveId" clId="{94427CCC-E178-47E8-AE31-67B94FB6F6D4}" dt="2024-02-02T14:29:35.163" v="385" actId="207"/>
          <ac:spMkLst>
            <pc:docMk/>
            <pc:sldMk cId="26539272" sldId="308"/>
            <ac:spMk id="8" creationId="{BDBBC683-E7DD-DD28-9395-ED191B7CD011}"/>
          </ac:spMkLst>
        </pc:spChg>
        <pc:spChg chg="mod topLvl">
          <ac:chgData name="Temitope Nelson" userId="03ca0b5538a8ccb0" providerId="LiveId" clId="{94427CCC-E178-47E8-AE31-67B94FB6F6D4}" dt="2024-02-02T14:31:07.046" v="411" actId="207"/>
          <ac:spMkLst>
            <pc:docMk/>
            <pc:sldMk cId="26539272" sldId="308"/>
            <ac:spMk id="9" creationId="{AAEF2128-EE6D-BB03-F79D-74D36C3E2BF7}"/>
          </ac:spMkLst>
        </pc:spChg>
        <pc:spChg chg="mod">
          <ac:chgData name="Temitope Nelson" userId="03ca0b5538a8ccb0" providerId="LiveId" clId="{94427CCC-E178-47E8-AE31-67B94FB6F6D4}" dt="2024-02-02T14:30:40.851" v="405" actId="165"/>
          <ac:spMkLst>
            <pc:docMk/>
            <pc:sldMk cId="26539272" sldId="308"/>
            <ac:spMk id="11" creationId="{0EDC6202-DF8F-083A-CC03-88DDDA097CD7}"/>
          </ac:spMkLst>
        </pc:spChg>
        <pc:spChg chg="mod">
          <ac:chgData name="Temitope Nelson" userId="03ca0b5538a8ccb0" providerId="LiveId" clId="{94427CCC-E178-47E8-AE31-67B94FB6F6D4}" dt="2024-02-02T14:30:40.851" v="405" actId="165"/>
          <ac:spMkLst>
            <pc:docMk/>
            <pc:sldMk cId="26539272" sldId="308"/>
            <ac:spMk id="12" creationId="{8A1AAB81-9EF0-B8B8-D7C1-6E60B0F5ED8D}"/>
          </ac:spMkLst>
        </pc:spChg>
        <pc:spChg chg="mod topLvl">
          <ac:chgData name="Temitope Nelson" userId="03ca0b5538a8ccb0" providerId="LiveId" clId="{94427CCC-E178-47E8-AE31-67B94FB6F6D4}" dt="2024-02-02T14:31:03.482" v="410" actId="207"/>
          <ac:spMkLst>
            <pc:docMk/>
            <pc:sldMk cId="26539272" sldId="308"/>
            <ac:spMk id="13" creationId="{42410672-DB87-561C-EDEE-59ADEB196B7F}"/>
          </ac:spMkLst>
        </pc:spChg>
        <pc:spChg chg="mod">
          <ac:chgData name="Temitope Nelson" userId="03ca0b5538a8ccb0" providerId="LiveId" clId="{94427CCC-E178-47E8-AE31-67B94FB6F6D4}" dt="2024-02-02T14:29:35.163" v="385" actId="207"/>
          <ac:spMkLst>
            <pc:docMk/>
            <pc:sldMk cId="26539272" sldId="308"/>
            <ac:spMk id="14" creationId="{F987E50F-2CEA-F95A-C824-4E84D9CA6B19}"/>
          </ac:spMkLst>
        </pc:spChg>
        <pc:spChg chg="mod">
          <ac:chgData name="Temitope Nelson" userId="03ca0b5538a8ccb0" providerId="LiveId" clId="{94427CCC-E178-47E8-AE31-67B94FB6F6D4}" dt="2024-02-02T14:31:25.633" v="420" actId="20577"/>
          <ac:spMkLst>
            <pc:docMk/>
            <pc:sldMk cId="26539272" sldId="308"/>
            <ac:spMk id="18" creationId="{672FEB3F-9E7E-5C6F-3E3A-087F4CC0B2D7}"/>
          </ac:spMkLst>
        </pc:spChg>
        <pc:spChg chg="mod">
          <ac:chgData name="Temitope Nelson" userId="03ca0b5538a8ccb0" providerId="LiveId" clId="{94427CCC-E178-47E8-AE31-67B94FB6F6D4}" dt="2024-02-02T14:29:35.163" v="385" actId="207"/>
          <ac:spMkLst>
            <pc:docMk/>
            <pc:sldMk cId="26539272" sldId="308"/>
            <ac:spMk id="19" creationId="{AEB8AF4C-6FA1-80AB-3667-933F37ED9AAF}"/>
          </ac:spMkLst>
        </pc:spChg>
        <pc:spChg chg="mod">
          <ac:chgData name="Temitope Nelson" userId="03ca0b5538a8ccb0" providerId="LiveId" clId="{94427CCC-E178-47E8-AE31-67B94FB6F6D4}" dt="2024-02-02T14:29:35.163" v="385" actId="207"/>
          <ac:spMkLst>
            <pc:docMk/>
            <pc:sldMk cId="26539272" sldId="308"/>
            <ac:spMk id="21" creationId="{DEDAA818-53DA-4816-F482-CADC4FDD9496}"/>
          </ac:spMkLst>
        </pc:spChg>
        <pc:spChg chg="mod">
          <ac:chgData name="Temitope Nelson" userId="03ca0b5538a8ccb0" providerId="LiveId" clId="{94427CCC-E178-47E8-AE31-67B94FB6F6D4}" dt="2024-02-02T14:29:35.163" v="385" actId="207"/>
          <ac:spMkLst>
            <pc:docMk/>
            <pc:sldMk cId="26539272" sldId="308"/>
            <ac:spMk id="23" creationId="{7DE6EB3F-B366-7D12-DB0A-F55FFFC1EF72}"/>
          </ac:spMkLst>
        </pc:spChg>
        <pc:spChg chg="mod">
          <ac:chgData name="Temitope Nelson" userId="03ca0b5538a8ccb0" providerId="LiveId" clId="{94427CCC-E178-47E8-AE31-67B94FB6F6D4}" dt="2024-02-02T14:29:35.163" v="385" actId="207"/>
          <ac:spMkLst>
            <pc:docMk/>
            <pc:sldMk cId="26539272" sldId="308"/>
            <ac:spMk id="24" creationId="{40A86257-AC7F-B284-5EE5-983C7C0A4161}"/>
          </ac:spMkLst>
        </pc:spChg>
        <pc:spChg chg="mod">
          <ac:chgData name="Temitope Nelson" userId="03ca0b5538a8ccb0" providerId="LiveId" clId="{94427CCC-E178-47E8-AE31-67B94FB6F6D4}" dt="2024-02-02T14:29:35.163" v="385" actId="207"/>
          <ac:spMkLst>
            <pc:docMk/>
            <pc:sldMk cId="26539272" sldId="308"/>
            <ac:spMk id="25" creationId="{DD3A049B-27E5-96B6-9340-9BF5D0F493F9}"/>
          </ac:spMkLst>
        </pc:spChg>
        <pc:spChg chg="mod">
          <ac:chgData name="Temitope Nelson" userId="03ca0b5538a8ccb0" providerId="LiveId" clId="{94427CCC-E178-47E8-AE31-67B94FB6F6D4}" dt="2024-02-02T14:29:35.163" v="385" actId="207"/>
          <ac:spMkLst>
            <pc:docMk/>
            <pc:sldMk cId="26539272" sldId="308"/>
            <ac:spMk id="26" creationId="{D9F543B9-F04E-C738-565F-4F121F3F19BB}"/>
          </ac:spMkLst>
        </pc:spChg>
        <pc:spChg chg="mod">
          <ac:chgData name="Temitope Nelson" userId="03ca0b5538a8ccb0" providerId="LiveId" clId="{94427CCC-E178-47E8-AE31-67B94FB6F6D4}" dt="2024-02-02T14:29:35.163" v="385" actId="207"/>
          <ac:spMkLst>
            <pc:docMk/>
            <pc:sldMk cId="26539272" sldId="308"/>
            <ac:spMk id="27" creationId="{464030BF-40EE-F55E-D25F-A64448045C9E}"/>
          </ac:spMkLst>
        </pc:spChg>
        <pc:spChg chg="mod">
          <ac:chgData name="Temitope Nelson" userId="03ca0b5538a8ccb0" providerId="LiveId" clId="{94427CCC-E178-47E8-AE31-67B94FB6F6D4}" dt="2024-02-02T14:29:35.163" v="385" actId="207"/>
          <ac:spMkLst>
            <pc:docMk/>
            <pc:sldMk cId="26539272" sldId="308"/>
            <ac:spMk id="28" creationId="{29DAE034-AF84-5A3D-B35F-D37C3F910433}"/>
          </ac:spMkLst>
        </pc:spChg>
        <pc:spChg chg="mod">
          <ac:chgData name="Temitope Nelson" userId="03ca0b5538a8ccb0" providerId="LiveId" clId="{94427CCC-E178-47E8-AE31-67B94FB6F6D4}" dt="2024-02-02T14:29:35.163" v="385" actId="207"/>
          <ac:spMkLst>
            <pc:docMk/>
            <pc:sldMk cId="26539272" sldId="308"/>
            <ac:spMk id="29" creationId="{F89E008D-C92E-C90C-DC0D-795078D7B4C4}"/>
          </ac:spMkLst>
        </pc:spChg>
        <pc:spChg chg="mod">
          <ac:chgData name="Temitope Nelson" userId="03ca0b5538a8ccb0" providerId="LiveId" clId="{94427CCC-E178-47E8-AE31-67B94FB6F6D4}" dt="2024-02-02T14:29:35.163" v="385" actId="207"/>
          <ac:spMkLst>
            <pc:docMk/>
            <pc:sldMk cId="26539272" sldId="308"/>
            <ac:spMk id="30" creationId="{A49B4491-9681-5A92-535F-5A42AF11E009}"/>
          </ac:spMkLst>
        </pc:spChg>
        <pc:spChg chg="mod">
          <ac:chgData name="Temitope Nelson" userId="03ca0b5538a8ccb0" providerId="LiveId" clId="{94427CCC-E178-47E8-AE31-67B94FB6F6D4}" dt="2024-02-02T14:29:35.163" v="385" actId="207"/>
          <ac:spMkLst>
            <pc:docMk/>
            <pc:sldMk cId="26539272" sldId="308"/>
            <ac:spMk id="31" creationId="{92703CB8-FC4A-D6E7-D948-0F2EF1B787CC}"/>
          </ac:spMkLst>
        </pc:spChg>
        <pc:spChg chg="mod">
          <ac:chgData name="Temitope Nelson" userId="03ca0b5538a8ccb0" providerId="LiveId" clId="{94427CCC-E178-47E8-AE31-67B94FB6F6D4}" dt="2024-02-02T14:30:11.982" v="387" actId="207"/>
          <ac:spMkLst>
            <pc:docMk/>
            <pc:sldMk cId="26539272" sldId="308"/>
            <ac:spMk id="57" creationId="{9068F0CF-EDB4-414B-C5C9-6DF4698BD63F}"/>
          </ac:spMkLst>
        </pc:spChg>
        <pc:spChg chg="mod">
          <ac:chgData name="Temitope Nelson" userId="03ca0b5538a8ccb0" providerId="LiveId" clId="{94427CCC-E178-47E8-AE31-67B94FB6F6D4}" dt="2024-02-02T14:29:35.163" v="385" actId="207"/>
          <ac:spMkLst>
            <pc:docMk/>
            <pc:sldMk cId="26539272" sldId="308"/>
            <ac:spMk id="58" creationId="{948C58B0-C987-0148-50C6-E96C61F3E152}"/>
          </ac:spMkLst>
        </pc:spChg>
        <pc:spChg chg="mod">
          <ac:chgData name="Temitope Nelson" userId="03ca0b5538a8ccb0" providerId="LiveId" clId="{94427CCC-E178-47E8-AE31-67B94FB6F6D4}" dt="2024-02-02T14:30:40.851" v="405" actId="165"/>
          <ac:spMkLst>
            <pc:docMk/>
            <pc:sldMk cId="26539272" sldId="308"/>
            <ac:spMk id="72" creationId="{33B436F0-5FA3-5779-CA48-8528409E51CF}"/>
          </ac:spMkLst>
        </pc:spChg>
        <pc:spChg chg="mod">
          <ac:chgData name="Temitope Nelson" userId="03ca0b5538a8ccb0" providerId="LiveId" clId="{94427CCC-E178-47E8-AE31-67B94FB6F6D4}" dt="2024-02-02T14:30:40.851" v="405" actId="165"/>
          <ac:spMkLst>
            <pc:docMk/>
            <pc:sldMk cId="26539272" sldId="308"/>
            <ac:spMk id="73" creationId="{A1D27893-CF9A-6F35-225C-ED8CE493D60A}"/>
          </ac:spMkLst>
        </pc:spChg>
        <pc:spChg chg="mod">
          <ac:chgData name="Temitope Nelson" userId="03ca0b5538a8ccb0" providerId="LiveId" clId="{94427CCC-E178-47E8-AE31-67B94FB6F6D4}" dt="2024-02-02T14:30:40.851" v="405" actId="165"/>
          <ac:spMkLst>
            <pc:docMk/>
            <pc:sldMk cId="26539272" sldId="308"/>
            <ac:spMk id="75" creationId="{90F5F307-2DEB-3FD2-6A8F-F995A2DFA6B5}"/>
          </ac:spMkLst>
        </pc:spChg>
        <pc:spChg chg="mod">
          <ac:chgData name="Temitope Nelson" userId="03ca0b5538a8ccb0" providerId="LiveId" clId="{94427CCC-E178-47E8-AE31-67B94FB6F6D4}" dt="2024-02-02T14:30:40.851" v="405" actId="165"/>
          <ac:spMkLst>
            <pc:docMk/>
            <pc:sldMk cId="26539272" sldId="308"/>
            <ac:spMk id="76" creationId="{64F349B3-7584-6512-74C2-46307A3BA926}"/>
          </ac:spMkLst>
        </pc:spChg>
        <pc:spChg chg="mod topLvl">
          <ac:chgData name="Temitope Nelson" userId="03ca0b5538a8ccb0" providerId="LiveId" clId="{94427CCC-E178-47E8-AE31-67B94FB6F6D4}" dt="2024-02-02T14:31:10.337" v="412" actId="207"/>
          <ac:spMkLst>
            <pc:docMk/>
            <pc:sldMk cId="26539272" sldId="308"/>
            <ac:spMk id="77" creationId="{4A082DA1-DC57-7D63-739A-F04CCF75F8D2}"/>
          </ac:spMkLst>
        </pc:spChg>
        <pc:spChg chg="mod topLvl">
          <ac:chgData name="Temitope Nelson" userId="03ca0b5538a8ccb0" providerId="LiveId" clId="{94427CCC-E178-47E8-AE31-67B94FB6F6D4}" dt="2024-02-02T14:30:48.655" v="407" actId="338"/>
          <ac:spMkLst>
            <pc:docMk/>
            <pc:sldMk cId="26539272" sldId="308"/>
            <ac:spMk id="78" creationId="{E66EE411-279C-5DD1-755C-2551331D4113}"/>
          </ac:spMkLst>
        </pc:spChg>
        <pc:spChg chg="mod">
          <ac:chgData name="Temitope Nelson" userId="03ca0b5538a8ccb0" providerId="LiveId" clId="{94427CCC-E178-47E8-AE31-67B94FB6F6D4}" dt="2024-02-02T14:31:48.180" v="421" actId="113"/>
          <ac:spMkLst>
            <pc:docMk/>
            <pc:sldMk cId="26539272" sldId="308"/>
            <ac:spMk id="92" creationId="{A61D3634-1B72-617D-6D29-D36DCEB518DE}"/>
          </ac:spMkLst>
        </pc:spChg>
        <pc:spChg chg="mod">
          <ac:chgData name="Temitope Nelson" userId="03ca0b5538a8ccb0" providerId="LiveId" clId="{94427CCC-E178-47E8-AE31-67B94FB6F6D4}" dt="2024-02-02T14:29:47.763" v="386" actId="207"/>
          <ac:spMkLst>
            <pc:docMk/>
            <pc:sldMk cId="26539272" sldId="308"/>
            <ac:spMk id="93" creationId="{4F149175-5E39-50A0-BCB3-8C53366DF63A}"/>
          </ac:spMkLst>
        </pc:spChg>
        <pc:spChg chg="mod">
          <ac:chgData name="Temitope Nelson" userId="03ca0b5538a8ccb0" providerId="LiveId" clId="{94427CCC-E178-47E8-AE31-67B94FB6F6D4}" dt="2024-02-02T14:29:47.763" v="386" actId="207"/>
          <ac:spMkLst>
            <pc:docMk/>
            <pc:sldMk cId="26539272" sldId="308"/>
            <ac:spMk id="94" creationId="{35EF5D58-8159-BE75-BB6C-763A580413FC}"/>
          </ac:spMkLst>
        </pc:spChg>
        <pc:spChg chg="mod">
          <ac:chgData name="Temitope Nelson" userId="03ca0b5538a8ccb0" providerId="LiveId" clId="{94427CCC-E178-47E8-AE31-67B94FB6F6D4}" dt="2024-02-02T14:29:47.763" v="386" actId="207"/>
          <ac:spMkLst>
            <pc:docMk/>
            <pc:sldMk cId="26539272" sldId="308"/>
            <ac:spMk id="95" creationId="{241AC9F1-7007-8ED2-75E0-E1E0B73B3556}"/>
          </ac:spMkLst>
        </pc:spChg>
        <pc:grpChg chg="mod topLvl">
          <ac:chgData name="Temitope Nelson" userId="03ca0b5538a8ccb0" providerId="LiveId" clId="{94427CCC-E178-47E8-AE31-67B94FB6F6D4}" dt="2024-02-02T14:30:48.655" v="407" actId="338"/>
          <ac:grpSpMkLst>
            <pc:docMk/>
            <pc:sldMk cId="26539272" sldId="308"/>
            <ac:grpSpMk id="5" creationId="{CD4924D0-6002-AC38-CCB4-53F7FE83CC42}"/>
          </ac:grpSpMkLst>
        </pc:grpChg>
        <pc:grpChg chg="mod topLvl">
          <ac:chgData name="Temitope Nelson" userId="03ca0b5538a8ccb0" providerId="LiveId" clId="{94427CCC-E178-47E8-AE31-67B94FB6F6D4}" dt="2024-02-02T14:30:48.655" v="407" actId="338"/>
          <ac:grpSpMkLst>
            <pc:docMk/>
            <pc:sldMk cId="26539272" sldId="308"/>
            <ac:grpSpMk id="10" creationId="{B0E58BF9-C463-0BBF-FB83-5EA1D1A7A34D}"/>
          </ac:grpSpMkLst>
        </pc:grpChg>
        <pc:grpChg chg="add mod">
          <ac:chgData name="Temitope Nelson" userId="03ca0b5538a8ccb0" providerId="LiveId" clId="{94427CCC-E178-47E8-AE31-67B94FB6F6D4}" dt="2024-02-02T14:30:48.655" v="407" actId="338"/>
          <ac:grpSpMkLst>
            <pc:docMk/>
            <pc:sldMk cId="26539272" sldId="308"/>
            <ac:grpSpMk id="15" creationId="{1CA34FDA-45B2-5099-9BA4-F12D6A1C87CD}"/>
          </ac:grpSpMkLst>
        </pc:grpChg>
        <pc:grpChg chg="del">
          <ac:chgData name="Temitope Nelson" userId="03ca0b5538a8ccb0" providerId="LiveId" clId="{94427CCC-E178-47E8-AE31-67B94FB6F6D4}" dt="2024-02-02T14:30:40.851" v="405" actId="165"/>
          <ac:grpSpMkLst>
            <pc:docMk/>
            <pc:sldMk cId="26539272" sldId="308"/>
            <ac:grpSpMk id="43" creationId="{B75AEE46-560C-24F4-65AB-B968BE6DE0AB}"/>
          </ac:grpSpMkLst>
        </pc:grpChg>
        <pc:grpChg chg="mod topLvl">
          <ac:chgData name="Temitope Nelson" userId="03ca0b5538a8ccb0" providerId="LiveId" clId="{94427CCC-E178-47E8-AE31-67B94FB6F6D4}" dt="2024-02-02T14:30:48.655" v="407" actId="338"/>
          <ac:grpSpMkLst>
            <pc:docMk/>
            <pc:sldMk cId="26539272" sldId="308"/>
            <ac:grpSpMk id="71" creationId="{9EB91856-DC28-89FC-AED9-4A59571A246B}"/>
          </ac:grpSpMkLst>
        </pc:grpChg>
        <pc:grpChg chg="mod topLvl">
          <ac:chgData name="Temitope Nelson" userId="03ca0b5538a8ccb0" providerId="LiveId" clId="{94427CCC-E178-47E8-AE31-67B94FB6F6D4}" dt="2024-02-02T14:30:48.655" v="407" actId="338"/>
          <ac:grpSpMkLst>
            <pc:docMk/>
            <pc:sldMk cId="26539272" sldId="308"/>
            <ac:grpSpMk id="74" creationId="{3CB3E42B-3C18-0BAF-C5B1-796A1E369165}"/>
          </ac:grpSpMkLst>
        </pc:grpChg>
      </pc:sldChg>
      <pc:sldChg chg="del">
        <pc:chgData name="Temitope Nelson" userId="03ca0b5538a8ccb0" providerId="LiveId" clId="{94427CCC-E178-47E8-AE31-67B94FB6F6D4}" dt="2024-02-02T14:17:07.072" v="0" actId="47"/>
        <pc:sldMkLst>
          <pc:docMk/>
          <pc:sldMk cId="317891903" sldId="310"/>
        </pc:sldMkLst>
      </pc:sldChg>
      <pc:sldChg chg="addSp delSp modSp mod setBg">
        <pc:chgData name="Temitope Nelson" userId="03ca0b5538a8ccb0" providerId="LiveId" clId="{94427CCC-E178-47E8-AE31-67B94FB6F6D4}" dt="2024-02-02T15:38:42.503" v="1083" actId="20577"/>
        <pc:sldMkLst>
          <pc:docMk/>
          <pc:sldMk cId="0" sldId="313"/>
        </pc:sldMkLst>
        <pc:spChg chg="mod">
          <ac:chgData name="Temitope Nelson" userId="03ca0b5538a8ccb0" providerId="LiveId" clId="{94427CCC-E178-47E8-AE31-67B94FB6F6D4}" dt="2024-02-02T14:49:48.842" v="453" actId="207"/>
          <ac:spMkLst>
            <pc:docMk/>
            <pc:sldMk cId="0" sldId="313"/>
            <ac:spMk id="3" creationId="{00000000-0000-0000-0000-000000000000}"/>
          </ac:spMkLst>
        </pc:spChg>
        <pc:spChg chg="add mod">
          <ac:chgData name="Temitope Nelson" userId="03ca0b5538a8ccb0" providerId="LiveId" clId="{94427CCC-E178-47E8-AE31-67B94FB6F6D4}" dt="2024-02-02T14:24:39.048" v="340" actId="20577"/>
          <ac:spMkLst>
            <pc:docMk/>
            <pc:sldMk cId="0" sldId="313"/>
            <ac:spMk id="5" creationId="{380D7E1F-12DC-737F-3063-AF465A304DCC}"/>
          </ac:spMkLst>
        </pc:spChg>
        <pc:spChg chg="mod">
          <ac:chgData name="Temitope Nelson" userId="03ca0b5538a8ccb0" providerId="LiveId" clId="{94427CCC-E178-47E8-AE31-67B94FB6F6D4}" dt="2024-02-02T14:23:31.386" v="331" actId="1037"/>
          <ac:spMkLst>
            <pc:docMk/>
            <pc:sldMk cId="0" sldId="313"/>
            <ac:spMk id="30" creationId="{00000000-0000-0000-0000-000000000000}"/>
          </ac:spMkLst>
        </pc:spChg>
        <pc:spChg chg="mod">
          <ac:chgData name="Temitope Nelson" userId="03ca0b5538a8ccb0" providerId="LiveId" clId="{94427CCC-E178-47E8-AE31-67B94FB6F6D4}" dt="2024-02-02T14:23:54.991" v="334" actId="1076"/>
          <ac:spMkLst>
            <pc:docMk/>
            <pc:sldMk cId="0" sldId="313"/>
            <ac:spMk id="31" creationId="{00000000-0000-0000-0000-000000000000}"/>
          </ac:spMkLst>
        </pc:spChg>
        <pc:spChg chg="del">
          <ac:chgData name="Temitope Nelson" userId="03ca0b5538a8ccb0" providerId="LiveId" clId="{94427CCC-E178-47E8-AE31-67B94FB6F6D4}" dt="2024-02-02T14:23:07.209" v="317" actId="478"/>
          <ac:spMkLst>
            <pc:docMk/>
            <pc:sldMk cId="0" sldId="313"/>
            <ac:spMk id="77" creationId="{DAA72C47-4B8D-5FC4-A05C-9C9C54C6244A}"/>
          </ac:spMkLst>
        </pc:spChg>
        <pc:spChg chg="mod">
          <ac:chgData name="Temitope Nelson" userId="03ca0b5538a8ccb0" providerId="LiveId" clId="{94427CCC-E178-47E8-AE31-67B94FB6F6D4}" dt="2024-02-02T15:35:44.257" v="989" actId="20577"/>
          <ac:spMkLst>
            <pc:docMk/>
            <pc:sldMk cId="0" sldId="313"/>
            <ac:spMk id="87" creationId="{6BD88467-9D81-63B6-3528-5310FF44A244}"/>
          </ac:spMkLst>
        </pc:spChg>
        <pc:spChg chg="mod">
          <ac:chgData name="Temitope Nelson" userId="03ca0b5538a8ccb0" providerId="LiveId" clId="{94427CCC-E178-47E8-AE31-67B94FB6F6D4}" dt="2024-02-02T14:24:15.025" v="336" actId="6549"/>
          <ac:spMkLst>
            <pc:docMk/>
            <pc:sldMk cId="0" sldId="313"/>
            <ac:spMk id="92" creationId="{45A75849-98E0-6C19-B360-74B5504525EF}"/>
          </ac:spMkLst>
        </pc:spChg>
        <pc:spChg chg="mod">
          <ac:chgData name="Temitope Nelson" userId="03ca0b5538a8ccb0" providerId="LiveId" clId="{94427CCC-E178-47E8-AE31-67B94FB6F6D4}" dt="2024-02-02T15:35:54.607" v="1000" actId="1037"/>
          <ac:spMkLst>
            <pc:docMk/>
            <pc:sldMk cId="0" sldId="313"/>
            <ac:spMk id="97" creationId="{3EE23894-5483-DCB7-3456-B5964FD39108}"/>
          </ac:spMkLst>
        </pc:spChg>
        <pc:spChg chg="mod">
          <ac:chgData name="Temitope Nelson" userId="03ca0b5538a8ccb0" providerId="LiveId" clId="{94427CCC-E178-47E8-AE31-67B94FB6F6D4}" dt="2024-02-02T15:36:26.790" v="1011" actId="1038"/>
          <ac:spMkLst>
            <pc:docMk/>
            <pc:sldMk cId="0" sldId="313"/>
            <ac:spMk id="102" creationId="{1AF12DC0-4CD1-4B6C-E3AB-77B4F357E9F6}"/>
          </ac:spMkLst>
        </pc:spChg>
        <pc:spChg chg="mod">
          <ac:chgData name="Temitope Nelson" userId="03ca0b5538a8ccb0" providerId="LiveId" clId="{94427CCC-E178-47E8-AE31-67B94FB6F6D4}" dt="2024-02-02T15:36:56.897" v="1018" actId="14100"/>
          <ac:spMkLst>
            <pc:docMk/>
            <pc:sldMk cId="0" sldId="313"/>
            <ac:spMk id="107" creationId="{E65548F0-B684-D90B-AA50-5F301F526E59}"/>
          </ac:spMkLst>
        </pc:spChg>
        <pc:spChg chg="mod">
          <ac:chgData name="Temitope Nelson" userId="03ca0b5538a8ccb0" providerId="LiveId" clId="{94427CCC-E178-47E8-AE31-67B94FB6F6D4}" dt="2024-02-02T15:37:50.560" v="1041" actId="20577"/>
          <ac:spMkLst>
            <pc:docMk/>
            <pc:sldMk cId="0" sldId="313"/>
            <ac:spMk id="112" creationId="{D953C3E8-E078-3B63-FE75-FFB04739C77A}"/>
          </ac:spMkLst>
        </pc:spChg>
        <pc:spChg chg="mod">
          <ac:chgData name="Temitope Nelson" userId="03ca0b5538a8ccb0" providerId="LiveId" clId="{94427CCC-E178-47E8-AE31-67B94FB6F6D4}" dt="2024-02-02T15:38:07.778" v="1061" actId="1038"/>
          <ac:spMkLst>
            <pc:docMk/>
            <pc:sldMk cId="0" sldId="313"/>
            <ac:spMk id="117" creationId="{2A8E3388-83DB-921B-0F56-84C0A43CAEC3}"/>
          </ac:spMkLst>
        </pc:spChg>
        <pc:spChg chg="mod">
          <ac:chgData name="Temitope Nelson" userId="03ca0b5538a8ccb0" providerId="LiveId" clId="{94427CCC-E178-47E8-AE31-67B94FB6F6D4}" dt="2024-02-02T15:38:34.375" v="1079" actId="1038"/>
          <ac:spMkLst>
            <pc:docMk/>
            <pc:sldMk cId="0" sldId="313"/>
            <ac:spMk id="127" creationId="{DF3DBCBB-9664-117D-AEF5-4F82F73589B4}"/>
          </ac:spMkLst>
        </pc:spChg>
        <pc:spChg chg="mod">
          <ac:chgData name="Temitope Nelson" userId="03ca0b5538a8ccb0" providerId="LiveId" clId="{94427CCC-E178-47E8-AE31-67B94FB6F6D4}" dt="2024-02-02T15:38:42.503" v="1083" actId="20577"/>
          <ac:spMkLst>
            <pc:docMk/>
            <pc:sldMk cId="0" sldId="313"/>
            <ac:spMk id="132" creationId="{7ADB2FBE-90A2-3EAE-894A-1D3423A2609A}"/>
          </ac:spMkLst>
        </pc:spChg>
      </pc:sldChg>
      <pc:sldChg chg="addSp delSp modSp mod">
        <pc:chgData name="Temitope Nelson" userId="03ca0b5538a8ccb0" providerId="LiveId" clId="{94427CCC-E178-47E8-AE31-67B94FB6F6D4}" dt="2024-02-02T15:39:56.027" v="1126" actId="478"/>
        <pc:sldMkLst>
          <pc:docMk/>
          <pc:sldMk cId="0" sldId="314"/>
        </pc:sldMkLst>
        <pc:spChg chg="mod">
          <ac:chgData name="Temitope Nelson" userId="03ca0b5538a8ccb0" providerId="LiveId" clId="{94427CCC-E178-47E8-AE31-67B94FB6F6D4}" dt="2024-02-02T14:19:11.722" v="72" actId="1076"/>
          <ac:spMkLst>
            <pc:docMk/>
            <pc:sldMk cId="0" sldId="314"/>
            <ac:spMk id="2" creationId="{00000000-0000-0000-0000-000000000000}"/>
          </ac:spMkLst>
        </pc:spChg>
        <pc:spChg chg="mod">
          <ac:chgData name="Temitope Nelson" userId="03ca0b5538a8ccb0" providerId="LiveId" clId="{94427CCC-E178-47E8-AE31-67B94FB6F6D4}" dt="2024-02-02T14:38:41.540" v="437" actId="207"/>
          <ac:spMkLst>
            <pc:docMk/>
            <pc:sldMk cId="0" sldId="314"/>
            <ac:spMk id="4" creationId="{00000000-0000-0000-0000-000000000000}"/>
          </ac:spMkLst>
        </pc:spChg>
        <pc:spChg chg="mod">
          <ac:chgData name="Temitope Nelson" userId="03ca0b5538a8ccb0" providerId="LiveId" clId="{94427CCC-E178-47E8-AE31-67B94FB6F6D4}" dt="2024-02-02T14:38:41.540" v="437" actId="207"/>
          <ac:spMkLst>
            <pc:docMk/>
            <pc:sldMk cId="0" sldId="314"/>
            <ac:spMk id="5" creationId="{00000000-0000-0000-0000-000000000000}"/>
          </ac:spMkLst>
        </pc:spChg>
        <pc:spChg chg="mod">
          <ac:chgData name="Temitope Nelson" userId="03ca0b5538a8ccb0" providerId="LiveId" clId="{94427CCC-E178-47E8-AE31-67B94FB6F6D4}" dt="2024-02-02T14:38:51.700" v="438" actId="207"/>
          <ac:spMkLst>
            <pc:docMk/>
            <pc:sldMk cId="0" sldId="314"/>
            <ac:spMk id="12" creationId="{00000000-0000-0000-0000-000000000000}"/>
          </ac:spMkLst>
        </pc:spChg>
        <pc:spChg chg="mod">
          <ac:chgData name="Temitope Nelson" userId="03ca0b5538a8ccb0" providerId="LiveId" clId="{94427CCC-E178-47E8-AE31-67B94FB6F6D4}" dt="2024-02-02T14:22:00.698" v="257" actId="1038"/>
          <ac:spMkLst>
            <pc:docMk/>
            <pc:sldMk cId="0" sldId="314"/>
            <ac:spMk id="13" creationId="{00000000-0000-0000-0000-000000000000}"/>
          </ac:spMkLst>
        </pc:spChg>
        <pc:spChg chg="mod">
          <ac:chgData name="Temitope Nelson" userId="03ca0b5538a8ccb0" providerId="LiveId" clId="{94427CCC-E178-47E8-AE31-67B94FB6F6D4}" dt="2024-02-02T14:38:56.469" v="439" actId="207"/>
          <ac:spMkLst>
            <pc:docMk/>
            <pc:sldMk cId="0" sldId="314"/>
            <ac:spMk id="23" creationId="{00000000-0000-0000-0000-000000000000}"/>
          </ac:spMkLst>
        </pc:spChg>
        <pc:spChg chg="mod">
          <ac:chgData name="Temitope Nelson" userId="03ca0b5538a8ccb0" providerId="LiveId" clId="{94427CCC-E178-47E8-AE31-67B94FB6F6D4}" dt="2024-02-02T14:39:05.520" v="442" actId="207"/>
          <ac:spMkLst>
            <pc:docMk/>
            <pc:sldMk cId="0" sldId="314"/>
            <ac:spMk id="28" creationId="{00000000-0000-0000-0000-000000000000}"/>
          </ac:spMkLst>
        </pc:spChg>
        <pc:spChg chg="mod">
          <ac:chgData name="Temitope Nelson" userId="03ca0b5538a8ccb0" providerId="LiveId" clId="{94427CCC-E178-47E8-AE31-67B94FB6F6D4}" dt="2024-02-02T14:39:02.418" v="441" actId="207"/>
          <ac:spMkLst>
            <pc:docMk/>
            <pc:sldMk cId="0" sldId="314"/>
            <ac:spMk id="29" creationId="{00000000-0000-0000-0000-000000000000}"/>
          </ac:spMkLst>
        </pc:spChg>
        <pc:spChg chg="mod">
          <ac:chgData name="Temitope Nelson" userId="03ca0b5538a8ccb0" providerId="LiveId" clId="{94427CCC-E178-47E8-AE31-67B94FB6F6D4}" dt="2024-02-02T14:39:02.418" v="441" actId="207"/>
          <ac:spMkLst>
            <pc:docMk/>
            <pc:sldMk cId="0" sldId="314"/>
            <ac:spMk id="30" creationId="{00000000-0000-0000-0000-000000000000}"/>
          </ac:spMkLst>
        </pc:spChg>
        <pc:spChg chg="mod">
          <ac:chgData name="Temitope Nelson" userId="03ca0b5538a8ccb0" providerId="LiveId" clId="{94427CCC-E178-47E8-AE31-67B94FB6F6D4}" dt="2024-02-02T14:39:09.193" v="443" actId="207"/>
          <ac:spMkLst>
            <pc:docMk/>
            <pc:sldMk cId="0" sldId="314"/>
            <ac:spMk id="33" creationId="{00000000-0000-0000-0000-000000000000}"/>
          </ac:spMkLst>
        </pc:spChg>
        <pc:spChg chg="add del mod">
          <ac:chgData name="Temitope Nelson" userId="03ca0b5538a8ccb0" providerId="LiveId" clId="{94427CCC-E178-47E8-AE31-67B94FB6F6D4}" dt="2024-02-02T14:25:14.285" v="345" actId="21"/>
          <ac:spMkLst>
            <pc:docMk/>
            <pc:sldMk cId="0" sldId="314"/>
            <ac:spMk id="36" creationId="{BBB90FFC-03E5-E54F-971F-8C3D991185C3}"/>
          </ac:spMkLst>
        </pc:spChg>
        <pc:spChg chg="add del mod">
          <ac:chgData name="Temitope Nelson" userId="03ca0b5538a8ccb0" providerId="LiveId" clId="{94427CCC-E178-47E8-AE31-67B94FB6F6D4}" dt="2024-02-02T15:39:56.027" v="1126" actId="478"/>
          <ac:spMkLst>
            <pc:docMk/>
            <pc:sldMk cId="0" sldId="314"/>
            <ac:spMk id="37" creationId="{94556E61-AD09-8B24-126E-DB4EFDB29B35}"/>
          </ac:spMkLst>
        </pc:spChg>
        <pc:spChg chg="mod">
          <ac:chgData name="Temitope Nelson" userId="03ca0b5538a8ccb0" providerId="LiveId" clId="{94427CCC-E178-47E8-AE31-67B94FB6F6D4}" dt="2024-02-02T14:21:36.105" v="228" actId="1035"/>
          <ac:spMkLst>
            <pc:docMk/>
            <pc:sldMk cId="0" sldId="314"/>
            <ac:spMk id="42" creationId="{90F9E89E-6686-4BC5-84C6-9D45BFADC18D}"/>
          </ac:spMkLst>
        </pc:spChg>
        <pc:spChg chg="mod">
          <ac:chgData name="Temitope Nelson" userId="03ca0b5538a8ccb0" providerId="LiveId" clId="{94427CCC-E178-47E8-AE31-67B94FB6F6D4}" dt="2024-02-02T14:21:36.105" v="228" actId="1035"/>
          <ac:spMkLst>
            <pc:docMk/>
            <pc:sldMk cId="0" sldId="314"/>
            <ac:spMk id="43" creationId="{D63B7361-2909-3AF7-5EBB-34D4A96EC8E6}"/>
          </ac:spMkLst>
        </pc:spChg>
        <pc:spChg chg="mod">
          <ac:chgData name="Temitope Nelson" userId="03ca0b5538a8ccb0" providerId="LiveId" clId="{94427CCC-E178-47E8-AE31-67B94FB6F6D4}" dt="2024-02-02T14:21:36.105" v="228" actId="1035"/>
          <ac:spMkLst>
            <pc:docMk/>
            <pc:sldMk cId="0" sldId="314"/>
            <ac:spMk id="44" creationId="{80EF08EF-AA99-5679-60FE-A25795C91740}"/>
          </ac:spMkLst>
        </pc:spChg>
        <pc:spChg chg="mod">
          <ac:chgData name="Temitope Nelson" userId="03ca0b5538a8ccb0" providerId="LiveId" clId="{94427CCC-E178-47E8-AE31-67B94FB6F6D4}" dt="2024-02-02T14:21:36.105" v="228" actId="1035"/>
          <ac:spMkLst>
            <pc:docMk/>
            <pc:sldMk cId="0" sldId="314"/>
            <ac:spMk id="45" creationId="{6E07CCCD-E8BC-24FB-A889-0D03C4D271CA}"/>
          </ac:spMkLst>
        </pc:spChg>
        <pc:spChg chg="mod">
          <ac:chgData name="Temitope Nelson" userId="03ca0b5538a8ccb0" providerId="LiveId" clId="{94427CCC-E178-47E8-AE31-67B94FB6F6D4}" dt="2024-02-02T14:39:12.624" v="444" actId="207"/>
          <ac:spMkLst>
            <pc:docMk/>
            <pc:sldMk cId="0" sldId="314"/>
            <ac:spMk id="47" creationId="{5F7F4D15-F9AF-D145-4ED3-56FAE27ED3EC}"/>
          </ac:spMkLst>
        </pc:spChg>
        <pc:spChg chg="mod">
          <ac:chgData name="Temitope Nelson" userId="03ca0b5538a8ccb0" providerId="LiveId" clId="{94427CCC-E178-47E8-AE31-67B94FB6F6D4}" dt="2024-02-02T14:39:16.435" v="445" actId="207"/>
          <ac:spMkLst>
            <pc:docMk/>
            <pc:sldMk cId="0" sldId="314"/>
            <ac:spMk id="48" creationId="{16C671B7-13DD-B432-B206-E8F794431833}"/>
          </ac:spMkLst>
        </pc:spChg>
        <pc:spChg chg="mod">
          <ac:chgData name="Temitope Nelson" userId="03ca0b5538a8ccb0" providerId="LiveId" clId="{94427CCC-E178-47E8-AE31-67B94FB6F6D4}" dt="2024-02-02T14:39:19.560" v="446" actId="207"/>
          <ac:spMkLst>
            <pc:docMk/>
            <pc:sldMk cId="0" sldId="314"/>
            <ac:spMk id="49" creationId="{9C1773F2-2CD3-3F63-9364-84C1E87CC4A7}"/>
          </ac:spMkLst>
        </pc:spChg>
        <pc:grpChg chg="mod">
          <ac:chgData name="Temitope Nelson" userId="03ca0b5538a8ccb0" providerId="LiveId" clId="{94427CCC-E178-47E8-AE31-67B94FB6F6D4}" dt="2024-02-02T14:38:41.540" v="437" actId="207"/>
          <ac:grpSpMkLst>
            <pc:docMk/>
            <pc:sldMk cId="0" sldId="314"/>
            <ac:grpSpMk id="3" creationId="{00000000-0000-0000-0000-000000000000}"/>
          </ac:grpSpMkLst>
        </pc:grpChg>
        <pc:grpChg chg="mod">
          <ac:chgData name="Temitope Nelson" userId="03ca0b5538a8ccb0" providerId="LiveId" clId="{94427CCC-E178-47E8-AE31-67B94FB6F6D4}" dt="2024-02-02T14:18:43.341" v="47" actId="1035"/>
          <ac:grpSpMkLst>
            <pc:docMk/>
            <pc:sldMk cId="0" sldId="314"/>
            <ac:grpSpMk id="6" creationId="{00000000-0000-0000-0000-000000000000}"/>
          </ac:grpSpMkLst>
        </pc:grpChg>
        <pc:grpChg chg="mod">
          <ac:chgData name="Temitope Nelson" userId="03ca0b5538a8ccb0" providerId="LiveId" clId="{94427CCC-E178-47E8-AE31-67B94FB6F6D4}" dt="2024-02-02T14:21:36.105" v="228" actId="1035"/>
          <ac:grpSpMkLst>
            <pc:docMk/>
            <pc:sldMk cId="0" sldId="314"/>
            <ac:grpSpMk id="15" creationId="{00000000-0000-0000-0000-000000000000}"/>
          </ac:grpSpMkLst>
        </pc:grpChg>
        <pc:grpChg chg="mod">
          <ac:chgData name="Temitope Nelson" userId="03ca0b5538a8ccb0" providerId="LiveId" clId="{94427CCC-E178-47E8-AE31-67B94FB6F6D4}" dt="2024-02-02T14:19:07.332" v="70" actId="1035"/>
          <ac:grpSpMkLst>
            <pc:docMk/>
            <pc:sldMk cId="0" sldId="314"/>
            <ac:grpSpMk id="21" creationId="{00000000-0000-0000-0000-000000000000}"/>
          </ac:grpSpMkLst>
        </pc:grpChg>
        <pc:grpChg chg="mod">
          <ac:chgData name="Temitope Nelson" userId="03ca0b5538a8ccb0" providerId="LiveId" clId="{94427CCC-E178-47E8-AE31-67B94FB6F6D4}" dt="2024-02-02T14:39:02.418" v="441" actId="207"/>
          <ac:grpSpMkLst>
            <pc:docMk/>
            <pc:sldMk cId="0" sldId="314"/>
            <ac:grpSpMk id="26" creationId="{00000000-0000-0000-0000-000000000000}"/>
          </ac:grpSpMkLst>
        </pc:grpChg>
        <pc:grpChg chg="mod">
          <ac:chgData name="Temitope Nelson" userId="03ca0b5538a8ccb0" providerId="LiveId" clId="{94427CCC-E178-47E8-AE31-67B94FB6F6D4}" dt="2024-02-02T14:39:02.418" v="441" actId="207"/>
          <ac:grpSpMkLst>
            <pc:docMk/>
            <pc:sldMk cId="0" sldId="314"/>
            <ac:grpSpMk id="27" creationId="{00000000-0000-0000-0000-000000000000}"/>
          </ac:grpSpMkLst>
        </pc:grpChg>
        <pc:grpChg chg="mod">
          <ac:chgData name="Temitope Nelson" userId="03ca0b5538a8ccb0" providerId="LiveId" clId="{94427CCC-E178-47E8-AE31-67B94FB6F6D4}" dt="2024-02-02T14:19:07.332" v="70" actId="1035"/>
          <ac:grpSpMkLst>
            <pc:docMk/>
            <pc:sldMk cId="0" sldId="314"/>
            <ac:grpSpMk id="31" creationId="{00000000-0000-0000-0000-000000000000}"/>
          </ac:grpSpMkLst>
        </pc:grpChg>
        <pc:picChg chg="mod">
          <ac:chgData name="Temitope Nelson" userId="03ca0b5538a8ccb0" providerId="LiveId" clId="{94427CCC-E178-47E8-AE31-67B94FB6F6D4}" dt="2024-02-02T14:21:36.105" v="228" actId="1035"/>
          <ac:picMkLst>
            <pc:docMk/>
            <pc:sldMk cId="0" sldId="314"/>
            <ac:picMk id="46" creationId="{C6787FCE-0110-DC04-294B-5E4D8D42E7CB}"/>
          </ac:picMkLst>
        </pc:picChg>
      </pc:sldChg>
      <pc:sldChg chg="modSp mod">
        <pc:chgData name="Temitope Nelson" userId="03ca0b5538a8ccb0" providerId="LiveId" clId="{94427CCC-E178-47E8-AE31-67B94FB6F6D4}" dt="2024-02-02T15:39:50.206" v="1124" actId="1035"/>
        <pc:sldMkLst>
          <pc:docMk/>
          <pc:sldMk cId="2602483500" sldId="315"/>
        </pc:sldMkLst>
        <pc:spChg chg="mod">
          <ac:chgData name="Temitope Nelson" userId="03ca0b5538a8ccb0" providerId="LiveId" clId="{94427CCC-E178-47E8-AE31-67B94FB6F6D4}" dt="2024-02-02T14:50:19.841" v="454" actId="207"/>
          <ac:spMkLst>
            <pc:docMk/>
            <pc:sldMk cId="2602483500" sldId="315"/>
            <ac:spMk id="5" creationId="{00000000-0000-0000-0000-000000000000}"/>
          </ac:spMkLst>
        </pc:spChg>
        <pc:spChg chg="mod">
          <ac:chgData name="Temitope Nelson" userId="03ca0b5538a8ccb0" providerId="LiveId" clId="{94427CCC-E178-47E8-AE31-67B94FB6F6D4}" dt="2024-02-02T15:39:35.712" v="1108" actId="1035"/>
          <ac:spMkLst>
            <pc:docMk/>
            <pc:sldMk cId="2602483500" sldId="315"/>
            <ac:spMk id="12" creationId="{00000000-0000-0000-0000-000000000000}"/>
          </ac:spMkLst>
        </pc:spChg>
        <pc:spChg chg="mod">
          <ac:chgData name="Temitope Nelson" userId="03ca0b5538a8ccb0" providerId="LiveId" clId="{94427CCC-E178-47E8-AE31-67B94FB6F6D4}" dt="2024-02-02T14:21:28.456" v="217" actId="1038"/>
          <ac:spMkLst>
            <pc:docMk/>
            <pc:sldMk cId="2602483500" sldId="315"/>
            <ac:spMk id="13" creationId="{00000000-0000-0000-0000-000000000000}"/>
          </ac:spMkLst>
        </pc:spChg>
        <pc:spChg chg="mod">
          <ac:chgData name="Temitope Nelson" userId="03ca0b5538a8ccb0" providerId="LiveId" clId="{94427CCC-E178-47E8-AE31-67B94FB6F6D4}" dt="2024-02-02T14:50:24.293" v="455" actId="207"/>
          <ac:spMkLst>
            <pc:docMk/>
            <pc:sldMk cId="2602483500" sldId="315"/>
            <ac:spMk id="23" creationId="{00000000-0000-0000-0000-000000000000}"/>
          </ac:spMkLst>
        </pc:spChg>
        <pc:spChg chg="mod">
          <ac:chgData name="Temitope Nelson" userId="03ca0b5538a8ccb0" providerId="LiveId" clId="{94427CCC-E178-47E8-AE31-67B94FB6F6D4}" dt="2024-02-02T14:53:36.313" v="456" actId="207"/>
          <ac:spMkLst>
            <pc:docMk/>
            <pc:sldMk cId="2602483500" sldId="315"/>
            <ac:spMk id="28" creationId="{00000000-0000-0000-0000-000000000000}"/>
          </ac:spMkLst>
        </pc:spChg>
        <pc:spChg chg="mod">
          <ac:chgData name="Temitope Nelson" userId="03ca0b5538a8ccb0" providerId="LiveId" clId="{94427CCC-E178-47E8-AE31-67B94FB6F6D4}" dt="2024-02-02T14:53:39.173" v="457" actId="207"/>
          <ac:spMkLst>
            <pc:docMk/>
            <pc:sldMk cId="2602483500" sldId="315"/>
            <ac:spMk id="33" creationId="{00000000-0000-0000-0000-000000000000}"/>
          </ac:spMkLst>
        </pc:spChg>
        <pc:spChg chg="mod">
          <ac:chgData name="Temitope Nelson" userId="03ca0b5538a8ccb0" providerId="LiveId" clId="{94427CCC-E178-47E8-AE31-67B94FB6F6D4}" dt="2024-02-02T15:39:50.206" v="1124" actId="1035"/>
          <ac:spMkLst>
            <pc:docMk/>
            <pc:sldMk cId="2602483500" sldId="315"/>
            <ac:spMk id="39" creationId="{FF16CE81-3677-67C3-134A-B72F4561EF09}"/>
          </ac:spMkLst>
        </pc:spChg>
        <pc:spChg chg="mod">
          <ac:chgData name="Temitope Nelson" userId="03ca0b5538a8ccb0" providerId="LiveId" clId="{94427CCC-E178-47E8-AE31-67B94FB6F6D4}" dt="2024-02-02T15:39:50.206" v="1124" actId="1035"/>
          <ac:spMkLst>
            <pc:docMk/>
            <pc:sldMk cId="2602483500" sldId="315"/>
            <ac:spMk id="40" creationId="{040FCA0B-DBF4-7E0D-4004-EB2ACC9221E5}"/>
          </ac:spMkLst>
        </pc:spChg>
        <pc:spChg chg="mod">
          <ac:chgData name="Temitope Nelson" userId="03ca0b5538a8ccb0" providerId="LiveId" clId="{94427CCC-E178-47E8-AE31-67B94FB6F6D4}" dt="2024-02-02T15:39:50.206" v="1124" actId="1035"/>
          <ac:spMkLst>
            <pc:docMk/>
            <pc:sldMk cId="2602483500" sldId="315"/>
            <ac:spMk id="41" creationId="{8F43818C-047A-C85F-5EA2-04167890879D}"/>
          </ac:spMkLst>
        </pc:spChg>
        <pc:spChg chg="mod">
          <ac:chgData name="Temitope Nelson" userId="03ca0b5538a8ccb0" providerId="LiveId" clId="{94427CCC-E178-47E8-AE31-67B94FB6F6D4}" dt="2024-02-02T14:21:13.547" v="194" actId="1038"/>
          <ac:spMkLst>
            <pc:docMk/>
            <pc:sldMk cId="2602483500" sldId="315"/>
            <ac:spMk id="42" creationId="{90F9E89E-6686-4BC5-84C6-9D45BFADC18D}"/>
          </ac:spMkLst>
        </pc:spChg>
        <pc:spChg chg="mod">
          <ac:chgData name="Temitope Nelson" userId="03ca0b5538a8ccb0" providerId="LiveId" clId="{94427CCC-E178-47E8-AE31-67B94FB6F6D4}" dt="2024-02-02T14:21:13.547" v="194" actId="1038"/>
          <ac:spMkLst>
            <pc:docMk/>
            <pc:sldMk cId="2602483500" sldId="315"/>
            <ac:spMk id="43" creationId="{D63B7361-2909-3AF7-5EBB-34D4A96EC8E6}"/>
          </ac:spMkLst>
        </pc:spChg>
        <pc:spChg chg="mod">
          <ac:chgData name="Temitope Nelson" userId="03ca0b5538a8ccb0" providerId="LiveId" clId="{94427CCC-E178-47E8-AE31-67B94FB6F6D4}" dt="2024-02-02T14:21:13.547" v="194" actId="1038"/>
          <ac:spMkLst>
            <pc:docMk/>
            <pc:sldMk cId="2602483500" sldId="315"/>
            <ac:spMk id="44" creationId="{80EF08EF-AA99-5679-60FE-A25795C91740}"/>
          </ac:spMkLst>
        </pc:spChg>
        <pc:spChg chg="mod">
          <ac:chgData name="Temitope Nelson" userId="03ca0b5538a8ccb0" providerId="LiveId" clId="{94427CCC-E178-47E8-AE31-67B94FB6F6D4}" dt="2024-02-02T14:21:13.547" v="194" actId="1038"/>
          <ac:spMkLst>
            <pc:docMk/>
            <pc:sldMk cId="2602483500" sldId="315"/>
            <ac:spMk id="45" creationId="{6E07CCCD-E8BC-24FB-A889-0D03C4D271CA}"/>
          </ac:spMkLst>
        </pc:spChg>
        <pc:grpChg chg="mod">
          <ac:chgData name="Temitope Nelson" userId="03ca0b5538a8ccb0" providerId="LiveId" clId="{94427CCC-E178-47E8-AE31-67B94FB6F6D4}" dt="2024-02-02T15:39:35.712" v="1108" actId="1035"/>
          <ac:grpSpMkLst>
            <pc:docMk/>
            <pc:sldMk cId="2602483500" sldId="315"/>
            <ac:grpSpMk id="6" creationId="{00000000-0000-0000-0000-000000000000}"/>
          </ac:grpSpMkLst>
        </pc:grpChg>
        <pc:grpChg chg="mod">
          <ac:chgData name="Temitope Nelson" userId="03ca0b5538a8ccb0" providerId="LiveId" clId="{94427CCC-E178-47E8-AE31-67B94FB6F6D4}" dt="2024-02-02T14:21:13.547" v="194" actId="1038"/>
          <ac:grpSpMkLst>
            <pc:docMk/>
            <pc:sldMk cId="2602483500" sldId="315"/>
            <ac:grpSpMk id="15" creationId="{00000000-0000-0000-0000-000000000000}"/>
          </ac:grpSpMkLst>
        </pc:grpChg>
        <pc:grpChg chg="mod">
          <ac:chgData name="Temitope Nelson" userId="03ca0b5538a8ccb0" providerId="LiveId" clId="{94427CCC-E178-47E8-AE31-67B94FB6F6D4}" dt="2024-02-02T15:39:50.206" v="1124" actId="1035"/>
          <ac:grpSpMkLst>
            <pc:docMk/>
            <pc:sldMk cId="2602483500" sldId="315"/>
            <ac:grpSpMk id="21" creationId="{00000000-0000-0000-0000-000000000000}"/>
          </ac:grpSpMkLst>
        </pc:grpChg>
        <pc:grpChg chg="mod">
          <ac:chgData name="Temitope Nelson" userId="03ca0b5538a8ccb0" providerId="LiveId" clId="{94427CCC-E178-47E8-AE31-67B94FB6F6D4}" dt="2024-02-02T15:39:50.206" v="1124" actId="1035"/>
          <ac:grpSpMkLst>
            <pc:docMk/>
            <pc:sldMk cId="2602483500" sldId="315"/>
            <ac:grpSpMk id="26" creationId="{00000000-0000-0000-0000-000000000000}"/>
          </ac:grpSpMkLst>
        </pc:grpChg>
        <pc:grpChg chg="mod">
          <ac:chgData name="Temitope Nelson" userId="03ca0b5538a8ccb0" providerId="LiveId" clId="{94427CCC-E178-47E8-AE31-67B94FB6F6D4}" dt="2024-02-02T15:39:50.206" v="1124" actId="1035"/>
          <ac:grpSpMkLst>
            <pc:docMk/>
            <pc:sldMk cId="2602483500" sldId="315"/>
            <ac:grpSpMk id="31" creationId="{00000000-0000-0000-0000-000000000000}"/>
          </ac:grpSpMkLst>
        </pc:grpChg>
        <pc:picChg chg="mod">
          <ac:chgData name="Temitope Nelson" userId="03ca0b5538a8ccb0" providerId="LiveId" clId="{94427CCC-E178-47E8-AE31-67B94FB6F6D4}" dt="2024-02-02T14:21:13.547" v="194" actId="1038"/>
          <ac:picMkLst>
            <pc:docMk/>
            <pc:sldMk cId="2602483500" sldId="315"/>
            <ac:picMk id="46" creationId="{C6787FCE-0110-DC04-294B-5E4D8D42E7CB}"/>
          </ac:picMkLst>
        </pc:picChg>
      </pc:sldChg>
      <pc:sldChg chg="addSp modSp mod">
        <pc:chgData name="Temitope Nelson" userId="03ca0b5538a8ccb0" providerId="LiveId" clId="{94427CCC-E178-47E8-AE31-67B94FB6F6D4}" dt="2024-02-02T15:28:55.051" v="917" actId="207"/>
        <pc:sldMkLst>
          <pc:docMk/>
          <pc:sldMk cId="3318299500" sldId="316"/>
        </pc:sldMkLst>
        <pc:spChg chg="mod ord">
          <ac:chgData name="Temitope Nelson" userId="03ca0b5538a8ccb0" providerId="LiveId" clId="{94427CCC-E178-47E8-AE31-67B94FB6F6D4}" dt="2024-02-02T15:28:55.051" v="917" actId="207"/>
          <ac:spMkLst>
            <pc:docMk/>
            <pc:sldMk cId="3318299500" sldId="316"/>
            <ac:spMk id="4" creationId="{FFDE6B89-9484-4E50-8387-C55E031D8549}"/>
          </ac:spMkLst>
        </pc:spChg>
        <pc:spChg chg="mod">
          <ac:chgData name="Temitope Nelson" userId="03ca0b5538a8ccb0" providerId="LiveId" clId="{94427CCC-E178-47E8-AE31-67B94FB6F6D4}" dt="2024-02-02T15:28:42.207" v="915" actId="2711"/>
          <ac:spMkLst>
            <pc:docMk/>
            <pc:sldMk cId="3318299500" sldId="316"/>
            <ac:spMk id="5" creationId="{30EB58E2-A9A0-481A-8B5B-381B836CE40B}"/>
          </ac:spMkLst>
        </pc:spChg>
        <pc:spChg chg="mod">
          <ac:chgData name="Temitope Nelson" userId="03ca0b5538a8ccb0" providerId="LiveId" clId="{94427CCC-E178-47E8-AE31-67B94FB6F6D4}" dt="2024-02-02T15:28:08.398" v="907"/>
          <ac:spMkLst>
            <pc:docMk/>
            <pc:sldMk cId="3318299500" sldId="316"/>
            <ac:spMk id="6" creationId="{76D98FBE-1EBF-400A-754A-67539A87896A}"/>
          </ac:spMkLst>
        </pc:spChg>
        <pc:spChg chg="mod">
          <ac:chgData name="Temitope Nelson" userId="03ca0b5538a8ccb0" providerId="LiveId" clId="{94427CCC-E178-47E8-AE31-67B94FB6F6D4}" dt="2024-02-02T15:28:08.398" v="907"/>
          <ac:spMkLst>
            <pc:docMk/>
            <pc:sldMk cId="3318299500" sldId="316"/>
            <ac:spMk id="8" creationId="{7589CA20-FD27-E906-C41C-A7409B61645E}"/>
          </ac:spMkLst>
        </pc:spChg>
        <pc:spChg chg="mod">
          <ac:chgData name="Temitope Nelson" userId="03ca0b5538a8ccb0" providerId="LiveId" clId="{94427CCC-E178-47E8-AE31-67B94FB6F6D4}" dt="2024-02-02T15:28:08.398" v="907"/>
          <ac:spMkLst>
            <pc:docMk/>
            <pc:sldMk cId="3318299500" sldId="316"/>
            <ac:spMk id="10" creationId="{65C78687-514C-BC35-BB53-59DEC1065B33}"/>
          </ac:spMkLst>
        </pc:spChg>
        <pc:spChg chg="mod">
          <ac:chgData name="Temitope Nelson" userId="03ca0b5538a8ccb0" providerId="LiveId" clId="{94427CCC-E178-47E8-AE31-67B94FB6F6D4}" dt="2024-02-02T15:28:08.398" v="907"/>
          <ac:spMkLst>
            <pc:docMk/>
            <pc:sldMk cId="3318299500" sldId="316"/>
            <ac:spMk id="12" creationId="{FCC4EE5E-637B-1619-581B-68A0CFDFF6E6}"/>
          </ac:spMkLst>
        </pc:spChg>
        <pc:spChg chg="mod">
          <ac:chgData name="Temitope Nelson" userId="03ca0b5538a8ccb0" providerId="LiveId" clId="{94427CCC-E178-47E8-AE31-67B94FB6F6D4}" dt="2024-02-02T15:28:08.398" v="907"/>
          <ac:spMkLst>
            <pc:docMk/>
            <pc:sldMk cId="3318299500" sldId="316"/>
            <ac:spMk id="13" creationId="{1B9E34E3-8AFA-8AAF-A74D-7F614F60712E}"/>
          </ac:spMkLst>
        </pc:spChg>
        <pc:grpChg chg="add mod">
          <ac:chgData name="Temitope Nelson" userId="03ca0b5538a8ccb0" providerId="LiveId" clId="{94427CCC-E178-47E8-AE31-67B94FB6F6D4}" dt="2024-02-02T15:28:08.398" v="907"/>
          <ac:grpSpMkLst>
            <pc:docMk/>
            <pc:sldMk cId="3318299500" sldId="316"/>
            <ac:grpSpMk id="2" creationId="{57C4E9D6-1F5E-B3E9-F95B-72C446112B25}"/>
          </ac:grpSpMkLst>
        </pc:grpChg>
        <pc:grpChg chg="mod">
          <ac:chgData name="Temitope Nelson" userId="03ca0b5538a8ccb0" providerId="LiveId" clId="{94427CCC-E178-47E8-AE31-67B94FB6F6D4}" dt="2024-02-02T15:28:08.398" v="907"/>
          <ac:grpSpMkLst>
            <pc:docMk/>
            <pc:sldMk cId="3318299500" sldId="316"/>
            <ac:grpSpMk id="3" creationId="{54181AF2-B123-2F0F-E770-15C26AFDEAD5}"/>
          </ac:grpSpMkLst>
        </pc:grpChg>
        <pc:picChg chg="mod">
          <ac:chgData name="Temitope Nelson" userId="03ca0b5538a8ccb0" providerId="LiveId" clId="{94427CCC-E178-47E8-AE31-67B94FB6F6D4}" dt="2024-02-02T15:28:08.398" v="907"/>
          <ac:picMkLst>
            <pc:docMk/>
            <pc:sldMk cId="3318299500" sldId="316"/>
            <ac:picMk id="9" creationId="{707F17AD-0EF8-BB89-8336-2A1DC95A901D}"/>
          </ac:picMkLst>
        </pc:picChg>
        <pc:picChg chg="mod">
          <ac:chgData name="Temitope Nelson" userId="03ca0b5538a8ccb0" providerId="LiveId" clId="{94427CCC-E178-47E8-AE31-67B94FB6F6D4}" dt="2024-02-02T15:28:08.398" v="907"/>
          <ac:picMkLst>
            <pc:docMk/>
            <pc:sldMk cId="3318299500" sldId="316"/>
            <ac:picMk id="11" creationId="{11B39FBD-9371-86AA-F669-5F86651B5B28}"/>
          </ac:picMkLst>
        </pc:picChg>
        <pc:cxnChg chg="mod">
          <ac:chgData name="Temitope Nelson" userId="03ca0b5538a8ccb0" providerId="LiveId" clId="{94427CCC-E178-47E8-AE31-67B94FB6F6D4}" dt="2024-02-02T15:28:08.398" v="907"/>
          <ac:cxnSpMkLst>
            <pc:docMk/>
            <pc:sldMk cId="3318299500" sldId="316"/>
            <ac:cxnSpMk id="14" creationId="{4675C659-CA09-3C35-24C6-1359FAD6F29F}"/>
          </ac:cxnSpMkLst>
        </pc:cxnChg>
        <pc:cxnChg chg="mod">
          <ac:chgData name="Temitope Nelson" userId="03ca0b5538a8ccb0" providerId="LiveId" clId="{94427CCC-E178-47E8-AE31-67B94FB6F6D4}" dt="2024-02-02T15:28:08.398" v="907"/>
          <ac:cxnSpMkLst>
            <pc:docMk/>
            <pc:sldMk cId="3318299500" sldId="316"/>
            <ac:cxnSpMk id="15" creationId="{0B498521-9C2C-376B-068C-39849B2DE331}"/>
          </ac:cxnSpMkLst>
        </pc:cxnChg>
      </pc:sldChg>
      <pc:sldMasterChg chg="del delSldLayout">
        <pc:chgData name="Temitope Nelson" userId="03ca0b5538a8ccb0" providerId="LiveId" clId="{94427CCC-E178-47E8-AE31-67B94FB6F6D4}" dt="2024-02-02T14:17:07.072" v="0" actId="47"/>
        <pc:sldMasterMkLst>
          <pc:docMk/>
          <pc:sldMasterMk cId="1209385132" sldId="2147483685"/>
        </pc:sldMasterMkLst>
        <pc:sldLayoutChg chg="del">
          <pc:chgData name="Temitope Nelson" userId="03ca0b5538a8ccb0" providerId="LiveId" clId="{94427CCC-E178-47E8-AE31-67B94FB6F6D4}" dt="2024-02-02T14:17:07.072" v="0" actId="47"/>
          <pc:sldLayoutMkLst>
            <pc:docMk/>
            <pc:sldMasterMk cId="1209385132" sldId="2147483685"/>
            <pc:sldLayoutMk cId="3920713388" sldId="2147483686"/>
          </pc:sldLayoutMkLst>
        </pc:sldLayoutChg>
        <pc:sldLayoutChg chg="del">
          <pc:chgData name="Temitope Nelson" userId="03ca0b5538a8ccb0" providerId="LiveId" clId="{94427CCC-E178-47E8-AE31-67B94FB6F6D4}" dt="2024-02-02T14:17:07.072" v="0" actId="47"/>
          <pc:sldLayoutMkLst>
            <pc:docMk/>
            <pc:sldMasterMk cId="1209385132" sldId="2147483685"/>
            <pc:sldLayoutMk cId="417406582" sldId="2147483687"/>
          </pc:sldLayoutMkLst>
        </pc:sldLayoutChg>
        <pc:sldLayoutChg chg="del">
          <pc:chgData name="Temitope Nelson" userId="03ca0b5538a8ccb0" providerId="LiveId" clId="{94427CCC-E178-47E8-AE31-67B94FB6F6D4}" dt="2024-02-02T14:17:07.072" v="0" actId="47"/>
          <pc:sldLayoutMkLst>
            <pc:docMk/>
            <pc:sldMasterMk cId="1209385132" sldId="2147483685"/>
            <pc:sldLayoutMk cId="2709821818" sldId="2147483688"/>
          </pc:sldLayoutMkLst>
        </pc:sldLayoutChg>
        <pc:sldLayoutChg chg="del">
          <pc:chgData name="Temitope Nelson" userId="03ca0b5538a8ccb0" providerId="LiveId" clId="{94427CCC-E178-47E8-AE31-67B94FB6F6D4}" dt="2024-02-02T14:17:07.072" v="0" actId="47"/>
          <pc:sldLayoutMkLst>
            <pc:docMk/>
            <pc:sldMasterMk cId="1209385132" sldId="2147483685"/>
            <pc:sldLayoutMk cId="3277137748" sldId="2147483689"/>
          </pc:sldLayoutMkLst>
        </pc:sldLayoutChg>
        <pc:sldLayoutChg chg="del">
          <pc:chgData name="Temitope Nelson" userId="03ca0b5538a8ccb0" providerId="LiveId" clId="{94427CCC-E178-47E8-AE31-67B94FB6F6D4}" dt="2024-02-02T14:17:07.072" v="0" actId="47"/>
          <pc:sldLayoutMkLst>
            <pc:docMk/>
            <pc:sldMasterMk cId="1209385132" sldId="2147483685"/>
            <pc:sldLayoutMk cId="761625934" sldId="2147483690"/>
          </pc:sldLayoutMkLst>
        </pc:sldLayoutChg>
        <pc:sldLayoutChg chg="del">
          <pc:chgData name="Temitope Nelson" userId="03ca0b5538a8ccb0" providerId="LiveId" clId="{94427CCC-E178-47E8-AE31-67B94FB6F6D4}" dt="2024-02-02T14:17:07.072" v="0" actId="47"/>
          <pc:sldLayoutMkLst>
            <pc:docMk/>
            <pc:sldMasterMk cId="1209385132" sldId="2147483685"/>
            <pc:sldLayoutMk cId="3385711127" sldId="2147483691"/>
          </pc:sldLayoutMkLst>
        </pc:sldLayoutChg>
        <pc:sldLayoutChg chg="del">
          <pc:chgData name="Temitope Nelson" userId="03ca0b5538a8ccb0" providerId="LiveId" clId="{94427CCC-E178-47E8-AE31-67B94FB6F6D4}" dt="2024-02-02T14:17:07.072" v="0" actId="47"/>
          <pc:sldLayoutMkLst>
            <pc:docMk/>
            <pc:sldMasterMk cId="1209385132" sldId="2147483685"/>
            <pc:sldLayoutMk cId="580470936" sldId="2147483692"/>
          </pc:sldLayoutMkLst>
        </pc:sldLayoutChg>
        <pc:sldLayoutChg chg="del">
          <pc:chgData name="Temitope Nelson" userId="03ca0b5538a8ccb0" providerId="LiveId" clId="{94427CCC-E178-47E8-AE31-67B94FB6F6D4}" dt="2024-02-02T14:17:07.072" v="0" actId="47"/>
          <pc:sldLayoutMkLst>
            <pc:docMk/>
            <pc:sldMasterMk cId="1209385132" sldId="2147483685"/>
            <pc:sldLayoutMk cId="1797711458" sldId="2147483693"/>
          </pc:sldLayoutMkLst>
        </pc:sldLayoutChg>
        <pc:sldLayoutChg chg="del">
          <pc:chgData name="Temitope Nelson" userId="03ca0b5538a8ccb0" providerId="LiveId" clId="{94427CCC-E178-47E8-AE31-67B94FB6F6D4}" dt="2024-02-02T14:17:07.072" v="0" actId="47"/>
          <pc:sldLayoutMkLst>
            <pc:docMk/>
            <pc:sldMasterMk cId="1209385132" sldId="2147483685"/>
            <pc:sldLayoutMk cId="102532197" sldId="2147483694"/>
          </pc:sldLayoutMkLst>
        </pc:sldLayoutChg>
        <pc:sldLayoutChg chg="del">
          <pc:chgData name="Temitope Nelson" userId="03ca0b5538a8ccb0" providerId="LiveId" clId="{94427CCC-E178-47E8-AE31-67B94FB6F6D4}" dt="2024-02-02T14:17:07.072" v="0" actId="47"/>
          <pc:sldLayoutMkLst>
            <pc:docMk/>
            <pc:sldMasterMk cId="1209385132" sldId="2147483685"/>
            <pc:sldLayoutMk cId="791986020" sldId="2147483695"/>
          </pc:sldLayoutMkLst>
        </pc:sldLayoutChg>
        <pc:sldLayoutChg chg="del">
          <pc:chgData name="Temitope Nelson" userId="03ca0b5538a8ccb0" providerId="LiveId" clId="{94427CCC-E178-47E8-AE31-67B94FB6F6D4}" dt="2024-02-02T14:17:07.072" v="0" actId="47"/>
          <pc:sldLayoutMkLst>
            <pc:docMk/>
            <pc:sldMasterMk cId="1209385132" sldId="2147483685"/>
            <pc:sldLayoutMk cId="3829370474" sldId="2147483696"/>
          </pc:sldLayoutMkLst>
        </pc:sldLayoutChg>
      </pc:sldMasterChg>
    </pc:docChg>
  </pc:docChgLst>
  <pc:docChgLst>
    <pc:chgData name="Temitope Nelson" userId="03ca0b5538a8ccb0" providerId="LiveId" clId="{444312AC-E49E-4AAE-988A-70D48957425F}"/>
    <pc:docChg chg="undo redo custSel addSld delSld modSld sldOrd addMainMaster delMainMaster modMainMaster">
      <pc:chgData name="Temitope Nelson" userId="03ca0b5538a8ccb0" providerId="LiveId" clId="{444312AC-E49E-4AAE-988A-70D48957425F}" dt="2024-01-23T18:45:10.704" v="4773" actId="207"/>
      <pc:docMkLst>
        <pc:docMk/>
      </pc:docMkLst>
      <pc:sldChg chg="addSp delSp modSp add del mod">
        <pc:chgData name="Temitope Nelson" userId="03ca0b5538a8ccb0" providerId="LiveId" clId="{444312AC-E49E-4AAE-988A-70D48957425F}" dt="2024-01-10T10:37:15.390" v="1665" actId="14100"/>
        <pc:sldMkLst>
          <pc:docMk/>
          <pc:sldMk cId="0" sldId="256"/>
        </pc:sldMkLst>
        <pc:spChg chg="mod">
          <ac:chgData name="Temitope Nelson" userId="03ca0b5538a8ccb0" providerId="LiveId" clId="{444312AC-E49E-4AAE-988A-70D48957425F}" dt="2024-01-10T10:30:31.025" v="1503" actId="1076"/>
          <ac:spMkLst>
            <pc:docMk/>
            <pc:sldMk cId="0" sldId="256"/>
            <ac:spMk id="3" creationId="{00000000-0000-0000-0000-000000000000}"/>
          </ac:spMkLst>
        </pc:spChg>
        <pc:spChg chg="del">
          <ac:chgData name="Temitope Nelson" userId="03ca0b5538a8ccb0" providerId="LiveId" clId="{444312AC-E49E-4AAE-988A-70D48957425F}" dt="2024-01-10T10:27:50.669" v="1474" actId="478"/>
          <ac:spMkLst>
            <pc:docMk/>
            <pc:sldMk cId="0" sldId="256"/>
            <ac:spMk id="4" creationId="{00000000-0000-0000-0000-000000000000}"/>
          </ac:spMkLst>
        </pc:spChg>
        <pc:spChg chg="del">
          <ac:chgData name="Temitope Nelson" userId="03ca0b5538a8ccb0" providerId="LiveId" clId="{444312AC-E49E-4AAE-988A-70D48957425F}" dt="2024-01-10T10:33:37.147" v="1591" actId="478"/>
          <ac:spMkLst>
            <pc:docMk/>
            <pc:sldMk cId="0" sldId="256"/>
            <ac:spMk id="5" creationId="{00000000-0000-0000-0000-000000000000}"/>
          </ac:spMkLst>
        </pc:spChg>
        <pc:spChg chg="mod">
          <ac:chgData name="Temitope Nelson" userId="03ca0b5538a8ccb0" providerId="LiveId" clId="{444312AC-E49E-4AAE-988A-70D48957425F}" dt="2024-01-10T10:32:24.259" v="1533" actId="207"/>
          <ac:spMkLst>
            <pc:docMk/>
            <pc:sldMk cId="0" sldId="256"/>
            <ac:spMk id="15" creationId="{00000000-0000-0000-0000-000000000000}"/>
          </ac:spMkLst>
        </pc:spChg>
        <pc:spChg chg="mod">
          <ac:chgData name="Temitope Nelson" userId="03ca0b5538a8ccb0" providerId="LiveId" clId="{444312AC-E49E-4AAE-988A-70D48957425F}" dt="2024-01-10T10:32:21.608" v="1532" actId="207"/>
          <ac:spMkLst>
            <pc:docMk/>
            <pc:sldMk cId="0" sldId="256"/>
            <ac:spMk id="19" creationId="{00000000-0000-0000-0000-000000000000}"/>
          </ac:spMkLst>
        </pc:spChg>
        <pc:spChg chg="mod">
          <ac:chgData name="Temitope Nelson" userId="03ca0b5538a8ccb0" providerId="LiveId" clId="{444312AC-E49E-4AAE-988A-70D48957425F}" dt="2024-01-10T10:33:55.137" v="1592" actId="2711"/>
          <ac:spMkLst>
            <pc:docMk/>
            <pc:sldMk cId="0" sldId="256"/>
            <ac:spMk id="21" creationId="{00000000-0000-0000-0000-000000000000}"/>
          </ac:spMkLst>
        </pc:spChg>
        <pc:spChg chg="del mod">
          <ac:chgData name="Temitope Nelson" userId="03ca0b5538a8ccb0" providerId="LiveId" clId="{444312AC-E49E-4AAE-988A-70D48957425F}" dt="2024-01-10T10:31:23.333" v="1522" actId="478"/>
          <ac:spMkLst>
            <pc:docMk/>
            <pc:sldMk cId="0" sldId="256"/>
            <ac:spMk id="22" creationId="{00000000-0000-0000-0000-000000000000}"/>
          </ac:spMkLst>
        </pc:spChg>
        <pc:spChg chg="mod">
          <ac:chgData name="Temitope Nelson" userId="03ca0b5538a8ccb0" providerId="LiveId" clId="{444312AC-E49E-4AAE-988A-70D48957425F}" dt="2024-01-10T10:32:27.429" v="1534" actId="207"/>
          <ac:spMkLst>
            <pc:docMk/>
            <pc:sldMk cId="0" sldId="256"/>
            <ac:spMk id="25" creationId="{00000000-0000-0000-0000-000000000000}"/>
          </ac:spMkLst>
        </pc:spChg>
        <pc:spChg chg="mod">
          <ac:chgData name="Temitope Nelson" userId="03ca0b5538a8ccb0" providerId="LiveId" clId="{444312AC-E49E-4AAE-988A-70D48957425F}" dt="2024-01-10T10:32:08.525" v="1528" actId="207"/>
          <ac:spMkLst>
            <pc:docMk/>
            <pc:sldMk cId="0" sldId="256"/>
            <ac:spMk id="28" creationId="{00000000-0000-0000-0000-000000000000}"/>
          </ac:spMkLst>
        </pc:spChg>
        <pc:spChg chg="mod">
          <ac:chgData name="Temitope Nelson" userId="03ca0b5538a8ccb0" providerId="LiveId" clId="{444312AC-E49E-4AAE-988A-70D48957425F}" dt="2024-01-10T10:32:30.703" v="1535" actId="207"/>
          <ac:spMkLst>
            <pc:docMk/>
            <pc:sldMk cId="0" sldId="256"/>
            <ac:spMk id="34" creationId="{00000000-0000-0000-0000-000000000000}"/>
          </ac:spMkLst>
        </pc:spChg>
        <pc:spChg chg="mod">
          <ac:chgData name="Temitope Nelson" userId="03ca0b5538a8ccb0" providerId="LiveId" clId="{444312AC-E49E-4AAE-988A-70D48957425F}" dt="2024-01-10T10:32:16.199" v="1531" actId="207"/>
          <ac:spMkLst>
            <pc:docMk/>
            <pc:sldMk cId="0" sldId="256"/>
            <ac:spMk id="38" creationId="{00000000-0000-0000-0000-000000000000}"/>
          </ac:spMkLst>
        </pc:spChg>
        <pc:spChg chg="mod">
          <ac:chgData name="Temitope Nelson" userId="03ca0b5538a8ccb0" providerId="LiveId" clId="{444312AC-E49E-4AAE-988A-70D48957425F}" dt="2024-01-10T10:32:13.562" v="1530" actId="207"/>
          <ac:spMkLst>
            <pc:docMk/>
            <pc:sldMk cId="0" sldId="256"/>
            <ac:spMk id="39" creationId="{00000000-0000-0000-0000-000000000000}"/>
          </ac:spMkLst>
        </pc:spChg>
        <pc:spChg chg="mod">
          <ac:chgData name="Temitope Nelson" userId="03ca0b5538a8ccb0" providerId="LiveId" clId="{444312AC-E49E-4AAE-988A-70D48957425F}" dt="2024-01-10T10:34:43.346" v="1598" actId="2711"/>
          <ac:spMkLst>
            <pc:docMk/>
            <pc:sldMk cId="0" sldId="256"/>
            <ac:spMk id="49" creationId="{00000000-0000-0000-0000-000000000000}"/>
          </ac:spMkLst>
        </pc:spChg>
        <pc:spChg chg="del">
          <ac:chgData name="Temitope Nelson" userId="03ca0b5538a8ccb0" providerId="LiveId" clId="{444312AC-E49E-4AAE-988A-70D48957425F}" dt="2024-01-10T10:33:33.426" v="1590" actId="478"/>
          <ac:spMkLst>
            <pc:docMk/>
            <pc:sldMk cId="0" sldId="256"/>
            <ac:spMk id="50" creationId="{00000000-0000-0000-0000-000000000000}"/>
          </ac:spMkLst>
        </pc:spChg>
        <pc:spChg chg="del mod">
          <ac:chgData name="Temitope Nelson" userId="03ca0b5538a8ccb0" providerId="LiveId" clId="{444312AC-E49E-4AAE-988A-70D48957425F}" dt="2024-01-10T10:29:36.689" v="1491" actId="478"/>
          <ac:spMkLst>
            <pc:docMk/>
            <pc:sldMk cId="0" sldId="256"/>
            <ac:spMk id="51" creationId="{00000000-0000-0000-0000-000000000000}"/>
          </ac:spMkLst>
        </pc:spChg>
        <pc:spChg chg="del">
          <ac:chgData name="Temitope Nelson" userId="03ca0b5538a8ccb0" providerId="LiveId" clId="{444312AC-E49E-4AAE-988A-70D48957425F}" dt="2024-01-10T10:33:37.147" v="1591" actId="478"/>
          <ac:spMkLst>
            <pc:docMk/>
            <pc:sldMk cId="0" sldId="256"/>
            <ac:spMk id="52" creationId="{00000000-0000-0000-0000-000000000000}"/>
          </ac:spMkLst>
        </pc:spChg>
        <pc:spChg chg="del">
          <ac:chgData name="Temitope Nelson" userId="03ca0b5538a8ccb0" providerId="LiveId" clId="{444312AC-E49E-4AAE-988A-70D48957425F}" dt="2024-01-10T10:33:37.147" v="1591" actId="478"/>
          <ac:spMkLst>
            <pc:docMk/>
            <pc:sldMk cId="0" sldId="256"/>
            <ac:spMk id="53" creationId="{00000000-0000-0000-0000-000000000000}"/>
          </ac:spMkLst>
        </pc:spChg>
        <pc:spChg chg="add mod">
          <ac:chgData name="Temitope Nelson" userId="03ca0b5538a8ccb0" providerId="LiveId" clId="{444312AC-E49E-4AAE-988A-70D48957425F}" dt="2024-01-10T10:34:04.904" v="1595" actId="403"/>
          <ac:spMkLst>
            <pc:docMk/>
            <pc:sldMk cId="0" sldId="256"/>
            <ac:spMk id="56" creationId="{5D8C5E3E-1F7A-6F5A-6330-016C6B994B39}"/>
          </ac:spMkLst>
        </pc:spChg>
        <pc:spChg chg="add mod">
          <ac:chgData name="Temitope Nelson" userId="03ca0b5538a8ccb0" providerId="LiveId" clId="{444312AC-E49E-4AAE-988A-70D48957425F}" dt="2024-01-10T10:31:47.008" v="1527"/>
          <ac:spMkLst>
            <pc:docMk/>
            <pc:sldMk cId="0" sldId="256"/>
            <ac:spMk id="58" creationId="{F3605A5A-CC30-DF7A-EF9E-13BA5851DD8B}"/>
          </ac:spMkLst>
        </pc:spChg>
        <pc:spChg chg="add mod">
          <ac:chgData name="Temitope Nelson" userId="03ca0b5538a8ccb0" providerId="LiveId" clId="{444312AC-E49E-4AAE-988A-70D48957425F}" dt="2024-01-10T10:36:33.522" v="1660" actId="1076"/>
          <ac:spMkLst>
            <pc:docMk/>
            <pc:sldMk cId="0" sldId="256"/>
            <ac:spMk id="59" creationId="{4E891E55-809E-C8A7-4A3D-47759D2D57D4}"/>
          </ac:spMkLst>
        </pc:spChg>
        <pc:spChg chg="add mod">
          <ac:chgData name="Temitope Nelson" userId="03ca0b5538a8ccb0" providerId="LiveId" clId="{444312AC-E49E-4AAE-988A-70D48957425F}" dt="2024-01-10T10:36:33.522" v="1660" actId="1076"/>
          <ac:spMkLst>
            <pc:docMk/>
            <pc:sldMk cId="0" sldId="256"/>
            <ac:spMk id="61" creationId="{F7416509-0DC2-09C9-FDC1-7F6BA82DF56D}"/>
          </ac:spMkLst>
        </pc:spChg>
        <pc:spChg chg="add mod">
          <ac:chgData name="Temitope Nelson" userId="03ca0b5538a8ccb0" providerId="LiveId" clId="{444312AC-E49E-4AAE-988A-70D48957425F}" dt="2024-01-10T10:37:15.390" v="1665" actId="14100"/>
          <ac:spMkLst>
            <pc:docMk/>
            <pc:sldMk cId="0" sldId="256"/>
            <ac:spMk id="62" creationId="{C1C14926-49D5-6430-4820-B397EF51F6CA}"/>
          </ac:spMkLst>
        </pc:spChg>
        <pc:grpChg chg="mod">
          <ac:chgData name="Temitope Nelson" userId="03ca0b5538a8ccb0" providerId="LiveId" clId="{444312AC-E49E-4AAE-988A-70D48957425F}" dt="2024-01-10T10:32:13.562" v="1530" actId="207"/>
          <ac:grpSpMkLst>
            <pc:docMk/>
            <pc:sldMk cId="0" sldId="256"/>
            <ac:grpSpMk id="37" creationId="{00000000-0000-0000-0000-000000000000}"/>
          </ac:grpSpMkLst>
        </pc:grpChg>
        <pc:picChg chg="add mod">
          <ac:chgData name="Temitope Nelson" userId="03ca0b5538a8ccb0" providerId="LiveId" clId="{444312AC-E49E-4AAE-988A-70D48957425F}" dt="2024-01-10T10:28:22.376" v="1481" actId="1076"/>
          <ac:picMkLst>
            <pc:docMk/>
            <pc:sldMk cId="0" sldId="256"/>
            <ac:picMk id="54" creationId="{EB2DE225-F0DF-29A1-145E-C0600CC50D38}"/>
          </ac:picMkLst>
        </pc:picChg>
        <pc:cxnChg chg="add mod">
          <ac:chgData name="Temitope Nelson" userId="03ca0b5538a8ccb0" providerId="LiveId" clId="{444312AC-E49E-4AAE-988A-70D48957425F}" dt="2024-01-10T10:36:33.522" v="1660" actId="1076"/>
          <ac:cxnSpMkLst>
            <pc:docMk/>
            <pc:sldMk cId="0" sldId="256"/>
            <ac:cxnSpMk id="60" creationId="{DF026F25-93A3-E5F0-7FA0-37ADD334DC40}"/>
          </ac:cxnSpMkLst>
        </pc:cxnChg>
      </pc:sldChg>
      <pc:sldChg chg="addSp delSp modSp add del mod">
        <pc:chgData name="Temitope Nelson" userId="03ca0b5538a8ccb0" providerId="LiveId" clId="{444312AC-E49E-4AAE-988A-70D48957425F}" dt="2024-01-10T10:59:55.940" v="2037" actId="47"/>
        <pc:sldMkLst>
          <pc:docMk/>
          <pc:sldMk cId="0" sldId="257"/>
        </pc:sldMkLst>
        <pc:spChg chg="mod">
          <ac:chgData name="Temitope Nelson" userId="03ca0b5538a8ccb0" providerId="LiveId" clId="{444312AC-E49E-4AAE-988A-70D48957425F}" dt="2024-01-10T10:39:12.879" v="1668"/>
          <ac:spMkLst>
            <pc:docMk/>
            <pc:sldMk cId="0" sldId="257"/>
            <ac:spMk id="6" creationId="{00B9AA32-9C72-B639-D654-DB2F84C73CDC}"/>
          </ac:spMkLst>
        </pc:spChg>
        <pc:spChg chg="mod">
          <ac:chgData name="Temitope Nelson" userId="03ca0b5538a8ccb0" providerId="LiveId" clId="{444312AC-E49E-4AAE-988A-70D48957425F}" dt="2024-01-10T10:39:12.879" v="1668"/>
          <ac:spMkLst>
            <pc:docMk/>
            <pc:sldMk cId="0" sldId="257"/>
            <ac:spMk id="7" creationId="{F4E07026-EDD2-DC0B-AA1D-00CCAF794B91}"/>
          </ac:spMkLst>
        </pc:spChg>
        <pc:spChg chg="add mod">
          <ac:chgData name="Temitope Nelson" userId="03ca0b5538a8ccb0" providerId="LiveId" clId="{444312AC-E49E-4AAE-988A-70D48957425F}" dt="2024-01-10T10:39:12.879" v="1668"/>
          <ac:spMkLst>
            <pc:docMk/>
            <pc:sldMk cId="0" sldId="257"/>
            <ac:spMk id="8" creationId="{3CA7F7EC-285B-11CF-E26D-CC8A2ACB5CA0}"/>
          </ac:spMkLst>
        </pc:spChg>
        <pc:spChg chg="mod">
          <ac:chgData name="Temitope Nelson" userId="03ca0b5538a8ccb0" providerId="LiveId" clId="{444312AC-E49E-4AAE-988A-70D48957425F}" dt="2024-01-10T10:39:12.879" v="1668"/>
          <ac:spMkLst>
            <pc:docMk/>
            <pc:sldMk cId="0" sldId="257"/>
            <ac:spMk id="10" creationId="{44CE2352-E305-D787-C09F-C75DCA389060}"/>
          </ac:spMkLst>
        </pc:spChg>
        <pc:spChg chg="mod">
          <ac:chgData name="Temitope Nelson" userId="03ca0b5538a8ccb0" providerId="LiveId" clId="{444312AC-E49E-4AAE-988A-70D48957425F}" dt="2024-01-10T10:39:12.879" v="1668"/>
          <ac:spMkLst>
            <pc:docMk/>
            <pc:sldMk cId="0" sldId="257"/>
            <ac:spMk id="11" creationId="{6BBC8867-0ED8-1831-CD80-61293AFAFF94}"/>
          </ac:spMkLst>
        </pc:spChg>
        <pc:spChg chg="add mod">
          <ac:chgData name="Temitope Nelson" userId="03ca0b5538a8ccb0" providerId="LiveId" clId="{444312AC-E49E-4AAE-988A-70D48957425F}" dt="2024-01-10T10:39:12.879" v="1668"/>
          <ac:spMkLst>
            <pc:docMk/>
            <pc:sldMk cId="0" sldId="257"/>
            <ac:spMk id="12" creationId="{A7124FF7-2ABB-E6A2-FFFB-978BE553A707}"/>
          </ac:spMkLst>
        </pc:spChg>
        <pc:spChg chg="mod">
          <ac:chgData name="Temitope Nelson" userId="03ca0b5538a8ccb0" providerId="LiveId" clId="{444312AC-E49E-4AAE-988A-70D48957425F}" dt="2024-01-10T10:39:12.879" v="1668"/>
          <ac:spMkLst>
            <pc:docMk/>
            <pc:sldMk cId="0" sldId="257"/>
            <ac:spMk id="14" creationId="{A8F0F1E3-DD69-42C1-8B5F-9796BC557674}"/>
          </ac:spMkLst>
        </pc:spChg>
        <pc:spChg chg="mod">
          <ac:chgData name="Temitope Nelson" userId="03ca0b5538a8ccb0" providerId="LiveId" clId="{444312AC-E49E-4AAE-988A-70D48957425F}" dt="2024-01-10T10:39:12.879" v="1668"/>
          <ac:spMkLst>
            <pc:docMk/>
            <pc:sldMk cId="0" sldId="257"/>
            <ac:spMk id="15" creationId="{40402D01-6E34-E3D7-715B-331AE6239E41}"/>
          </ac:spMkLst>
        </pc:spChg>
        <pc:spChg chg="add mod">
          <ac:chgData name="Temitope Nelson" userId="03ca0b5538a8ccb0" providerId="LiveId" clId="{444312AC-E49E-4AAE-988A-70D48957425F}" dt="2024-01-10T10:39:12.879" v="1668"/>
          <ac:spMkLst>
            <pc:docMk/>
            <pc:sldMk cId="0" sldId="257"/>
            <ac:spMk id="16" creationId="{511ECB23-9FDB-0590-E603-F2F784E15A8C}"/>
          </ac:spMkLst>
        </pc:spChg>
        <pc:spChg chg="mod">
          <ac:chgData name="Temitope Nelson" userId="03ca0b5538a8ccb0" providerId="LiveId" clId="{444312AC-E49E-4AAE-988A-70D48957425F}" dt="2024-01-10T10:39:12.879" v="1668"/>
          <ac:spMkLst>
            <pc:docMk/>
            <pc:sldMk cId="0" sldId="257"/>
            <ac:spMk id="18" creationId="{F6BC2EF2-3072-F1C7-3BB3-14BB6B77822F}"/>
          </ac:spMkLst>
        </pc:spChg>
        <pc:spChg chg="mod">
          <ac:chgData name="Temitope Nelson" userId="03ca0b5538a8ccb0" providerId="LiveId" clId="{444312AC-E49E-4AAE-988A-70D48957425F}" dt="2024-01-10T10:39:12.879" v="1668"/>
          <ac:spMkLst>
            <pc:docMk/>
            <pc:sldMk cId="0" sldId="257"/>
            <ac:spMk id="19" creationId="{0334A6C9-6FA9-03F5-C734-0C8CEC9CFAFA}"/>
          </ac:spMkLst>
        </pc:spChg>
        <pc:spChg chg="add mod">
          <ac:chgData name="Temitope Nelson" userId="03ca0b5538a8ccb0" providerId="LiveId" clId="{444312AC-E49E-4AAE-988A-70D48957425F}" dt="2024-01-10T10:39:12.879" v="1668"/>
          <ac:spMkLst>
            <pc:docMk/>
            <pc:sldMk cId="0" sldId="257"/>
            <ac:spMk id="20" creationId="{84015A45-3ECF-AD03-B2D5-9750D122304F}"/>
          </ac:spMkLst>
        </pc:spChg>
        <pc:spChg chg="mod">
          <ac:chgData name="Temitope Nelson" userId="03ca0b5538a8ccb0" providerId="LiveId" clId="{444312AC-E49E-4AAE-988A-70D48957425F}" dt="2024-01-10T10:39:12.879" v="1668"/>
          <ac:spMkLst>
            <pc:docMk/>
            <pc:sldMk cId="0" sldId="257"/>
            <ac:spMk id="22" creationId="{14E9B060-DD4A-BF8A-0DB9-CCA77F4EC400}"/>
          </ac:spMkLst>
        </pc:spChg>
        <pc:spChg chg="mod">
          <ac:chgData name="Temitope Nelson" userId="03ca0b5538a8ccb0" providerId="LiveId" clId="{444312AC-E49E-4AAE-988A-70D48957425F}" dt="2024-01-10T10:39:12.879" v="1668"/>
          <ac:spMkLst>
            <pc:docMk/>
            <pc:sldMk cId="0" sldId="257"/>
            <ac:spMk id="24" creationId="{D94B20FB-6F46-C17B-E50B-0DB6670602CF}"/>
          </ac:spMkLst>
        </pc:spChg>
        <pc:spChg chg="mod">
          <ac:chgData name="Temitope Nelson" userId="03ca0b5538a8ccb0" providerId="LiveId" clId="{444312AC-E49E-4AAE-988A-70D48957425F}" dt="2024-01-10T10:39:12.879" v="1668"/>
          <ac:spMkLst>
            <pc:docMk/>
            <pc:sldMk cId="0" sldId="257"/>
            <ac:spMk id="26" creationId="{A89E5846-89C5-FC2E-2F5A-171DE15BEF4F}"/>
          </ac:spMkLst>
        </pc:spChg>
        <pc:spChg chg="mod">
          <ac:chgData name="Temitope Nelson" userId="03ca0b5538a8ccb0" providerId="LiveId" clId="{444312AC-E49E-4AAE-988A-70D48957425F}" dt="2024-01-10T10:39:12.879" v="1668"/>
          <ac:spMkLst>
            <pc:docMk/>
            <pc:sldMk cId="0" sldId="257"/>
            <ac:spMk id="27" creationId="{CF560B69-5615-8876-13F2-949F11B1C9C5}"/>
          </ac:spMkLst>
        </pc:spChg>
        <pc:spChg chg="add mod">
          <ac:chgData name="Temitope Nelson" userId="03ca0b5538a8ccb0" providerId="LiveId" clId="{444312AC-E49E-4AAE-988A-70D48957425F}" dt="2024-01-10T10:39:12.879" v="1668"/>
          <ac:spMkLst>
            <pc:docMk/>
            <pc:sldMk cId="0" sldId="257"/>
            <ac:spMk id="28" creationId="{1AB045D1-7D5D-1366-8D3B-09280D32805C}"/>
          </ac:spMkLst>
        </pc:spChg>
        <pc:spChg chg="mod">
          <ac:chgData name="Temitope Nelson" userId="03ca0b5538a8ccb0" providerId="LiveId" clId="{444312AC-E49E-4AAE-988A-70D48957425F}" dt="2024-01-10T10:39:12.879" v="1668"/>
          <ac:spMkLst>
            <pc:docMk/>
            <pc:sldMk cId="0" sldId="257"/>
            <ac:spMk id="30" creationId="{B3424028-24B8-8E24-C301-7DA85DF35FF5}"/>
          </ac:spMkLst>
        </pc:spChg>
        <pc:spChg chg="mod">
          <ac:chgData name="Temitope Nelson" userId="03ca0b5538a8ccb0" providerId="LiveId" clId="{444312AC-E49E-4AAE-988A-70D48957425F}" dt="2024-01-10T10:39:12.879" v="1668"/>
          <ac:spMkLst>
            <pc:docMk/>
            <pc:sldMk cId="0" sldId="257"/>
            <ac:spMk id="31" creationId="{3D704B4D-ED2B-A38F-B9F0-17928B038703}"/>
          </ac:spMkLst>
        </pc:spChg>
        <pc:spChg chg="add mod">
          <ac:chgData name="Temitope Nelson" userId="03ca0b5538a8ccb0" providerId="LiveId" clId="{444312AC-E49E-4AAE-988A-70D48957425F}" dt="2024-01-10T10:39:12.879" v="1668"/>
          <ac:spMkLst>
            <pc:docMk/>
            <pc:sldMk cId="0" sldId="257"/>
            <ac:spMk id="32" creationId="{F9891749-59C7-522C-A0BC-6A911B99D1B8}"/>
          </ac:spMkLst>
        </pc:spChg>
        <pc:spChg chg="add mod">
          <ac:chgData name="Temitope Nelson" userId="03ca0b5538a8ccb0" providerId="LiveId" clId="{444312AC-E49E-4AAE-988A-70D48957425F}" dt="2024-01-10T10:39:12.879" v="1668"/>
          <ac:spMkLst>
            <pc:docMk/>
            <pc:sldMk cId="0" sldId="257"/>
            <ac:spMk id="33" creationId="{A21E1299-8840-B873-266B-9B3783954F41}"/>
          </ac:spMkLst>
        </pc:spChg>
        <pc:spChg chg="add mod">
          <ac:chgData name="Temitope Nelson" userId="03ca0b5538a8ccb0" providerId="LiveId" clId="{444312AC-E49E-4AAE-988A-70D48957425F}" dt="2024-01-10T10:39:12.879" v="1668"/>
          <ac:spMkLst>
            <pc:docMk/>
            <pc:sldMk cId="0" sldId="257"/>
            <ac:spMk id="34" creationId="{E3C9E0E0-4CF3-AA6A-E67D-118C700EB67A}"/>
          </ac:spMkLst>
        </pc:spChg>
        <pc:spChg chg="add mod">
          <ac:chgData name="Temitope Nelson" userId="03ca0b5538a8ccb0" providerId="LiveId" clId="{444312AC-E49E-4AAE-988A-70D48957425F}" dt="2024-01-10T10:39:12.879" v="1668"/>
          <ac:spMkLst>
            <pc:docMk/>
            <pc:sldMk cId="0" sldId="257"/>
            <ac:spMk id="35" creationId="{B06C5125-40E4-8041-6C8A-C0F2A08A5E28}"/>
          </ac:spMkLst>
        </pc:spChg>
        <pc:spChg chg="add mod">
          <ac:chgData name="Temitope Nelson" userId="03ca0b5538a8ccb0" providerId="LiveId" clId="{444312AC-E49E-4AAE-988A-70D48957425F}" dt="2024-01-10T10:39:12.879" v="1668"/>
          <ac:spMkLst>
            <pc:docMk/>
            <pc:sldMk cId="0" sldId="257"/>
            <ac:spMk id="36" creationId="{2B8A0F0D-66B9-305D-5238-C9B5E05A5076}"/>
          </ac:spMkLst>
        </pc:spChg>
        <pc:spChg chg="add mod">
          <ac:chgData name="Temitope Nelson" userId="03ca0b5538a8ccb0" providerId="LiveId" clId="{444312AC-E49E-4AAE-988A-70D48957425F}" dt="2024-01-10T10:39:12.879" v="1668"/>
          <ac:spMkLst>
            <pc:docMk/>
            <pc:sldMk cId="0" sldId="257"/>
            <ac:spMk id="37" creationId="{DC16FFF8-C2B5-1E27-2956-3CD68F64C169}"/>
          </ac:spMkLst>
        </pc:spChg>
        <pc:spChg chg="add mod">
          <ac:chgData name="Temitope Nelson" userId="03ca0b5538a8ccb0" providerId="LiveId" clId="{444312AC-E49E-4AAE-988A-70D48957425F}" dt="2024-01-10T10:39:12.879" v="1668"/>
          <ac:spMkLst>
            <pc:docMk/>
            <pc:sldMk cId="0" sldId="257"/>
            <ac:spMk id="38" creationId="{86C6A7E2-A6ED-5BE0-70B3-00B8B1795FF0}"/>
          </ac:spMkLst>
        </pc:spChg>
        <pc:spChg chg="add mod">
          <ac:chgData name="Temitope Nelson" userId="03ca0b5538a8ccb0" providerId="LiveId" clId="{444312AC-E49E-4AAE-988A-70D48957425F}" dt="2024-01-10T10:39:12.879" v="1668"/>
          <ac:spMkLst>
            <pc:docMk/>
            <pc:sldMk cId="0" sldId="257"/>
            <ac:spMk id="39" creationId="{B91CFC3E-C894-24D5-2701-FAD1CB74F4B0}"/>
          </ac:spMkLst>
        </pc:spChg>
        <pc:spChg chg="add mod">
          <ac:chgData name="Temitope Nelson" userId="03ca0b5538a8ccb0" providerId="LiveId" clId="{444312AC-E49E-4AAE-988A-70D48957425F}" dt="2024-01-10T10:39:12.879" v="1668"/>
          <ac:spMkLst>
            <pc:docMk/>
            <pc:sldMk cId="0" sldId="257"/>
            <ac:spMk id="40" creationId="{571428BA-F015-6DE5-EA17-F50EE17E020F}"/>
          </ac:spMkLst>
        </pc:spChg>
        <pc:spChg chg="add mod">
          <ac:chgData name="Temitope Nelson" userId="03ca0b5538a8ccb0" providerId="LiveId" clId="{444312AC-E49E-4AAE-988A-70D48957425F}" dt="2024-01-10T10:39:12.879" v="1668"/>
          <ac:spMkLst>
            <pc:docMk/>
            <pc:sldMk cId="0" sldId="257"/>
            <ac:spMk id="41" creationId="{ADBAC78B-0155-A41A-CEA1-B190F3F8689F}"/>
          </ac:spMkLst>
        </pc:spChg>
        <pc:spChg chg="add mod">
          <ac:chgData name="Temitope Nelson" userId="03ca0b5538a8ccb0" providerId="LiveId" clId="{444312AC-E49E-4AAE-988A-70D48957425F}" dt="2024-01-10T10:39:12.879" v="1668"/>
          <ac:spMkLst>
            <pc:docMk/>
            <pc:sldMk cId="0" sldId="257"/>
            <ac:spMk id="42" creationId="{19C9EFA4-E8E3-DFCF-2064-7370633015D9}"/>
          </ac:spMkLst>
        </pc:spChg>
        <pc:spChg chg="add mod">
          <ac:chgData name="Temitope Nelson" userId="03ca0b5538a8ccb0" providerId="LiveId" clId="{444312AC-E49E-4AAE-988A-70D48957425F}" dt="2024-01-10T10:39:12.879" v="1668"/>
          <ac:spMkLst>
            <pc:docMk/>
            <pc:sldMk cId="0" sldId="257"/>
            <ac:spMk id="43" creationId="{F5911AD3-C76D-212A-1FCE-D4A79AD0C8B6}"/>
          </ac:spMkLst>
        </pc:spChg>
        <pc:spChg chg="add mod">
          <ac:chgData name="Temitope Nelson" userId="03ca0b5538a8ccb0" providerId="LiveId" clId="{444312AC-E49E-4AAE-988A-70D48957425F}" dt="2024-01-10T10:39:12.879" v="1668"/>
          <ac:spMkLst>
            <pc:docMk/>
            <pc:sldMk cId="0" sldId="257"/>
            <ac:spMk id="44" creationId="{60361D43-59AA-78BD-3171-0F5090A1C779}"/>
          </ac:spMkLst>
        </pc:spChg>
        <pc:spChg chg="add mod">
          <ac:chgData name="Temitope Nelson" userId="03ca0b5538a8ccb0" providerId="LiveId" clId="{444312AC-E49E-4AAE-988A-70D48957425F}" dt="2024-01-10T10:39:12.879" v="1668"/>
          <ac:spMkLst>
            <pc:docMk/>
            <pc:sldMk cId="0" sldId="257"/>
            <ac:spMk id="45" creationId="{99CC94CD-0629-6FF9-FB63-5566B504B3E4}"/>
          </ac:spMkLst>
        </pc:spChg>
        <pc:spChg chg="add del">
          <ac:chgData name="Temitope Nelson" userId="03ca0b5538a8ccb0" providerId="LiveId" clId="{444312AC-E49E-4AAE-988A-70D48957425F}" dt="2024-01-10T10:39:10.766" v="1667" actId="478"/>
          <ac:spMkLst>
            <pc:docMk/>
            <pc:sldMk cId="0" sldId="257"/>
            <ac:spMk id="185" creationId="{00000000-0000-0000-0000-000000000000}"/>
          </ac:spMkLst>
        </pc:spChg>
        <pc:spChg chg="del">
          <ac:chgData name="Temitope Nelson" userId="03ca0b5538a8ccb0" providerId="LiveId" clId="{444312AC-E49E-4AAE-988A-70D48957425F}" dt="2024-01-10T10:39:10.766" v="1667" actId="478"/>
          <ac:spMkLst>
            <pc:docMk/>
            <pc:sldMk cId="0" sldId="257"/>
            <ac:spMk id="187" creationId="{00000000-0000-0000-0000-000000000000}"/>
          </ac:spMkLst>
        </pc:spChg>
        <pc:spChg chg="del">
          <ac:chgData name="Temitope Nelson" userId="03ca0b5538a8ccb0" providerId="LiveId" clId="{444312AC-E49E-4AAE-988A-70D48957425F}" dt="2024-01-10T10:39:10.766" v="1667" actId="478"/>
          <ac:spMkLst>
            <pc:docMk/>
            <pc:sldMk cId="0" sldId="257"/>
            <ac:spMk id="197" creationId="{00000000-0000-0000-0000-000000000000}"/>
          </ac:spMkLst>
        </pc:spChg>
        <pc:spChg chg="del">
          <ac:chgData name="Temitope Nelson" userId="03ca0b5538a8ccb0" providerId="LiveId" clId="{444312AC-E49E-4AAE-988A-70D48957425F}" dt="2024-01-10T10:39:10.766" v="1667" actId="478"/>
          <ac:spMkLst>
            <pc:docMk/>
            <pc:sldMk cId="0" sldId="257"/>
            <ac:spMk id="228" creationId="{00000000-0000-0000-0000-000000000000}"/>
          </ac:spMkLst>
        </pc:spChg>
        <pc:spChg chg="del">
          <ac:chgData name="Temitope Nelson" userId="03ca0b5538a8ccb0" providerId="LiveId" clId="{444312AC-E49E-4AAE-988A-70D48957425F}" dt="2024-01-10T10:39:10.766" v="1667" actId="478"/>
          <ac:spMkLst>
            <pc:docMk/>
            <pc:sldMk cId="0" sldId="257"/>
            <ac:spMk id="229" creationId="{00000000-0000-0000-0000-000000000000}"/>
          </ac:spMkLst>
        </pc:spChg>
        <pc:spChg chg="del">
          <ac:chgData name="Temitope Nelson" userId="03ca0b5538a8ccb0" providerId="LiveId" clId="{444312AC-E49E-4AAE-988A-70D48957425F}" dt="2024-01-10T10:39:10.766" v="1667" actId="478"/>
          <ac:spMkLst>
            <pc:docMk/>
            <pc:sldMk cId="0" sldId="257"/>
            <ac:spMk id="230" creationId="{00000000-0000-0000-0000-000000000000}"/>
          </ac:spMkLst>
        </pc:spChg>
        <pc:spChg chg="del">
          <ac:chgData name="Temitope Nelson" userId="03ca0b5538a8ccb0" providerId="LiveId" clId="{444312AC-E49E-4AAE-988A-70D48957425F}" dt="2024-01-10T10:39:10.766" v="1667" actId="478"/>
          <ac:spMkLst>
            <pc:docMk/>
            <pc:sldMk cId="0" sldId="257"/>
            <ac:spMk id="231" creationId="{00000000-0000-0000-0000-000000000000}"/>
          </ac:spMkLst>
        </pc:spChg>
        <pc:spChg chg="del">
          <ac:chgData name="Temitope Nelson" userId="03ca0b5538a8ccb0" providerId="LiveId" clId="{444312AC-E49E-4AAE-988A-70D48957425F}" dt="2024-01-10T10:39:10.766" v="1667" actId="478"/>
          <ac:spMkLst>
            <pc:docMk/>
            <pc:sldMk cId="0" sldId="257"/>
            <ac:spMk id="232" creationId="{00000000-0000-0000-0000-000000000000}"/>
          </ac:spMkLst>
        </pc:spChg>
        <pc:spChg chg="del">
          <ac:chgData name="Temitope Nelson" userId="03ca0b5538a8ccb0" providerId="LiveId" clId="{444312AC-E49E-4AAE-988A-70D48957425F}" dt="2024-01-10T10:39:10.766" v="1667" actId="478"/>
          <ac:spMkLst>
            <pc:docMk/>
            <pc:sldMk cId="0" sldId="257"/>
            <ac:spMk id="233" creationId="{00000000-0000-0000-0000-000000000000}"/>
          </ac:spMkLst>
        </pc:spChg>
        <pc:spChg chg="del">
          <ac:chgData name="Temitope Nelson" userId="03ca0b5538a8ccb0" providerId="LiveId" clId="{444312AC-E49E-4AAE-988A-70D48957425F}" dt="2024-01-10T10:39:10.766" v="1667" actId="478"/>
          <ac:spMkLst>
            <pc:docMk/>
            <pc:sldMk cId="0" sldId="257"/>
            <ac:spMk id="234" creationId="{00000000-0000-0000-0000-000000000000}"/>
          </ac:spMkLst>
        </pc:spChg>
        <pc:spChg chg="del">
          <ac:chgData name="Temitope Nelson" userId="03ca0b5538a8ccb0" providerId="LiveId" clId="{444312AC-E49E-4AAE-988A-70D48957425F}" dt="2024-01-10T10:39:10.766" v="1667" actId="478"/>
          <ac:spMkLst>
            <pc:docMk/>
            <pc:sldMk cId="0" sldId="257"/>
            <ac:spMk id="235" creationId="{00000000-0000-0000-0000-000000000000}"/>
          </ac:spMkLst>
        </pc:spChg>
        <pc:spChg chg="del">
          <ac:chgData name="Temitope Nelson" userId="03ca0b5538a8ccb0" providerId="LiveId" clId="{444312AC-E49E-4AAE-988A-70D48957425F}" dt="2024-01-10T10:39:10.766" v="1667" actId="478"/>
          <ac:spMkLst>
            <pc:docMk/>
            <pc:sldMk cId="0" sldId="257"/>
            <ac:spMk id="236" creationId="{00000000-0000-0000-0000-000000000000}"/>
          </ac:spMkLst>
        </pc:spChg>
        <pc:spChg chg="del">
          <ac:chgData name="Temitope Nelson" userId="03ca0b5538a8ccb0" providerId="LiveId" clId="{444312AC-E49E-4AAE-988A-70D48957425F}" dt="2024-01-10T10:39:10.766" v="1667" actId="478"/>
          <ac:spMkLst>
            <pc:docMk/>
            <pc:sldMk cId="0" sldId="257"/>
            <ac:spMk id="237" creationId="{00000000-0000-0000-0000-000000000000}"/>
          </ac:spMkLst>
        </pc:spChg>
        <pc:grpChg chg="add mod">
          <ac:chgData name="Temitope Nelson" userId="03ca0b5538a8ccb0" providerId="LiveId" clId="{444312AC-E49E-4AAE-988A-70D48957425F}" dt="2024-01-10T10:39:12.879" v="1668"/>
          <ac:grpSpMkLst>
            <pc:docMk/>
            <pc:sldMk cId="0" sldId="257"/>
            <ac:grpSpMk id="5" creationId="{345594FE-37B6-4D80-2F52-8531728A4CB0}"/>
          </ac:grpSpMkLst>
        </pc:grpChg>
        <pc:grpChg chg="add mod">
          <ac:chgData name="Temitope Nelson" userId="03ca0b5538a8ccb0" providerId="LiveId" clId="{444312AC-E49E-4AAE-988A-70D48957425F}" dt="2024-01-10T10:39:12.879" v="1668"/>
          <ac:grpSpMkLst>
            <pc:docMk/>
            <pc:sldMk cId="0" sldId="257"/>
            <ac:grpSpMk id="9" creationId="{E036F5A0-725B-19AA-2579-1E7E8D69E45B}"/>
          </ac:grpSpMkLst>
        </pc:grpChg>
        <pc:grpChg chg="add mod">
          <ac:chgData name="Temitope Nelson" userId="03ca0b5538a8ccb0" providerId="LiveId" clId="{444312AC-E49E-4AAE-988A-70D48957425F}" dt="2024-01-10T10:39:12.879" v="1668"/>
          <ac:grpSpMkLst>
            <pc:docMk/>
            <pc:sldMk cId="0" sldId="257"/>
            <ac:grpSpMk id="13" creationId="{5614EBD8-5C74-40D1-3129-F0C40AAEA621}"/>
          </ac:grpSpMkLst>
        </pc:grpChg>
        <pc:grpChg chg="add mod">
          <ac:chgData name="Temitope Nelson" userId="03ca0b5538a8ccb0" providerId="LiveId" clId="{444312AC-E49E-4AAE-988A-70D48957425F}" dt="2024-01-10T10:39:12.879" v="1668"/>
          <ac:grpSpMkLst>
            <pc:docMk/>
            <pc:sldMk cId="0" sldId="257"/>
            <ac:grpSpMk id="17" creationId="{0E799723-9EF5-5D83-5BE5-F60D4745EC44}"/>
          </ac:grpSpMkLst>
        </pc:grpChg>
        <pc:grpChg chg="add mod">
          <ac:chgData name="Temitope Nelson" userId="03ca0b5538a8ccb0" providerId="LiveId" clId="{444312AC-E49E-4AAE-988A-70D48957425F}" dt="2024-01-10T10:39:12.879" v="1668"/>
          <ac:grpSpMkLst>
            <pc:docMk/>
            <pc:sldMk cId="0" sldId="257"/>
            <ac:grpSpMk id="21" creationId="{467F678E-EBC1-6A63-2C83-8B2225EF866E}"/>
          </ac:grpSpMkLst>
        </pc:grpChg>
        <pc:grpChg chg="add mod">
          <ac:chgData name="Temitope Nelson" userId="03ca0b5538a8ccb0" providerId="LiveId" clId="{444312AC-E49E-4AAE-988A-70D48957425F}" dt="2024-01-10T10:39:12.879" v="1668"/>
          <ac:grpSpMkLst>
            <pc:docMk/>
            <pc:sldMk cId="0" sldId="257"/>
            <ac:grpSpMk id="23" creationId="{E36DDE52-69E9-9BC4-FF60-6038BE398A46}"/>
          </ac:grpSpMkLst>
        </pc:grpChg>
        <pc:grpChg chg="add mod">
          <ac:chgData name="Temitope Nelson" userId="03ca0b5538a8ccb0" providerId="LiveId" clId="{444312AC-E49E-4AAE-988A-70D48957425F}" dt="2024-01-10T10:39:12.879" v="1668"/>
          <ac:grpSpMkLst>
            <pc:docMk/>
            <pc:sldMk cId="0" sldId="257"/>
            <ac:grpSpMk id="25" creationId="{7190D301-F6AE-FC4B-07A8-72A37BBEC53B}"/>
          </ac:grpSpMkLst>
        </pc:grpChg>
        <pc:grpChg chg="add mod">
          <ac:chgData name="Temitope Nelson" userId="03ca0b5538a8ccb0" providerId="LiveId" clId="{444312AC-E49E-4AAE-988A-70D48957425F}" dt="2024-01-10T10:39:12.879" v="1668"/>
          <ac:grpSpMkLst>
            <pc:docMk/>
            <pc:sldMk cId="0" sldId="257"/>
            <ac:grpSpMk id="29" creationId="{A328BD70-C915-414A-2CF0-D6E27F08CFBB}"/>
          </ac:grpSpMkLst>
        </pc:grpChg>
        <pc:grpChg chg="del">
          <ac:chgData name="Temitope Nelson" userId="03ca0b5538a8ccb0" providerId="LiveId" clId="{444312AC-E49E-4AAE-988A-70D48957425F}" dt="2024-01-10T10:39:10.766" v="1667" actId="478"/>
          <ac:grpSpMkLst>
            <pc:docMk/>
            <pc:sldMk cId="0" sldId="257"/>
            <ac:grpSpMk id="188" creationId="{00000000-0000-0000-0000-000000000000}"/>
          </ac:grpSpMkLst>
        </pc:grpChg>
        <pc:grpChg chg="del">
          <ac:chgData name="Temitope Nelson" userId="03ca0b5538a8ccb0" providerId="LiveId" clId="{444312AC-E49E-4AAE-988A-70D48957425F}" dt="2024-01-10T10:39:10.766" v="1667" actId="478"/>
          <ac:grpSpMkLst>
            <pc:docMk/>
            <pc:sldMk cId="0" sldId="257"/>
            <ac:grpSpMk id="198" creationId="{00000000-0000-0000-0000-000000000000}"/>
          </ac:grpSpMkLst>
        </pc:grpChg>
        <pc:grpChg chg="del">
          <ac:chgData name="Temitope Nelson" userId="03ca0b5538a8ccb0" providerId="LiveId" clId="{444312AC-E49E-4AAE-988A-70D48957425F}" dt="2024-01-10T10:39:10.766" v="1667" actId="478"/>
          <ac:grpSpMkLst>
            <pc:docMk/>
            <pc:sldMk cId="0" sldId="257"/>
            <ac:grpSpMk id="201" creationId="{00000000-0000-0000-0000-000000000000}"/>
          </ac:grpSpMkLst>
        </pc:grpChg>
        <pc:grpChg chg="del">
          <ac:chgData name="Temitope Nelson" userId="03ca0b5538a8ccb0" providerId="LiveId" clId="{444312AC-E49E-4AAE-988A-70D48957425F}" dt="2024-01-10T10:39:10.766" v="1667" actId="478"/>
          <ac:grpSpMkLst>
            <pc:docMk/>
            <pc:sldMk cId="0" sldId="257"/>
            <ac:grpSpMk id="204" creationId="{00000000-0000-0000-0000-000000000000}"/>
          </ac:grpSpMkLst>
        </pc:grpChg>
        <pc:grpChg chg="del">
          <ac:chgData name="Temitope Nelson" userId="03ca0b5538a8ccb0" providerId="LiveId" clId="{444312AC-E49E-4AAE-988A-70D48957425F}" dt="2024-01-10T10:39:10.766" v="1667" actId="478"/>
          <ac:grpSpMkLst>
            <pc:docMk/>
            <pc:sldMk cId="0" sldId="257"/>
            <ac:grpSpMk id="207" creationId="{00000000-0000-0000-0000-000000000000}"/>
          </ac:grpSpMkLst>
        </pc:grpChg>
        <pc:grpChg chg="del">
          <ac:chgData name="Temitope Nelson" userId="03ca0b5538a8ccb0" providerId="LiveId" clId="{444312AC-E49E-4AAE-988A-70D48957425F}" dt="2024-01-10T10:39:10.766" v="1667" actId="478"/>
          <ac:grpSpMkLst>
            <pc:docMk/>
            <pc:sldMk cId="0" sldId="257"/>
            <ac:grpSpMk id="210" creationId="{00000000-0000-0000-0000-000000000000}"/>
          </ac:grpSpMkLst>
        </pc:grpChg>
        <pc:grpChg chg="del">
          <ac:chgData name="Temitope Nelson" userId="03ca0b5538a8ccb0" providerId="LiveId" clId="{444312AC-E49E-4AAE-988A-70D48957425F}" dt="2024-01-10T10:39:10.766" v="1667" actId="478"/>
          <ac:grpSpMkLst>
            <pc:docMk/>
            <pc:sldMk cId="0" sldId="257"/>
            <ac:grpSpMk id="213" creationId="{00000000-0000-0000-0000-000000000000}"/>
          </ac:grpSpMkLst>
        </pc:grpChg>
        <pc:grpChg chg="del">
          <ac:chgData name="Temitope Nelson" userId="03ca0b5538a8ccb0" providerId="LiveId" clId="{444312AC-E49E-4AAE-988A-70D48957425F}" dt="2024-01-10T10:39:10.766" v="1667" actId="478"/>
          <ac:grpSpMkLst>
            <pc:docMk/>
            <pc:sldMk cId="0" sldId="257"/>
            <ac:grpSpMk id="216" creationId="{00000000-0000-0000-0000-000000000000}"/>
          </ac:grpSpMkLst>
        </pc:grpChg>
        <pc:grpChg chg="del">
          <ac:chgData name="Temitope Nelson" userId="03ca0b5538a8ccb0" providerId="LiveId" clId="{444312AC-E49E-4AAE-988A-70D48957425F}" dt="2024-01-10T10:39:10.766" v="1667" actId="478"/>
          <ac:grpSpMkLst>
            <pc:docMk/>
            <pc:sldMk cId="0" sldId="257"/>
            <ac:grpSpMk id="219" creationId="{00000000-0000-0000-0000-000000000000}"/>
          </ac:grpSpMkLst>
        </pc:grpChg>
        <pc:grpChg chg="del">
          <ac:chgData name="Temitope Nelson" userId="03ca0b5538a8ccb0" providerId="LiveId" clId="{444312AC-E49E-4AAE-988A-70D48957425F}" dt="2024-01-10T10:39:10.766" v="1667" actId="478"/>
          <ac:grpSpMkLst>
            <pc:docMk/>
            <pc:sldMk cId="0" sldId="257"/>
            <ac:grpSpMk id="222" creationId="{00000000-0000-0000-0000-000000000000}"/>
          </ac:grpSpMkLst>
        </pc:grpChg>
        <pc:grpChg chg="del">
          <ac:chgData name="Temitope Nelson" userId="03ca0b5538a8ccb0" providerId="LiveId" clId="{444312AC-E49E-4AAE-988A-70D48957425F}" dt="2024-01-10T10:39:10.766" v="1667" actId="478"/>
          <ac:grpSpMkLst>
            <pc:docMk/>
            <pc:sldMk cId="0" sldId="257"/>
            <ac:grpSpMk id="225" creationId="{00000000-0000-0000-0000-000000000000}"/>
          </ac:grpSpMkLst>
        </pc:grpChg>
        <pc:picChg chg="add del mod ord modCrop">
          <ac:chgData name="Temitope Nelson" userId="03ca0b5538a8ccb0" providerId="LiveId" clId="{444312AC-E49E-4AAE-988A-70D48957425F}" dt="2024-01-10T09:46:32.905" v="1226" actId="732"/>
          <ac:picMkLst>
            <pc:docMk/>
            <pc:sldMk cId="0" sldId="257"/>
            <ac:picMk id="3" creationId="{9FBEDA96-2FDC-027B-6EAA-579DCBA5C55F}"/>
          </ac:picMkLst>
        </pc:picChg>
        <pc:picChg chg="add mod">
          <ac:chgData name="Temitope Nelson" userId="03ca0b5538a8ccb0" providerId="LiveId" clId="{444312AC-E49E-4AAE-988A-70D48957425F}" dt="2024-01-10T09:45:49.926" v="1214"/>
          <ac:picMkLst>
            <pc:docMk/>
            <pc:sldMk cId="0" sldId="257"/>
            <ac:picMk id="4" creationId="{1D03B459-8BAF-7029-A857-27FFB0B92933}"/>
          </ac:picMkLst>
        </pc:picChg>
      </pc:sldChg>
      <pc:sldChg chg="modSp mod">
        <pc:chgData name="Temitope Nelson" userId="03ca0b5538a8ccb0" providerId="LiveId" clId="{444312AC-E49E-4AAE-988A-70D48957425F}" dt="2024-01-10T11:18:15.536" v="2130" actId="208"/>
        <pc:sldMkLst>
          <pc:docMk/>
          <pc:sldMk cId="0" sldId="260"/>
        </pc:sldMkLst>
        <pc:spChg chg="mod">
          <ac:chgData name="Temitope Nelson" userId="03ca0b5538a8ccb0" providerId="LiveId" clId="{444312AC-E49E-4AAE-988A-70D48957425F}" dt="2024-01-10T11:18:02.834" v="2129" actId="207"/>
          <ac:spMkLst>
            <pc:docMk/>
            <pc:sldMk cId="0" sldId="260"/>
            <ac:spMk id="301" creationId="{00000000-0000-0000-0000-000000000000}"/>
          </ac:spMkLst>
        </pc:spChg>
        <pc:spChg chg="mod">
          <ac:chgData name="Temitope Nelson" userId="03ca0b5538a8ccb0" providerId="LiveId" clId="{444312AC-E49E-4AAE-988A-70D48957425F}" dt="2024-01-10T11:18:15.536" v="2130" actId="208"/>
          <ac:spMkLst>
            <pc:docMk/>
            <pc:sldMk cId="0" sldId="260"/>
            <ac:spMk id="302" creationId="{00000000-0000-0000-0000-000000000000}"/>
          </ac:spMkLst>
        </pc:spChg>
        <pc:spChg chg="mod">
          <ac:chgData name="Temitope Nelson" userId="03ca0b5538a8ccb0" providerId="LiveId" clId="{444312AC-E49E-4AAE-988A-70D48957425F}" dt="2024-01-10T11:17:33.354" v="2120" actId="207"/>
          <ac:spMkLst>
            <pc:docMk/>
            <pc:sldMk cId="0" sldId="260"/>
            <ac:spMk id="305" creationId="{00000000-0000-0000-0000-000000000000}"/>
          </ac:spMkLst>
        </pc:spChg>
        <pc:spChg chg="mod">
          <ac:chgData name="Temitope Nelson" userId="03ca0b5538a8ccb0" providerId="LiveId" clId="{444312AC-E49E-4AAE-988A-70D48957425F}" dt="2024-01-10T11:17:33.354" v="2120" actId="207"/>
          <ac:spMkLst>
            <pc:docMk/>
            <pc:sldMk cId="0" sldId="260"/>
            <ac:spMk id="307" creationId="{00000000-0000-0000-0000-000000000000}"/>
          </ac:spMkLst>
        </pc:spChg>
        <pc:spChg chg="mod">
          <ac:chgData name="Temitope Nelson" userId="03ca0b5538a8ccb0" providerId="LiveId" clId="{444312AC-E49E-4AAE-988A-70D48957425F}" dt="2024-01-10T11:17:54.635" v="2125" actId="207"/>
          <ac:spMkLst>
            <pc:docMk/>
            <pc:sldMk cId="0" sldId="260"/>
            <ac:spMk id="309" creationId="{00000000-0000-0000-0000-000000000000}"/>
          </ac:spMkLst>
        </pc:spChg>
        <pc:grpChg chg="mod">
          <ac:chgData name="Temitope Nelson" userId="03ca0b5538a8ccb0" providerId="LiveId" clId="{444312AC-E49E-4AAE-988A-70D48957425F}" dt="2024-01-10T11:17:33.354" v="2120" actId="207"/>
          <ac:grpSpMkLst>
            <pc:docMk/>
            <pc:sldMk cId="0" sldId="260"/>
            <ac:grpSpMk id="300" creationId="{00000000-0000-0000-0000-000000000000}"/>
          </ac:grpSpMkLst>
        </pc:grpChg>
        <pc:picChg chg="mod">
          <ac:chgData name="Temitope Nelson" userId="03ca0b5538a8ccb0" providerId="LiveId" clId="{444312AC-E49E-4AAE-988A-70D48957425F}" dt="2024-01-10T11:17:33.354" v="2120" actId="207"/>
          <ac:picMkLst>
            <pc:docMk/>
            <pc:sldMk cId="0" sldId="260"/>
            <ac:picMk id="306" creationId="{00000000-0000-0000-0000-000000000000}"/>
          </ac:picMkLst>
        </pc:picChg>
        <pc:picChg chg="mod">
          <ac:chgData name="Temitope Nelson" userId="03ca0b5538a8ccb0" providerId="LiveId" clId="{444312AC-E49E-4AAE-988A-70D48957425F}" dt="2024-01-10T11:17:33.354" v="2120" actId="207"/>
          <ac:picMkLst>
            <pc:docMk/>
            <pc:sldMk cId="0" sldId="260"/>
            <ac:picMk id="308" creationId="{00000000-0000-0000-0000-000000000000}"/>
          </ac:picMkLst>
        </pc:picChg>
        <pc:cxnChg chg="mod">
          <ac:chgData name="Temitope Nelson" userId="03ca0b5538a8ccb0" providerId="LiveId" clId="{444312AC-E49E-4AAE-988A-70D48957425F}" dt="2024-01-10T11:17:33.354" v="2120" actId="207"/>
          <ac:cxnSpMkLst>
            <pc:docMk/>
            <pc:sldMk cId="0" sldId="260"/>
            <ac:cxnSpMk id="303" creationId="{00000000-0000-0000-0000-000000000000}"/>
          </ac:cxnSpMkLst>
        </pc:cxnChg>
        <pc:cxnChg chg="mod">
          <ac:chgData name="Temitope Nelson" userId="03ca0b5538a8ccb0" providerId="LiveId" clId="{444312AC-E49E-4AAE-988A-70D48957425F}" dt="2024-01-10T11:17:33.354" v="2120" actId="207"/>
          <ac:cxnSpMkLst>
            <pc:docMk/>
            <pc:sldMk cId="0" sldId="260"/>
            <ac:cxnSpMk id="304" creationId="{00000000-0000-0000-0000-000000000000}"/>
          </ac:cxnSpMkLst>
        </pc:cxnChg>
      </pc:sldChg>
      <pc:sldChg chg="modSp mod">
        <pc:chgData name="Temitope Nelson" userId="03ca0b5538a8ccb0" providerId="LiveId" clId="{444312AC-E49E-4AAE-988A-70D48957425F}" dt="2024-01-23T18:43:07.524" v="4760" actId="207"/>
        <pc:sldMkLst>
          <pc:docMk/>
          <pc:sldMk cId="0" sldId="262"/>
        </pc:sldMkLst>
        <pc:spChg chg="mod">
          <ac:chgData name="Temitope Nelson" userId="03ca0b5538a8ccb0" providerId="LiveId" clId="{444312AC-E49E-4AAE-988A-70D48957425F}" dt="2024-01-23T18:43:07.524" v="4760" actId="207"/>
          <ac:spMkLst>
            <pc:docMk/>
            <pc:sldMk cId="0" sldId="262"/>
            <ac:spMk id="404" creationId="{00000000-0000-0000-0000-000000000000}"/>
          </ac:spMkLst>
        </pc:spChg>
      </pc:sldChg>
      <pc:sldChg chg="modSp mod">
        <pc:chgData name="Temitope Nelson" userId="03ca0b5538a8ccb0" providerId="LiveId" clId="{444312AC-E49E-4AAE-988A-70D48957425F}" dt="2024-01-19T15:08:21.191" v="3710" actId="242"/>
        <pc:sldMkLst>
          <pc:docMk/>
          <pc:sldMk cId="2353890599" sldId="264"/>
        </pc:sldMkLst>
        <pc:spChg chg="mod">
          <ac:chgData name="Temitope Nelson" userId="03ca0b5538a8ccb0" providerId="LiveId" clId="{444312AC-E49E-4AAE-988A-70D48957425F}" dt="2024-01-19T15:08:21.191" v="3710" actId="242"/>
          <ac:spMkLst>
            <pc:docMk/>
            <pc:sldMk cId="2353890599" sldId="264"/>
            <ac:spMk id="2" creationId="{A958FA88-4CC1-25A9-2FE2-1A8F35D28128}"/>
          </ac:spMkLst>
        </pc:spChg>
        <pc:spChg chg="mod">
          <ac:chgData name="Temitope Nelson" userId="03ca0b5538a8ccb0" providerId="LiveId" clId="{444312AC-E49E-4AAE-988A-70D48957425F}" dt="2024-01-19T15:07:51.320" v="3709" actId="1076"/>
          <ac:spMkLst>
            <pc:docMk/>
            <pc:sldMk cId="2353890599" sldId="264"/>
            <ac:spMk id="3" creationId="{F3B1197B-3236-9FAC-2CC1-CD6C5F196FEE}"/>
          </ac:spMkLst>
        </pc:spChg>
      </pc:sldChg>
      <pc:sldChg chg="del">
        <pc:chgData name="Temitope Nelson" userId="03ca0b5538a8ccb0" providerId="LiveId" clId="{444312AC-E49E-4AAE-988A-70D48957425F}" dt="2024-01-23T17:44:12.959" v="4637" actId="47"/>
        <pc:sldMkLst>
          <pc:docMk/>
          <pc:sldMk cId="0" sldId="266"/>
        </pc:sldMkLst>
      </pc:sldChg>
      <pc:sldChg chg="addSp delSp modSp del mod">
        <pc:chgData name="Temitope Nelson" userId="03ca0b5538a8ccb0" providerId="LiveId" clId="{444312AC-E49E-4AAE-988A-70D48957425F}" dt="2024-01-23T17:44:14.040" v="4638" actId="47"/>
        <pc:sldMkLst>
          <pc:docMk/>
          <pc:sldMk cId="0" sldId="267"/>
        </pc:sldMkLst>
        <pc:spChg chg="mod">
          <ac:chgData name="Temitope Nelson" userId="03ca0b5538a8ccb0" providerId="LiveId" clId="{444312AC-E49E-4AAE-988A-70D48957425F}" dt="2024-01-10T16:24:01.229" v="3653" actId="207"/>
          <ac:spMkLst>
            <pc:docMk/>
            <pc:sldMk cId="0" sldId="267"/>
            <ac:spMk id="564" creationId="{00000000-0000-0000-0000-000000000000}"/>
          </ac:spMkLst>
        </pc:spChg>
        <pc:spChg chg="mod">
          <ac:chgData name="Temitope Nelson" userId="03ca0b5538a8ccb0" providerId="LiveId" clId="{444312AC-E49E-4AAE-988A-70D48957425F}" dt="2024-01-10T16:24:04.193" v="3654" actId="208"/>
          <ac:spMkLst>
            <pc:docMk/>
            <pc:sldMk cId="0" sldId="267"/>
            <ac:spMk id="565" creationId="{00000000-0000-0000-0000-000000000000}"/>
          </ac:spMkLst>
        </pc:spChg>
        <pc:grpChg chg="add del">
          <ac:chgData name="Temitope Nelson" userId="03ca0b5538a8ccb0" providerId="LiveId" clId="{444312AC-E49E-4AAE-988A-70D48957425F}" dt="2024-01-09T14:07:07.753" v="994" actId="478"/>
          <ac:grpSpMkLst>
            <pc:docMk/>
            <pc:sldMk cId="0" sldId="267"/>
            <ac:grpSpMk id="563" creationId="{00000000-0000-0000-0000-000000000000}"/>
          </ac:grpSpMkLst>
        </pc:grpChg>
      </pc:sldChg>
      <pc:sldChg chg="modSp del mod">
        <pc:chgData name="Temitope Nelson" userId="03ca0b5538a8ccb0" providerId="LiveId" clId="{444312AC-E49E-4AAE-988A-70D48957425F}" dt="2024-01-23T17:44:14.497" v="4639" actId="47"/>
        <pc:sldMkLst>
          <pc:docMk/>
          <pc:sldMk cId="0" sldId="268"/>
        </pc:sldMkLst>
        <pc:spChg chg="mod">
          <ac:chgData name="Temitope Nelson" userId="03ca0b5538a8ccb0" providerId="LiveId" clId="{444312AC-E49E-4AAE-988A-70D48957425F}" dt="2024-01-10T16:24:09.595" v="3655" actId="207"/>
          <ac:spMkLst>
            <pc:docMk/>
            <pc:sldMk cId="0" sldId="268"/>
            <ac:spMk id="586" creationId="{00000000-0000-0000-0000-000000000000}"/>
          </ac:spMkLst>
        </pc:spChg>
        <pc:spChg chg="mod">
          <ac:chgData name="Temitope Nelson" userId="03ca0b5538a8ccb0" providerId="LiveId" clId="{444312AC-E49E-4AAE-988A-70D48957425F}" dt="2024-01-10T16:24:17.657" v="3656" actId="208"/>
          <ac:spMkLst>
            <pc:docMk/>
            <pc:sldMk cId="0" sldId="268"/>
            <ac:spMk id="587" creationId="{00000000-0000-0000-0000-000000000000}"/>
          </ac:spMkLst>
        </pc:spChg>
      </pc:sldChg>
      <pc:sldChg chg="modSp del mod">
        <pc:chgData name="Temitope Nelson" userId="03ca0b5538a8ccb0" providerId="LiveId" clId="{444312AC-E49E-4AAE-988A-70D48957425F}" dt="2024-01-23T17:44:14.888" v="4640" actId="47"/>
        <pc:sldMkLst>
          <pc:docMk/>
          <pc:sldMk cId="0" sldId="269"/>
        </pc:sldMkLst>
        <pc:spChg chg="mod">
          <ac:chgData name="Temitope Nelson" userId="03ca0b5538a8ccb0" providerId="LiveId" clId="{444312AC-E49E-4AAE-988A-70D48957425F}" dt="2024-01-10T16:24:23.345" v="3657" actId="207"/>
          <ac:spMkLst>
            <pc:docMk/>
            <pc:sldMk cId="0" sldId="269"/>
            <ac:spMk id="619" creationId="{00000000-0000-0000-0000-000000000000}"/>
          </ac:spMkLst>
        </pc:spChg>
        <pc:spChg chg="mod">
          <ac:chgData name="Temitope Nelson" userId="03ca0b5538a8ccb0" providerId="LiveId" clId="{444312AC-E49E-4AAE-988A-70D48957425F}" dt="2024-01-10T16:24:35.428" v="3665" actId="208"/>
          <ac:spMkLst>
            <pc:docMk/>
            <pc:sldMk cId="0" sldId="269"/>
            <ac:spMk id="620" creationId="{00000000-0000-0000-0000-000000000000}"/>
          </ac:spMkLst>
        </pc:spChg>
        <pc:spChg chg="mod">
          <ac:chgData name="Temitope Nelson" userId="03ca0b5538a8ccb0" providerId="LiveId" clId="{444312AC-E49E-4AAE-988A-70D48957425F}" dt="2024-01-10T16:24:28.091" v="3664" actId="1035"/>
          <ac:spMkLst>
            <pc:docMk/>
            <pc:sldMk cId="0" sldId="269"/>
            <ac:spMk id="627" creationId="{00000000-0000-0000-0000-000000000000}"/>
          </ac:spMkLst>
        </pc:spChg>
      </pc:sldChg>
      <pc:sldChg chg="modSp del mod">
        <pc:chgData name="Temitope Nelson" userId="03ca0b5538a8ccb0" providerId="LiveId" clId="{444312AC-E49E-4AAE-988A-70D48957425F}" dt="2024-01-23T17:44:15.233" v="4641" actId="47"/>
        <pc:sldMkLst>
          <pc:docMk/>
          <pc:sldMk cId="0" sldId="270"/>
        </pc:sldMkLst>
        <pc:spChg chg="mod">
          <ac:chgData name="Temitope Nelson" userId="03ca0b5538a8ccb0" providerId="LiveId" clId="{444312AC-E49E-4AAE-988A-70D48957425F}" dt="2024-01-10T16:24:42.678" v="3666" actId="207"/>
          <ac:spMkLst>
            <pc:docMk/>
            <pc:sldMk cId="0" sldId="270"/>
            <ac:spMk id="672" creationId="{00000000-0000-0000-0000-000000000000}"/>
          </ac:spMkLst>
        </pc:spChg>
        <pc:spChg chg="mod">
          <ac:chgData name="Temitope Nelson" userId="03ca0b5538a8ccb0" providerId="LiveId" clId="{444312AC-E49E-4AAE-988A-70D48957425F}" dt="2024-01-10T16:24:45.923" v="3667" actId="208"/>
          <ac:spMkLst>
            <pc:docMk/>
            <pc:sldMk cId="0" sldId="270"/>
            <ac:spMk id="673" creationId="{00000000-0000-0000-0000-000000000000}"/>
          </ac:spMkLst>
        </pc:spChg>
      </pc:sldChg>
      <pc:sldChg chg="modSp del mod">
        <pc:chgData name="Temitope Nelson" userId="03ca0b5538a8ccb0" providerId="LiveId" clId="{444312AC-E49E-4AAE-988A-70D48957425F}" dt="2024-01-23T17:44:15.626" v="4642" actId="47"/>
        <pc:sldMkLst>
          <pc:docMk/>
          <pc:sldMk cId="0" sldId="271"/>
        </pc:sldMkLst>
        <pc:spChg chg="mod">
          <ac:chgData name="Temitope Nelson" userId="03ca0b5538a8ccb0" providerId="LiveId" clId="{444312AC-E49E-4AAE-988A-70D48957425F}" dt="2024-01-10T16:24:50.737" v="3668" actId="207"/>
          <ac:spMkLst>
            <pc:docMk/>
            <pc:sldMk cId="0" sldId="271"/>
            <ac:spMk id="688" creationId="{00000000-0000-0000-0000-000000000000}"/>
          </ac:spMkLst>
        </pc:spChg>
        <pc:spChg chg="mod">
          <ac:chgData name="Temitope Nelson" userId="03ca0b5538a8ccb0" providerId="LiveId" clId="{444312AC-E49E-4AAE-988A-70D48957425F}" dt="2024-01-10T16:24:54.094" v="3669" actId="208"/>
          <ac:spMkLst>
            <pc:docMk/>
            <pc:sldMk cId="0" sldId="271"/>
            <ac:spMk id="689" creationId="{00000000-0000-0000-0000-000000000000}"/>
          </ac:spMkLst>
        </pc:spChg>
      </pc:sldChg>
      <pc:sldChg chg="modSp del mod">
        <pc:chgData name="Temitope Nelson" userId="03ca0b5538a8ccb0" providerId="LiveId" clId="{444312AC-E49E-4AAE-988A-70D48957425F}" dt="2024-01-23T17:44:16.080" v="4643" actId="47"/>
        <pc:sldMkLst>
          <pc:docMk/>
          <pc:sldMk cId="0" sldId="272"/>
        </pc:sldMkLst>
        <pc:spChg chg="mod">
          <ac:chgData name="Temitope Nelson" userId="03ca0b5538a8ccb0" providerId="LiveId" clId="{444312AC-E49E-4AAE-988A-70D48957425F}" dt="2024-01-10T16:25:00.139" v="3670" actId="207"/>
          <ac:spMkLst>
            <pc:docMk/>
            <pc:sldMk cId="0" sldId="272"/>
            <ac:spMk id="705" creationId="{00000000-0000-0000-0000-000000000000}"/>
          </ac:spMkLst>
        </pc:spChg>
        <pc:spChg chg="mod">
          <ac:chgData name="Temitope Nelson" userId="03ca0b5538a8ccb0" providerId="LiveId" clId="{444312AC-E49E-4AAE-988A-70D48957425F}" dt="2024-01-10T16:25:07.578" v="3671" actId="208"/>
          <ac:spMkLst>
            <pc:docMk/>
            <pc:sldMk cId="0" sldId="272"/>
            <ac:spMk id="706" creationId="{00000000-0000-0000-0000-000000000000}"/>
          </ac:spMkLst>
        </pc:spChg>
      </pc:sldChg>
      <pc:sldChg chg="del">
        <pc:chgData name="Temitope Nelson" userId="03ca0b5538a8ccb0" providerId="LiveId" clId="{444312AC-E49E-4AAE-988A-70D48957425F}" dt="2024-01-23T17:44:16.504" v="4644" actId="47"/>
        <pc:sldMkLst>
          <pc:docMk/>
          <pc:sldMk cId="0" sldId="273"/>
        </pc:sldMkLst>
      </pc:sldChg>
      <pc:sldChg chg="modSp del mod">
        <pc:chgData name="Temitope Nelson" userId="03ca0b5538a8ccb0" providerId="LiveId" clId="{444312AC-E49E-4AAE-988A-70D48957425F}" dt="2024-01-23T17:44:17.133" v="4645" actId="47"/>
        <pc:sldMkLst>
          <pc:docMk/>
          <pc:sldMk cId="0" sldId="274"/>
        </pc:sldMkLst>
        <pc:spChg chg="mod">
          <ac:chgData name="Temitope Nelson" userId="03ca0b5538a8ccb0" providerId="LiveId" clId="{444312AC-E49E-4AAE-988A-70D48957425F}" dt="2024-01-10T16:25:16.715" v="3672" actId="207"/>
          <ac:spMkLst>
            <pc:docMk/>
            <pc:sldMk cId="0" sldId="274"/>
            <ac:spMk id="761" creationId="{00000000-0000-0000-0000-000000000000}"/>
          </ac:spMkLst>
        </pc:spChg>
        <pc:spChg chg="mod">
          <ac:chgData name="Temitope Nelson" userId="03ca0b5538a8ccb0" providerId="LiveId" clId="{444312AC-E49E-4AAE-988A-70D48957425F}" dt="2024-01-10T16:25:26.322" v="3674" actId="208"/>
          <ac:spMkLst>
            <pc:docMk/>
            <pc:sldMk cId="0" sldId="274"/>
            <ac:spMk id="762" creationId="{00000000-0000-0000-0000-000000000000}"/>
          </ac:spMkLst>
        </pc:spChg>
        <pc:spChg chg="mod">
          <ac:chgData name="Temitope Nelson" userId="03ca0b5538a8ccb0" providerId="LiveId" clId="{444312AC-E49E-4AAE-988A-70D48957425F}" dt="2024-01-10T16:25:32.044" v="3675" actId="1076"/>
          <ac:spMkLst>
            <pc:docMk/>
            <pc:sldMk cId="0" sldId="274"/>
            <ac:spMk id="769" creationId="{00000000-0000-0000-0000-000000000000}"/>
          </ac:spMkLst>
        </pc:spChg>
      </pc:sldChg>
      <pc:sldChg chg="modSp del mod">
        <pc:chgData name="Temitope Nelson" userId="03ca0b5538a8ccb0" providerId="LiveId" clId="{444312AC-E49E-4AAE-988A-70D48957425F}" dt="2024-01-23T17:44:17.331" v="4646" actId="47"/>
        <pc:sldMkLst>
          <pc:docMk/>
          <pc:sldMk cId="0" sldId="275"/>
        </pc:sldMkLst>
        <pc:spChg chg="mod">
          <ac:chgData name="Temitope Nelson" userId="03ca0b5538a8ccb0" providerId="LiveId" clId="{444312AC-E49E-4AAE-988A-70D48957425F}" dt="2024-01-10T16:25:42.067" v="3676" actId="207"/>
          <ac:spMkLst>
            <pc:docMk/>
            <pc:sldMk cId="0" sldId="275"/>
            <ac:spMk id="795" creationId="{00000000-0000-0000-0000-000000000000}"/>
          </ac:spMkLst>
        </pc:spChg>
        <pc:spChg chg="mod">
          <ac:chgData name="Temitope Nelson" userId="03ca0b5538a8ccb0" providerId="LiveId" clId="{444312AC-E49E-4AAE-988A-70D48957425F}" dt="2024-01-10T16:25:49.763" v="3679" actId="208"/>
          <ac:spMkLst>
            <pc:docMk/>
            <pc:sldMk cId="0" sldId="275"/>
            <ac:spMk id="803" creationId="{00000000-0000-0000-0000-000000000000}"/>
          </ac:spMkLst>
        </pc:spChg>
      </pc:sldChg>
      <pc:sldChg chg="del">
        <pc:chgData name="Temitope Nelson" userId="03ca0b5538a8ccb0" providerId="LiveId" clId="{444312AC-E49E-4AAE-988A-70D48957425F}" dt="2024-01-23T17:44:17.554" v="4647" actId="47"/>
        <pc:sldMkLst>
          <pc:docMk/>
          <pc:sldMk cId="0" sldId="276"/>
        </pc:sldMkLst>
      </pc:sldChg>
      <pc:sldChg chg="modSp del mod">
        <pc:chgData name="Temitope Nelson" userId="03ca0b5538a8ccb0" providerId="LiveId" clId="{444312AC-E49E-4AAE-988A-70D48957425F}" dt="2024-01-23T17:44:18.249" v="4648" actId="47"/>
        <pc:sldMkLst>
          <pc:docMk/>
          <pc:sldMk cId="0" sldId="277"/>
        </pc:sldMkLst>
        <pc:spChg chg="mod">
          <ac:chgData name="Temitope Nelson" userId="03ca0b5538a8ccb0" providerId="LiveId" clId="{444312AC-E49E-4AAE-988A-70D48957425F}" dt="2024-01-10T16:26:04.611" v="3680" actId="207"/>
          <ac:spMkLst>
            <pc:docMk/>
            <pc:sldMk cId="0" sldId="277"/>
            <ac:spMk id="944" creationId="{00000000-0000-0000-0000-000000000000}"/>
          </ac:spMkLst>
        </pc:spChg>
        <pc:spChg chg="mod">
          <ac:chgData name="Temitope Nelson" userId="03ca0b5538a8ccb0" providerId="LiveId" clId="{444312AC-E49E-4AAE-988A-70D48957425F}" dt="2024-01-10T16:26:08.906" v="3681" actId="208"/>
          <ac:spMkLst>
            <pc:docMk/>
            <pc:sldMk cId="0" sldId="277"/>
            <ac:spMk id="945" creationId="{00000000-0000-0000-0000-000000000000}"/>
          </ac:spMkLst>
        </pc:spChg>
      </pc:sldChg>
      <pc:sldChg chg="modSp del mod">
        <pc:chgData name="Temitope Nelson" userId="03ca0b5538a8ccb0" providerId="LiveId" clId="{444312AC-E49E-4AAE-988A-70D48957425F}" dt="2024-01-23T17:44:18.995" v="4649" actId="47"/>
        <pc:sldMkLst>
          <pc:docMk/>
          <pc:sldMk cId="0" sldId="278"/>
        </pc:sldMkLst>
        <pc:spChg chg="mod">
          <ac:chgData name="Temitope Nelson" userId="03ca0b5538a8ccb0" providerId="LiveId" clId="{444312AC-E49E-4AAE-988A-70D48957425F}" dt="2024-01-10T16:26:19.331" v="3682" actId="207"/>
          <ac:spMkLst>
            <pc:docMk/>
            <pc:sldMk cId="0" sldId="278"/>
            <ac:spMk id="1072" creationId="{00000000-0000-0000-0000-000000000000}"/>
          </ac:spMkLst>
        </pc:spChg>
        <pc:spChg chg="mod">
          <ac:chgData name="Temitope Nelson" userId="03ca0b5538a8ccb0" providerId="LiveId" clId="{444312AC-E49E-4AAE-988A-70D48957425F}" dt="2024-01-10T16:26:23.113" v="3683" actId="208"/>
          <ac:spMkLst>
            <pc:docMk/>
            <pc:sldMk cId="0" sldId="278"/>
            <ac:spMk id="1073" creationId="{00000000-0000-0000-0000-000000000000}"/>
          </ac:spMkLst>
        </pc:spChg>
      </pc:sldChg>
      <pc:sldChg chg="modSp del mod">
        <pc:chgData name="Temitope Nelson" userId="03ca0b5538a8ccb0" providerId="LiveId" clId="{444312AC-E49E-4AAE-988A-70D48957425F}" dt="2024-01-23T17:44:20.186" v="4650" actId="47"/>
        <pc:sldMkLst>
          <pc:docMk/>
          <pc:sldMk cId="0" sldId="279"/>
        </pc:sldMkLst>
        <pc:spChg chg="mod">
          <ac:chgData name="Temitope Nelson" userId="03ca0b5538a8ccb0" providerId="LiveId" clId="{444312AC-E49E-4AAE-988A-70D48957425F}" dt="2024-01-10T16:26:49.389" v="3684" actId="207"/>
          <ac:spMkLst>
            <pc:docMk/>
            <pc:sldMk cId="0" sldId="279"/>
            <ac:spMk id="1258" creationId="{00000000-0000-0000-0000-000000000000}"/>
          </ac:spMkLst>
        </pc:spChg>
        <pc:spChg chg="mod">
          <ac:chgData name="Temitope Nelson" userId="03ca0b5538a8ccb0" providerId="LiveId" clId="{444312AC-E49E-4AAE-988A-70D48957425F}" dt="2024-01-10T16:26:54.323" v="3685" actId="208"/>
          <ac:spMkLst>
            <pc:docMk/>
            <pc:sldMk cId="0" sldId="279"/>
            <ac:spMk id="1259" creationId="{00000000-0000-0000-0000-000000000000}"/>
          </ac:spMkLst>
        </pc:spChg>
      </pc:sldChg>
      <pc:sldChg chg="modSp del mod">
        <pc:chgData name="Temitope Nelson" userId="03ca0b5538a8ccb0" providerId="LiveId" clId="{444312AC-E49E-4AAE-988A-70D48957425F}" dt="2024-01-23T17:44:20.926" v="4651" actId="47"/>
        <pc:sldMkLst>
          <pc:docMk/>
          <pc:sldMk cId="0" sldId="280"/>
        </pc:sldMkLst>
        <pc:spChg chg="mod">
          <ac:chgData name="Temitope Nelson" userId="03ca0b5538a8ccb0" providerId="LiveId" clId="{444312AC-E49E-4AAE-988A-70D48957425F}" dt="2024-01-10T16:27:00.997" v="3686" actId="207"/>
          <ac:spMkLst>
            <pc:docMk/>
            <pc:sldMk cId="0" sldId="280"/>
            <ac:spMk id="1445" creationId="{00000000-0000-0000-0000-000000000000}"/>
          </ac:spMkLst>
        </pc:spChg>
        <pc:spChg chg="mod">
          <ac:chgData name="Temitope Nelson" userId="03ca0b5538a8ccb0" providerId="LiveId" clId="{444312AC-E49E-4AAE-988A-70D48957425F}" dt="2024-01-10T16:27:04.311" v="3687" actId="208"/>
          <ac:spMkLst>
            <pc:docMk/>
            <pc:sldMk cId="0" sldId="280"/>
            <ac:spMk id="1446" creationId="{00000000-0000-0000-0000-000000000000}"/>
          </ac:spMkLst>
        </pc:spChg>
      </pc:sldChg>
      <pc:sldChg chg="del">
        <pc:chgData name="Temitope Nelson" userId="03ca0b5538a8ccb0" providerId="LiveId" clId="{444312AC-E49E-4AAE-988A-70D48957425F}" dt="2024-01-19T15:06:41.481" v="3697" actId="47"/>
        <pc:sldMkLst>
          <pc:docMk/>
          <pc:sldMk cId="0" sldId="282"/>
        </pc:sldMkLst>
      </pc:sldChg>
      <pc:sldChg chg="del">
        <pc:chgData name="Temitope Nelson" userId="03ca0b5538a8ccb0" providerId="LiveId" clId="{444312AC-E49E-4AAE-988A-70D48957425F}" dt="2024-01-19T15:06:42.050" v="3698" actId="47"/>
        <pc:sldMkLst>
          <pc:docMk/>
          <pc:sldMk cId="0" sldId="283"/>
        </pc:sldMkLst>
      </pc:sldChg>
      <pc:sldChg chg="del">
        <pc:chgData name="Temitope Nelson" userId="03ca0b5538a8ccb0" providerId="LiveId" clId="{444312AC-E49E-4AAE-988A-70D48957425F}" dt="2024-01-19T15:06:42.628" v="3699" actId="47"/>
        <pc:sldMkLst>
          <pc:docMk/>
          <pc:sldMk cId="0" sldId="284"/>
        </pc:sldMkLst>
      </pc:sldChg>
      <pc:sldChg chg="del">
        <pc:chgData name="Temitope Nelson" userId="03ca0b5538a8ccb0" providerId="LiveId" clId="{444312AC-E49E-4AAE-988A-70D48957425F}" dt="2024-01-19T15:06:43.410" v="3700" actId="47"/>
        <pc:sldMkLst>
          <pc:docMk/>
          <pc:sldMk cId="0" sldId="285"/>
        </pc:sldMkLst>
      </pc:sldChg>
      <pc:sldChg chg="del">
        <pc:chgData name="Temitope Nelson" userId="03ca0b5538a8ccb0" providerId="LiveId" clId="{444312AC-E49E-4AAE-988A-70D48957425F}" dt="2024-01-19T15:06:43.980" v="3701" actId="47"/>
        <pc:sldMkLst>
          <pc:docMk/>
          <pc:sldMk cId="0" sldId="286"/>
        </pc:sldMkLst>
      </pc:sldChg>
      <pc:sldChg chg="del">
        <pc:chgData name="Temitope Nelson" userId="03ca0b5538a8ccb0" providerId="LiveId" clId="{444312AC-E49E-4AAE-988A-70D48957425F}" dt="2024-01-19T15:06:44.649" v="3702" actId="47"/>
        <pc:sldMkLst>
          <pc:docMk/>
          <pc:sldMk cId="0" sldId="287"/>
        </pc:sldMkLst>
      </pc:sldChg>
      <pc:sldChg chg="del">
        <pc:chgData name="Temitope Nelson" userId="03ca0b5538a8ccb0" providerId="LiveId" clId="{444312AC-E49E-4AAE-988A-70D48957425F}" dt="2024-01-19T15:06:45.359" v="3703" actId="47"/>
        <pc:sldMkLst>
          <pc:docMk/>
          <pc:sldMk cId="0" sldId="288"/>
        </pc:sldMkLst>
      </pc:sldChg>
      <pc:sldChg chg="del">
        <pc:chgData name="Temitope Nelson" userId="03ca0b5538a8ccb0" providerId="LiveId" clId="{444312AC-E49E-4AAE-988A-70D48957425F}" dt="2024-01-19T15:06:46.062" v="3704" actId="47"/>
        <pc:sldMkLst>
          <pc:docMk/>
          <pc:sldMk cId="0" sldId="289"/>
        </pc:sldMkLst>
      </pc:sldChg>
      <pc:sldChg chg="del">
        <pc:chgData name="Temitope Nelson" userId="03ca0b5538a8ccb0" providerId="LiveId" clId="{444312AC-E49E-4AAE-988A-70D48957425F}" dt="2024-01-19T15:06:46.710" v="3705" actId="47"/>
        <pc:sldMkLst>
          <pc:docMk/>
          <pc:sldMk cId="0" sldId="290"/>
        </pc:sldMkLst>
      </pc:sldChg>
      <pc:sldChg chg="del">
        <pc:chgData name="Temitope Nelson" userId="03ca0b5538a8ccb0" providerId="LiveId" clId="{444312AC-E49E-4AAE-988A-70D48957425F}" dt="2024-01-19T15:06:47.939" v="3706" actId="47"/>
        <pc:sldMkLst>
          <pc:docMk/>
          <pc:sldMk cId="0" sldId="291"/>
        </pc:sldMkLst>
      </pc:sldChg>
      <pc:sldChg chg="del">
        <pc:chgData name="Temitope Nelson" userId="03ca0b5538a8ccb0" providerId="LiveId" clId="{444312AC-E49E-4AAE-988A-70D48957425F}" dt="2024-01-19T15:06:52.222" v="3707" actId="47"/>
        <pc:sldMkLst>
          <pc:docMk/>
          <pc:sldMk cId="0" sldId="292"/>
        </pc:sldMkLst>
      </pc:sldChg>
      <pc:sldChg chg="addSp delSp modSp del mod">
        <pc:chgData name="Temitope Nelson" userId="03ca0b5538a8ccb0" providerId="LiveId" clId="{444312AC-E49E-4AAE-988A-70D48957425F}" dt="2024-01-09T13:25:15.902" v="747" actId="47"/>
        <pc:sldMkLst>
          <pc:docMk/>
          <pc:sldMk cId="3004062881" sldId="299"/>
        </pc:sldMkLst>
        <pc:spChg chg="del">
          <ac:chgData name="Temitope Nelson" userId="03ca0b5538a8ccb0" providerId="LiveId" clId="{444312AC-E49E-4AAE-988A-70D48957425F}" dt="2024-01-09T12:07:54.434" v="1" actId="478"/>
          <ac:spMkLst>
            <pc:docMk/>
            <pc:sldMk cId="3004062881" sldId="299"/>
            <ac:spMk id="237" creationId="{00000000-0000-0000-0000-000000000000}"/>
          </ac:spMkLst>
        </pc:spChg>
        <pc:grpChg chg="del">
          <ac:chgData name="Temitope Nelson" userId="03ca0b5538a8ccb0" providerId="LiveId" clId="{444312AC-E49E-4AAE-988A-70D48957425F}" dt="2024-01-09T12:07:56.607" v="2" actId="478"/>
          <ac:grpSpMkLst>
            <pc:docMk/>
            <pc:sldMk cId="3004062881" sldId="299"/>
            <ac:grpSpMk id="238" creationId="{00000000-0000-0000-0000-000000000000}"/>
          </ac:grpSpMkLst>
        </pc:grpChg>
        <pc:picChg chg="add mod">
          <ac:chgData name="Temitope Nelson" userId="03ca0b5538a8ccb0" providerId="LiveId" clId="{444312AC-E49E-4AAE-988A-70D48957425F}" dt="2024-01-09T12:08:17.704" v="5" actId="14100"/>
          <ac:picMkLst>
            <pc:docMk/>
            <pc:sldMk cId="3004062881" sldId="299"/>
            <ac:picMk id="3" creationId="{A1DA86EE-6ECB-6D28-B6A5-768EE89AE815}"/>
          </ac:picMkLst>
        </pc:picChg>
      </pc:sldChg>
      <pc:sldChg chg="addSp delSp modSp del mod">
        <pc:chgData name="Temitope Nelson" userId="03ca0b5538a8ccb0" providerId="LiveId" clId="{444312AC-E49E-4AAE-988A-70D48957425F}" dt="2024-01-10T11:17:19.662" v="2117" actId="47"/>
        <pc:sldMkLst>
          <pc:docMk/>
          <pc:sldMk cId="1429270705" sldId="300"/>
        </pc:sldMkLst>
        <pc:spChg chg="add del mod">
          <ac:chgData name="Temitope Nelson" userId="03ca0b5538a8ccb0" providerId="LiveId" clId="{444312AC-E49E-4AAE-988A-70D48957425F}" dt="2024-01-10T09:59:42.756" v="1390"/>
          <ac:spMkLst>
            <pc:docMk/>
            <pc:sldMk cId="1429270705" sldId="300"/>
            <ac:spMk id="2" creationId="{56A937F8-E47F-A956-E314-8C42DCDC3B97}"/>
          </ac:spMkLst>
        </pc:spChg>
        <pc:spChg chg="add del mod">
          <ac:chgData name="Temitope Nelson" userId="03ca0b5538a8ccb0" providerId="LiveId" clId="{444312AC-E49E-4AAE-988A-70D48957425F}" dt="2024-01-10T09:59:42.756" v="1390"/>
          <ac:spMkLst>
            <pc:docMk/>
            <pc:sldMk cId="1429270705" sldId="300"/>
            <ac:spMk id="3" creationId="{2D451C14-EB29-9027-C636-353C21A96A6B}"/>
          </ac:spMkLst>
        </pc:spChg>
        <pc:spChg chg="add del mod">
          <ac:chgData name="Temitope Nelson" userId="03ca0b5538a8ccb0" providerId="LiveId" clId="{444312AC-E49E-4AAE-988A-70D48957425F}" dt="2024-01-10T09:59:42.756" v="1390"/>
          <ac:spMkLst>
            <pc:docMk/>
            <pc:sldMk cId="1429270705" sldId="300"/>
            <ac:spMk id="4" creationId="{2D9DAFCA-4BB9-A5FD-A2DC-D8ED42FF6EDE}"/>
          </ac:spMkLst>
        </pc:spChg>
        <pc:spChg chg="del mod">
          <ac:chgData name="Temitope Nelson" userId="03ca0b5538a8ccb0" providerId="LiveId" clId="{444312AC-E49E-4AAE-988A-70D48957425F}" dt="2024-01-10T10:00:08.068" v="1394" actId="478"/>
          <ac:spMkLst>
            <pc:docMk/>
            <pc:sldMk cId="1429270705" sldId="300"/>
            <ac:spMk id="5" creationId="{6F5C8A10-6C17-58DA-DCA8-8EABE1A786F4}"/>
          </ac:spMkLst>
        </pc:spChg>
        <pc:spChg chg="add del mod">
          <ac:chgData name="Temitope Nelson" userId="03ca0b5538a8ccb0" providerId="LiveId" clId="{444312AC-E49E-4AAE-988A-70D48957425F}" dt="2024-01-10T10:01:47.113" v="1397" actId="478"/>
          <ac:spMkLst>
            <pc:docMk/>
            <pc:sldMk cId="1429270705" sldId="300"/>
            <ac:spMk id="6" creationId="{92D13353-E2FF-F462-8B0A-B7AB943AC9F6}"/>
          </ac:spMkLst>
        </pc:spChg>
        <pc:spChg chg="add mod ord">
          <ac:chgData name="Temitope Nelson" userId="03ca0b5538a8ccb0" providerId="LiveId" clId="{444312AC-E49E-4AAE-988A-70D48957425F}" dt="2024-01-10T10:22:22.639" v="1463" actId="1076"/>
          <ac:spMkLst>
            <pc:docMk/>
            <pc:sldMk cId="1429270705" sldId="300"/>
            <ac:spMk id="9" creationId="{A70EC0B4-57A3-80AE-E000-1AD86F6D697D}"/>
          </ac:spMkLst>
        </pc:spChg>
        <pc:spChg chg="add mod ord">
          <ac:chgData name="Temitope Nelson" userId="03ca0b5538a8ccb0" providerId="LiveId" clId="{444312AC-E49E-4AAE-988A-70D48957425F}" dt="2024-01-10T10:22:42.892" v="1468" actId="1076"/>
          <ac:spMkLst>
            <pc:docMk/>
            <pc:sldMk cId="1429270705" sldId="300"/>
            <ac:spMk id="10" creationId="{0C09B9F9-DE10-0BDE-6CC4-421A791A169E}"/>
          </ac:spMkLst>
        </pc:spChg>
        <pc:spChg chg="add mod">
          <ac:chgData name="Temitope Nelson" userId="03ca0b5538a8ccb0" providerId="LiveId" clId="{444312AC-E49E-4AAE-988A-70D48957425F}" dt="2024-01-10T10:20:19.210" v="1438" actId="164"/>
          <ac:spMkLst>
            <pc:docMk/>
            <pc:sldMk cId="1429270705" sldId="300"/>
            <ac:spMk id="11" creationId="{D122618E-474C-A2B6-F1DC-0876845EEC01}"/>
          </ac:spMkLst>
        </pc:spChg>
        <pc:spChg chg="add mod">
          <ac:chgData name="Temitope Nelson" userId="03ca0b5538a8ccb0" providerId="LiveId" clId="{444312AC-E49E-4AAE-988A-70D48957425F}" dt="2024-01-10T10:20:19.210" v="1438" actId="164"/>
          <ac:spMkLst>
            <pc:docMk/>
            <pc:sldMk cId="1429270705" sldId="300"/>
            <ac:spMk id="12" creationId="{C570B582-66A3-1D5D-994B-638892FE4EFB}"/>
          </ac:spMkLst>
        </pc:spChg>
        <pc:spChg chg="add mod">
          <ac:chgData name="Temitope Nelson" userId="03ca0b5538a8ccb0" providerId="LiveId" clId="{444312AC-E49E-4AAE-988A-70D48957425F}" dt="2024-01-10T10:20:19.210" v="1438" actId="164"/>
          <ac:spMkLst>
            <pc:docMk/>
            <pc:sldMk cId="1429270705" sldId="300"/>
            <ac:spMk id="13" creationId="{C081733B-3DA8-24B2-7C0B-493BA53D0031}"/>
          </ac:spMkLst>
        </pc:spChg>
        <pc:spChg chg="add mod">
          <ac:chgData name="Temitope Nelson" userId="03ca0b5538a8ccb0" providerId="LiveId" clId="{444312AC-E49E-4AAE-988A-70D48957425F}" dt="2024-01-10T10:22:52.465" v="1471" actId="14100"/>
          <ac:spMkLst>
            <pc:docMk/>
            <pc:sldMk cId="1429270705" sldId="300"/>
            <ac:spMk id="15" creationId="{A898A847-143B-0FD1-85FB-7A30E6E2C6B6}"/>
          </ac:spMkLst>
        </pc:spChg>
        <pc:spChg chg="add mod">
          <ac:chgData name="Temitope Nelson" userId="03ca0b5538a8ccb0" providerId="LiveId" clId="{444312AC-E49E-4AAE-988A-70D48957425F}" dt="2024-01-10T11:08:00.158" v="2039"/>
          <ac:spMkLst>
            <pc:docMk/>
            <pc:sldMk cId="1429270705" sldId="300"/>
            <ac:spMk id="16" creationId="{263ADB90-3F0A-B827-B95F-59633F8E0DDA}"/>
          </ac:spMkLst>
        </pc:spChg>
        <pc:spChg chg="add mod">
          <ac:chgData name="Temitope Nelson" userId="03ca0b5538a8ccb0" providerId="LiveId" clId="{444312AC-E49E-4AAE-988A-70D48957425F}" dt="2024-01-10T11:08:05.719" v="2040"/>
          <ac:spMkLst>
            <pc:docMk/>
            <pc:sldMk cId="1429270705" sldId="300"/>
            <ac:spMk id="17" creationId="{6E1C5E4F-9563-898B-511D-E1E795990C0D}"/>
          </ac:spMkLst>
        </pc:spChg>
        <pc:spChg chg="del">
          <ac:chgData name="Temitope Nelson" userId="03ca0b5538a8ccb0" providerId="LiveId" clId="{444312AC-E49E-4AAE-988A-70D48957425F}" dt="2024-01-10T09:55:05.333" v="1347" actId="478"/>
          <ac:spMkLst>
            <pc:docMk/>
            <pc:sldMk cId="1429270705" sldId="300"/>
            <ac:spMk id="279" creationId="{00000000-0000-0000-0000-000000000000}"/>
          </ac:spMkLst>
        </pc:spChg>
        <pc:grpChg chg="add del mod">
          <ac:chgData name="Temitope Nelson" userId="03ca0b5538a8ccb0" providerId="LiveId" clId="{444312AC-E49E-4AAE-988A-70D48957425F}" dt="2024-01-10T10:23:11.240" v="1472" actId="478"/>
          <ac:grpSpMkLst>
            <pc:docMk/>
            <pc:sldMk cId="1429270705" sldId="300"/>
            <ac:grpSpMk id="14" creationId="{B4AD2F9C-C1A8-C0E4-E2B6-6206414DCE48}"/>
          </ac:grpSpMkLst>
        </pc:grpChg>
        <pc:grpChg chg="del">
          <ac:chgData name="Temitope Nelson" userId="03ca0b5538a8ccb0" providerId="LiveId" clId="{444312AC-E49E-4AAE-988A-70D48957425F}" dt="2024-01-10T09:55:05.333" v="1347" actId="478"/>
          <ac:grpSpMkLst>
            <pc:docMk/>
            <pc:sldMk cId="1429270705" sldId="300"/>
            <ac:grpSpMk id="263" creationId="{00000000-0000-0000-0000-000000000000}"/>
          </ac:grpSpMkLst>
        </pc:grpChg>
        <pc:picChg chg="add mod">
          <ac:chgData name="Temitope Nelson" userId="03ca0b5538a8ccb0" providerId="LiveId" clId="{444312AC-E49E-4AAE-988A-70D48957425F}" dt="2024-01-10T10:20:19.210" v="1438" actId="164"/>
          <ac:picMkLst>
            <pc:docMk/>
            <pc:sldMk cId="1429270705" sldId="300"/>
            <ac:picMk id="8" creationId="{3A5187D6-0385-DDCB-258C-B408AB1C5BF4}"/>
          </ac:picMkLst>
        </pc:picChg>
        <pc:picChg chg="del">
          <ac:chgData name="Temitope Nelson" userId="03ca0b5538a8ccb0" providerId="LiveId" clId="{444312AC-E49E-4AAE-988A-70D48957425F}" dt="2024-01-10T09:55:05.333" v="1347" actId="478"/>
          <ac:picMkLst>
            <pc:docMk/>
            <pc:sldMk cId="1429270705" sldId="300"/>
            <ac:picMk id="280" creationId="{00000000-0000-0000-0000-000000000000}"/>
          </ac:picMkLst>
        </pc:picChg>
        <pc:picChg chg="del">
          <ac:chgData name="Temitope Nelson" userId="03ca0b5538a8ccb0" providerId="LiveId" clId="{444312AC-E49E-4AAE-988A-70D48957425F}" dt="2024-01-10T09:55:05.333" v="1347" actId="478"/>
          <ac:picMkLst>
            <pc:docMk/>
            <pc:sldMk cId="1429270705" sldId="300"/>
            <ac:picMk id="281" creationId="{00000000-0000-0000-0000-000000000000}"/>
          </ac:picMkLst>
        </pc:picChg>
        <pc:picChg chg="del">
          <ac:chgData name="Temitope Nelson" userId="03ca0b5538a8ccb0" providerId="LiveId" clId="{444312AC-E49E-4AAE-988A-70D48957425F}" dt="2024-01-10T09:55:05.333" v="1347" actId="478"/>
          <ac:picMkLst>
            <pc:docMk/>
            <pc:sldMk cId="1429270705" sldId="300"/>
            <ac:picMk id="282" creationId="{00000000-0000-0000-0000-000000000000}"/>
          </ac:picMkLst>
        </pc:picChg>
      </pc:sldChg>
      <pc:sldChg chg="addSp delSp modSp del mod">
        <pc:chgData name="Temitope Nelson" userId="03ca0b5538a8ccb0" providerId="LiveId" clId="{444312AC-E49E-4AAE-988A-70D48957425F}" dt="2024-01-09T13:54:25.237" v="857" actId="47"/>
        <pc:sldMkLst>
          <pc:docMk/>
          <pc:sldMk cId="3755249399" sldId="301"/>
        </pc:sldMkLst>
        <pc:spChg chg="mod">
          <ac:chgData name="Temitope Nelson" userId="03ca0b5538a8ccb0" providerId="LiveId" clId="{444312AC-E49E-4AAE-988A-70D48957425F}" dt="2024-01-09T12:25:12.526" v="132"/>
          <ac:spMkLst>
            <pc:docMk/>
            <pc:sldMk cId="3755249399" sldId="301"/>
            <ac:spMk id="3" creationId="{60FE799A-A4BC-2602-3577-EE3C5CDE5A34}"/>
          </ac:spMkLst>
        </pc:spChg>
        <pc:spChg chg="mod">
          <ac:chgData name="Temitope Nelson" userId="03ca0b5538a8ccb0" providerId="LiveId" clId="{444312AC-E49E-4AAE-988A-70D48957425F}" dt="2024-01-09T12:25:12.526" v="132"/>
          <ac:spMkLst>
            <pc:docMk/>
            <pc:sldMk cId="3755249399" sldId="301"/>
            <ac:spMk id="4" creationId="{6EF4D15E-7967-C939-18AA-3A7DA55389DC}"/>
          </ac:spMkLst>
        </pc:spChg>
        <pc:spChg chg="mod">
          <ac:chgData name="Temitope Nelson" userId="03ca0b5538a8ccb0" providerId="LiveId" clId="{444312AC-E49E-4AAE-988A-70D48957425F}" dt="2024-01-09T12:25:12.526" v="132"/>
          <ac:spMkLst>
            <pc:docMk/>
            <pc:sldMk cId="3755249399" sldId="301"/>
            <ac:spMk id="6" creationId="{6675555C-7968-CBA1-2CB0-6FDF9AE542C6}"/>
          </ac:spMkLst>
        </pc:spChg>
        <pc:spChg chg="mod">
          <ac:chgData name="Temitope Nelson" userId="03ca0b5538a8ccb0" providerId="LiveId" clId="{444312AC-E49E-4AAE-988A-70D48957425F}" dt="2024-01-09T12:25:12.526" v="132"/>
          <ac:spMkLst>
            <pc:docMk/>
            <pc:sldMk cId="3755249399" sldId="301"/>
            <ac:spMk id="7" creationId="{34BA5EEC-0018-7880-BC4E-8F30B6541848}"/>
          </ac:spMkLst>
        </pc:spChg>
        <pc:spChg chg="mod">
          <ac:chgData name="Temitope Nelson" userId="03ca0b5538a8ccb0" providerId="LiveId" clId="{444312AC-E49E-4AAE-988A-70D48957425F}" dt="2024-01-09T12:25:12.526" v="132"/>
          <ac:spMkLst>
            <pc:docMk/>
            <pc:sldMk cId="3755249399" sldId="301"/>
            <ac:spMk id="8" creationId="{CCCA1E9E-01C7-AC1B-5073-82A9278A00CD}"/>
          </ac:spMkLst>
        </pc:spChg>
        <pc:spChg chg="mod">
          <ac:chgData name="Temitope Nelson" userId="03ca0b5538a8ccb0" providerId="LiveId" clId="{444312AC-E49E-4AAE-988A-70D48957425F}" dt="2024-01-09T12:25:12.526" v="132"/>
          <ac:spMkLst>
            <pc:docMk/>
            <pc:sldMk cId="3755249399" sldId="301"/>
            <ac:spMk id="9" creationId="{6472383A-DDA4-48F6-5787-A0D8BE746DD4}"/>
          </ac:spMkLst>
        </pc:spChg>
        <pc:spChg chg="mod">
          <ac:chgData name="Temitope Nelson" userId="03ca0b5538a8ccb0" providerId="LiveId" clId="{444312AC-E49E-4AAE-988A-70D48957425F}" dt="2024-01-09T12:25:12.526" v="132"/>
          <ac:spMkLst>
            <pc:docMk/>
            <pc:sldMk cId="3755249399" sldId="301"/>
            <ac:spMk id="10" creationId="{EE7B1759-A73E-4BC5-E9B1-35752414E292}"/>
          </ac:spMkLst>
        </pc:spChg>
        <pc:spChg chg="mod">
          <ac:chgData name="Temitope Nelson" userId="03ca0b5538a8ccb0" providerId="LiveId" clId="{444312AC-E49E-4AAE-988A-70D48957425F}" dt="2024-01-09T12:25:12.526" v="132"/>
          <ac:spMkLst>
            <pc:docMk/>
            <pc:sldMk cId="3755249399" sldId="301"/>
            <ac:spMk id="11" creationId="{50DFBC2A-CBA4-D865-DC01-07B4D90DFC09}"/>
          </ac:spMkLst>
        </pc:spChg>
        <pc:spChg chg="mod">
          <ac:chgData name="Temitope Nelson" userId="03ca0b5538a8ccb0" providerId="LiveId" clId="{444312AC-E49E-4AAE-988A-70D48957425F}" dt="2024-01-09T12:25:12.526" v="132"/>
          <ac:spMkLst>
            <pc:docMk/>
            <pc:sldMk cId="3755249399" sldId="301"/>
            <ac:spMk id="12" creationId="{5C9D7E14-973A-9672-9D4E-8818FAAFD95E}"/>
          </ac:spMkLst>
        </pc:spChg>
        <pc:spChg chg="mod">
          <ac:chgData name="Temitope Nelson" userId="03ca0b5538a8ccb0" providerId="LiveId" clId="{444312AC-E49E-4AAE-988A-70D48957425F}" dt="2024-01-09T12:25:12.526" v="132"/>
          <ac:spMkLst>
            <pc:docMk/>
            <pc:sldMk cId="3755249399" sldId="301"/>
            <ac:spMk id="13" creationId="{6D120964-9C7B-1C9F-4685-DA5A2D064878}"/>
          </ac:spMkLst>
        </pc:spChg>
        <pc:spChg chg="mod">
          <ac:chgData name="Temitope Nelson" userId="03ca0b5538a8ccb0" providerId="LiveId" clId="{444312AC-E49E-4AAE-988A-70D48957425F}" dt="2024-01-09T12:25:12.526" v="132"/>
          <ac:spMkLst>
            <pc:docMk/>
            <pc:sldMk cId="3755249399" sldId="301"/>
            <ac:spMk id="14" creationId="{7E5ADFCB-70CB-A9D2-ECE3-C02B630B2994}"/>
          </ac:spMkLst>
        </pc:spChg>
        <pc:spChg chg="mod">
          <ac:chgData name="Temitope Nelson" userId="03ca0b5538a8ccb0" providerId="LiveId" clId="{444312AC-E49E-4AAE-988A-70D48957425F}" dt="2024-01-09T12:25:12.526" v="132"/>
          <ac:spMkLst>
            <pc:docMk/>
            <pc:sldMk cId="3755249399" sldId="301"/>
            <ac:spMk id="15" creationId="{3B455BA4-008F-E386-F49D-51C0C3553CE1}"/>
          </ac:spMkLst>
        </pc:spChg>
        <pc:spChg chg="mod">
          <ac:chgData name="Temitope Nelson" userId="03ca0b5538a8ccb0" providerId="LiveId" clId="{444312AC-E49E-4AAE-988A-70D48957425F}" dt="2024-01-09T12:25:12.526" v="132"/>
          <ac:spMkLst>
            <pc:docMk/>
            <pc:sldMk cId="3755249399" sldId="301"/>
            <ac:spMk id="16" creationId="{1ED155E5-DC4E-6ACA-0946-6290C803E0BC}"/>
          </ac:spMkLst>
        </pc:spChg>
        <pc:spChg chg="mod">
          <ac:chgData name="Temitope Nelson" userId="03ca0b5538a8ccb0" providerId="LiveId" clId="{444312AC-E49E-4AAE-988A-70D48957425F}" dt="2024-01-09T12:25:12.526" v="132"/>
          <ac:spMkLst>
            <pc:docMk/>
            <pc:sldMk cId="3755249399" sldId="301"/>
            <ac:spMk id="17" creationId="{B1F4CBB1-38B8-A5B0-7A63-39A4DCE4D5F4}"/>
          </ac:spMkLst>
        </pc:spChg>
        <pc:spChg chg="mod">
          <ac:chgData name="Temitope Nelson" userId="03ca0b5538a8ccb0" providerId="LiveId" clId="{444312AC-E49E-4AAE-988A-70D48957425F}" dt="2024-01-09T12:25:12.526" v="132"/>
          <ac:spMkLst>
            <pc:docMk/>
            <pc:sldMk cId="3755249399" sldId="301"/>
            <ac:spMk id="18" creationId="{CA84E8C6-865D-7706-9B9E-1B4805522C3D}"/>
          </ac:spMkLst>
        </pc:spChg>
        <pc:spChg chg="mod">
          <ac:chgData name="Temitope Nelson" userId="03ca0b5538a8ccb0" providerId="LiveId" clId="{444312AC-E49E-4AAE-988A-70D48957425F}" dt="2024-01-09T12:25:12.526" v="132"/>
          <ac:spMkLst>
            <pc:docMk/>
            <pc:sldMk cId="3755249399" sldId="301"/>
            <ac:spMk id="20" creationId="{497B0DA5-5147-51DA-8AC9-36BE86356611}"/>
          </ac:spMkLst>
        </pc:spChg>
        <pc:spChg chg="mod">
          <ac:chgData name="Temitope Nelson" userId="03ca0b5538a8ccb0" providerId="LiveId" clId="{444312AC-E49E-4AAE-988A-70D48957425F}" dt="2024-01-09T12:25:12.526" v="132"/>
          <ac:spMkLst>
            <pc:docMk/>
            <pc:sldMk cId="3755249399" sldId="301"/>
            <ac:spMk id="21" creationId="{733C4F56-CB33-9558-FCBB-519464A9237C}"/>
          </ac:spMkLst>
        </pc:spChg>
        <pc:spChg chg="mod">
          <ac:chgData name="Temitope Nelson" userId="03ca0b5538a8ccb0" providerId="LiveId" clId="{444312AC-E49E-4AAE-988A-70D48957425F}" dt="2024-01-09T12:25:12.526" v="132"/>
          <ac:spMkLst>
            <pc:docMk/>
            <pc:sldMk cId="3755249399" sldId="301"/>
            <ac:spMk id="23" creationId="{31287B13-BD21-5D79-F3D4-17BFF401D711}"/>
          </ac:spMkLst>
        </pc:spChg>
        <pc:spChg chg="mod">
          <ac:chgData name="Temitope Nelson" userId="03ca0b5538a8ccb0" providerId="LiveId" clId="{444312AC-E49E-4AAE-988A-70D48957425F}" dt="2024-01-09T12:25:12.526" v="132"/>
          <ac:spMkLst>
            <pc:docMk/>
            <pc:sldMk cId="3755249399" sldId="301"/>
            <ac:spMk id="24" creationId="{DDAC71EB-1645-2D5B-B3F5-92A71398F190}"/>
          </ac:spMkLst>
        </pc:spChg>
        <pc:spChg chg="add mod">
          <ac:chgData name="Temitope Nelson" userId="03ca0b5538a8ccb0" providerId="LiveId" clId="{444312AC-E49E-4AAE-988A-70D48957425F}" dt="2024-01-09T12:25:12.526" v="132"/>
          <ac:spMkLst>
            <pc:docMk/>
            <pc:sldMk cId="3755249399" sldId="301"/>
            <ac:spMk id="25" creationId="{9C18B77C-CAD3-6C10-A8F3-52475C66CD7C}"/>
          </ac:spMkLst>
        </pc:spChg>
        <pc:spChg chg="add mod">
          <ac:chgData name="Temitope Nelson" userId="03ca0b5538a8ccb0" providerId="LiveId" clId="{444312AC-E49E-4AAE-988A-70D48957425F}" dt="2024-01-09T12:25:12.526" v="132"/>
          <ac:spMkLst>
            <pc:docMk/>
            <pc:sldMk cId="3755249399" sldId="301"/>
            <ac:spMk id="26" creationId="{AE23534E-3AF5-9FDE-029F-A66A1BF73B58}"/>
          </ac:spMkLst>
        </pc:spChg>
        <pc:spChg chg="add mod">
          <ac:chgData name="Temitope Nelson" userId="03ca0b5538a8ccb0" providerId="LiveId" clId="{444312AC-E49E-4AAE-988A-70D48957425F}" dt="2024-01-09T12:25:12.526" v="132"/>
          <ac:spMkLst>
            <pc:docMk/>
            <pc:sldMk cId="3755249399" sldId="301"/>
            <ac:spMk id="27" creationId="{420808BA-0459-3497-DCD3-4F643938428B}"/>
          </ac:spMkLst>
        </pc:spChg>
        <pc:spChg chg="add mod">
          <ac:chgData name="Temitope Nelson" userId="03ca0b5538a8ccb0" providerId="LiveId" clId="{444312AC-E49E-4AAE-988A-70D48957425F}" dt="2024-01-09T12:25:12.526" v="132"/>
          <ac:spMkLst>
            <pc:docMk/>
            <pc:sldMk cId="3755249399" sldId="301"/>
            <ac:spMk id="28" creationId="{FBD095A6-4B10-30C4-DB86-D1B1E67DC681}"/>
          </ac:spMkLst>
        </pc:spChg>
        <pc:spChg chg="add mod">
          <ac:chgData name="Temitope Nelson" userId="03ca0b5538a8ccb0" providerId="LiveId" clId="{444312AC-E49E-4AAE-988A-70D48957425F}" dt="2024-01-09T12:25:12.526" v="132"/>
          <ac:spMkLst>
            <pc:docMk/>
            <pc:sldMk cId="3755249399" sldId="301"/>
            <ac:spMk id="29" creationId="{2C35AE32-721A-30A4-AF48-45408657DF1A}"/>
          </ac:spMkLst>
        </pc:spChg>
        <pc:spChg chg="add mod">
          <ac:chgData name="Temitope Nelson" userId="03ca0b5538a8ccb0" providerId="LiveId" clId="{444312AC-E49E-4AAE-988A-70D48957425F}" dt="2024-01-09T12:25:12.526" v="132"/>
          <ac:spMkLst>
            <pc:docMk/>
            <pc:sldMk cId="3755249399" sldId="301"/>
            <ac:spMk id="30" creationId="{B96B115C-1F90-60CA-658A-CA4279CE8AFF}"/>
          </ac:spMkLst>
        </pc:spChg>
        <pc:spChg chg="add mod">
          <ac:chgData name="Temitope Nelson" userId="03ca0b5538a8ccb0" providerId="LiveId" clId="{444312AC-E49E-4AAE-988A-70D48957425F}" dt="2024-01-09T12:25:12.526" v="132"/>
          <ac:spMkLst>
            <pc:docMk/>
            <pc:sldMk cId="3755249399" sldId="301"/>
            <ac:spMk id="31" creationId="{96E561EA-B771-D000-CDB6-8C0B4F4283AD}"/>
          </ac:spMkLst>
        </pc:spChg>
        <pc:spChg chg="add mod">
          <ac:chgData name="Temitope Nelson" userId="03ca0b5538a8ccb0" providerId="LiveId" clId="{444312AC-E49E-4AAE-988A-70D48957425F}" dt="2024-01-09T12:25:12.526" v="132"/>
          <ac:spMkLst>
            <pc:docMk/>
            <pc:sldMk cId="3755249399" sldId="301"/>
            <ac:spMk id="32" creationId="{DB30338A-443A-6456-571E-3AEE8ED47F79}"/>
          </ac:spMkLst>
        </pc:spChg>
        <pc:spChg chg="add mod">
          <ac:chgData name="Temitope Nelson" userId="03ca0b5538a8ccb0" providerId="LiveId" clId="{444312AC-E49E-4AAE-988A-70D48957425F}" dt="2024-01-09T12:25:12.526" v="132"/>
          <ac:spMkLst>
            <pc:docMk/>
            <pc:sldMk cId="3755249399" sldId="301"/>
            <ac:spMk id="33" creationId="{39847490-B83B-85EC-F9D1-AA287EC55933}"/>
          </ac:spMkLst>
        </pc:spChg>
        <pc:spChg chg="add mod">
          <ac:chgData name="Temitope Nelson" userId="03ca0b5538a8ccb0" providerId="LiveId" clId="{444312AC-E49E-4AAE-988A-70D48957425F}" dt="2024-01-09T12:25:12.526" v="132"/>
          <ac:spMkLst>
            <pc:docMk/>
            <pc:sldMk cId="3755249399" sldId="301"/>
            <ac:spMk id="34" creationId="{377928AF-318D-1AD4-8DCF-A2EB1ABAEC8C}"/>
          </ac:spMkLst>
        </pc:spChg>
        <pc:spChg chg="add mod">
          <ac:chgData name="Temitope Nelson" userId="03ca0b5538a8ccb0" providerId="LiveId" clId="{444312AC-E49E-4AAE-988A-70D48957425F}" dt="2024-01-09T12:25:12.526" v="132"/>
          <ac:spMkLst>
            <pc:docMk/>
            <pc:sldMk cId="3755249399" sldId="301"/>
            <ac:spMk id="35" creationId="{B6C1BAB1-7518-2C5A-DD56-00BFA0438A37}"/>
          </ac:spMkLst>
        </pc:spChg>
        <pc:spChg chg="add mod">
          <ac:chgData name="Temitope Nelson" userId="03ca0b5538a8ccb0" providerId="LiveId" clId="{444312AC-E49E-4AAE-988A-70D48957425F}" dt="2024-01-09T12:25:12.526" v="132"/>
          <ac:spMkLst>
            <pc:docMk/>
            <pc:sldMk cId="3755249399" sldId="301"/>
            <ac:spMk id="36" creationId="{5C4012EA-C721-CC97-8C51-5CC5D90677C6}"/>
          </ac:spMkLst>
        </pc:spChg>
        <pc:spChg chg="mod">
          <ac:chgData name="Temitope Nelson" userId="03ca0b5538a8ccb0" providerId="LiveId" clId="{444312AC-E49E-4AAE-988A-70D48957425F}" dt="2024-01-09T12:25:26.286" v="135"/>
          <ac:spMkLst>
            <pc:docMk/>
            <pc:sldMk cId="3755249399" sldId="301"/>
            <ac:spMk id="38" creationId="{AD2BB146-97DF-245D-EED4-F31BC331B3B6}"/>
          </ac:spMkLst>
        </pc:spChg>
        <pc:spChg chg="mod">
          <ac:chgData name="Temitope Nelson" userId="03ca0b5538a8ccb0" providerId="LiveId" clId="{444312AC-E49E-4AAE-988A-70D48957425F}" dt="2024-01-09T12:25:26.286" v="135"/>
          <ac:spMkLst>
            <pc:docMk/>
            <pc:sldMk cId="3755249399" sldId="301"/>
            <ac:spMk id="39" creationId="{8B063FCE-90DE-B16A-A258-09D3AF4E1CFA}"/>
          </ac:spMkLst>
        </pc:spChg>
        <pc:spChg chg="mod">
          <ac:chgData name="Temitope Nelson" userId="03ca0b5538a8ccb0" providerId="LiveId" clId="{444312AC-E49E-4AAE-988A-70D48957425F}" dt="2024-01-09T12:25:26.286" v="135"/>
          <ac:spMkLst>
            <pc:docMk/>
            <pc:sldMk cId="3755249399" sldId="301"/>
            <ac:spMk id="41" creationId="{7BD7CB36-D29B-B7F6-3545-9A6808686807}"/>
          </ac:spMkLst>
        </pc:spChg>
        <pc:spChg chg="mod">
          <ac:chgData name="Temitope Nelson" userId="03ca0b5538a8ccb0" providerId="LiveId" clId="{444312AC-E49E-4AAE-988A-70D48957425F}" dt="2024-01-09T12:25:26.286" v="135"/>
          <ac:spMkLst>
            <pc:docMk/>
            <pc:sldMk cId="3755249399" sldId="301"/>
            <ac:spMk id="42" creationId="{64A74BC6-7932-654F-72B6-F600704EF9C6}"/>
          </ac:spMkLst>
        </pc:spChg>
        <pc:spChg chg="mod">
          <ac:chgData name="Temitope Nelson" userId="03ca0b5538a8ccb0" providerId="LiveId" clId="{444312AC-E49E-4AAE-988A-70D48957425F}" dt="2024-01-09T12:25:26.286" v="135"/>
          <ac:spMkLst>
            <pc:docMk/>
            <pc:sldMk cId="3755249399" sldId="301"/>
            <ac:spMk id="43" creationId="{1BEC00F1-4EB7-F203-A470-A8757063F6C6}"/>
          </ac:spMkLst>
        </pc:spChg>
        <pc:spChg chg="mod">
          <ac:chgData name="Temitope Nelson" userId="03ca0b5538a8ccb0" providerId="LiveId" clId="{444312AC-E49E-4AAE-988A-70D48957425F}" dt="2024-01-09T12:25:26.286" v="135"/>
          <ac:spMkLst>
            <pc:docMk/>
            <pc:sldMk cId="3755249399" sldId="301"/>
            <ac:spMk id="44" creationId="{11F5B38D-76D4-11EB-874C-B468C8A4154D}"/>
          </ac:spMkLst>
        </pc:spChg>
        <pc:spChg chg="mod">
          <ac:chgData name="Temitope Nelson" userId="03ca0b5538a8ccb0" providerId="LiveId" clId="{444312AC-E49E-4AAE-988A-70D48957425F}" dt="2024-01-09T12:25:26.286" v="135"/>
          <ac:spMkLst>
            <pc:docMk/>
            <pc:sldMk cId="3755249399" sldId="301"/>
            <ac:spMk id="45" creationId="{ECB5569E-D3EA-F497-D306-D4924FFE4FCA}"/>
          </ac:spMkLst>
        </pc:spChg>
        <pc:spChg chg="mod">
          <ac:chgData name="Temitope Nelson" userId="03ca0b5538a8ccb0" providerId="LiveId" clId="{444312AC-E49E-4AAE-988A-70D48957425F}" dt="2024-01-09T12:25:26.286" v="135"/>
          <ac:spMkLst>
            <pc:docMk/>
            <pc:sldMk cId="3755249399" sldId="301"/>
            <ac:spMk id="46" creationId="{AE0D62F5-3788-2C88-9B56-188D0D048D4D}"/>
          </ac:spMkLst>
        </pc:spChg>
        <pc:spChg chg="mod">
          <ac:chgData name="Temitope Nelson" userId="03ca0b5538a8ccb0" providerId="LiveId" clId="{444312AC-E49E-4AAE-988A-70D48957425F}" dt="2024-01-09T12:25:26.286" v="135"/>
          <ac:spMkLst>
            <pc:docMk/>
            <pc:sldMk cId="3755249399" sldId="301"/>
            <ac:spMk id="47" creationId="{AF469847-1AF0-D67D-C7AD-65ED90DC695F}"/>
          </ac:spMkLst>
        </pc:spChg>
        <pc:spChg chg="mod">
          <ac:chgData name="Temitope Nelson" userId="03ca0b5538a8ccb0" providerId="LiveId" clId="{444312AC-E49E-4AAE-988A-70D48957425F}" dt="2024-01-09T12:25:26.286" v="135"/>
          <ac:spMkLst>
            <pc:docMk/>
            <pc:sldMk cId="3755249399" sldId="301"/>
            <ac:spMk id="48" creationId="{B32E013E-E266-E10D-9036-932C13F99B31}"/>
          </ac:spMkLst>
        </pc:spChg>
        <pc:spChg chg="mod">
          <ac:chgData name="Temitope Nelson" userId="03ca0b5538a8ccb0" providerId="LiveId" clId="{444312AC-E49E-4AAE-988A-70D48957425F}" dt="2024-01-09T12:25:26.286" v="135"/>
          <ac:spMkLst>
            <pc:docMk/>
            <pc:sldMk cId="3755249399" sldId="301"/>
            <ac:spMk id="49" creationId="{AB1EBADD-64C8-4753-93D0-3C62DA7595E2}"/>
          </ac:spMkLst>
        </pc:spChg>
        <pc:spChg chg="mod">
          <ac:chgData name="Temitope Nelson" userId="03ca0b5538a8ccb0" providerId="LiveId" clId="{444312AC-E49E-4AAE-988A-70D48957425F}" dt="2024-01-09T12:25:26.286" v="135"/>
          <ac:spMkLst>
            <pc:docMk/>
            <pc:sldMk cId="3755249399" sldId="301"/>
            <ac:spMk id="50" creationId="{091B6DC0-3953-2AFB-BB90-9402192B6E7F}"/>
          </ac:spMkLst>
        </pc:spChg>
        <pc:spChg chg="mod">
          <ac:chgData name="Temitope Nelson" userId="03ca0b5538a8ccb0" providerId="LiveId" clId="{444312AC-E49E-4AAE-988A-70D48957425F}" dt="2024-01-09T12:25:26.286" v="135"/>
          <ac:spMkLst>
            <pc:docMk/>
            <pc:sldMk cId="3755249399" sldId="301"/>
            <ac:spMk id="51" creationId="{FB124570-D311-2427-9C54-410E43E69135}"/>
          </ac:spMkLst>
        </pc:spChg>
        <pc:spChg chg="mod">
          <ac:chgData name="Temitope Nelson" userId="03ca0b5538a8ccb0" providerId="LiveId" clId="{444312AC-E49E-4AAE-988A-70D48957425F}" dt="2024-01-09T12:25:26.286" v="135"/>
          <ac:spMkLst>
            <pc:docMk/>
            <pc:sldMk cId="3755249399" sldId="301"/>
            <ac:spMk id="52" creationId="{C782F1CF-49A5-00CD-C1C7-B0A6C4FF12BF}"/>
          </ac:spMkLst>
        </pc:spChg>
        <pc:spChg chg="mod">
          <ac:chgData name="Temitope Nelson" userId="03ca0b5538a8ccb0" providerId="LiveId" clId="{444312AC-E49E-4AAE-988A-70D48957425F}" dt="2024-01-09T12:25:26.286" v="135"/>
          <ac:spMkLst>
            <pc:docMk/>
            <pc:sldMk cId="3755249399" sldId="301"/>
            <ac:spMk id="53" creationId="{D090AD92-691D-086C-7410-BA79E5D082B3}"/>
          </ac:spMkLst>
        </pc:spChg>
        <pc:spChg chg="mod">
          <ac:chgData name="Temitope Nelson" userId="03ca0b5538a8ccb0" providerId="LiveId" clId="{444312AC-E49E-4AAE-988A-70D48957425F}" dt="2024-01-09T12:25:26.286" v="135"/>
          <ac:spMkLst>
            <pc:docMk/>
            <pc:sldMk cId="3755249399" sldId="301"/>
            <ac:spMk id="55" creationId="{4AD42BA3-8DE0-5034-C85D-C3826AE3428F}"/>
          </ac:spMkLst>
        </pc:spChg>
        <pc:spChg chg="mod">
          <ac:chgData name="Temitope Nelson" userId="03ca0b5538a8ccb0" providerId="LiveId" clId="{444312AC-E49E-4AAE-988A-70D48957425F}" dt="2024-01-09T12:25:26.286" v="135"/>
          <ac:spMkLst>
            <pc:docMk/>
            <pc:sldMk cId="3755249399" sldId="301"/>
            <ac:spMk id="56" creationId="{DAF7B2FC-F8BA-2B75-A2BC-CAE9CE834576}"/>
          </ac:spMkLst>
        </pc:spChg>
        <pc:spChg chg="mod">
          <ac:chgData name="Temitope Nelson" userId="03ca0b5538a8ccb0" providerId="LiveId" clId="{444312AC-E49E-4AAE-988A-70D48957425F}" dt="2024-01-09T12:25:26.286" v="135"/>
          <ac:spMkLst>
            <pc:docMk/>
            <pc:sldMk cId="3755249399" sldId="301"/>
            <ac:spMk id="58" creationId="{E4F19636-D9C6-85A0-B67D-123112468DC7}"/>
          </ac:spMkLst>
        </pc:spChg>
        <pc:spChg chg="mod">
          <ac:chgData name="Temitope Nelson" userId="03ca0b5538a8ccb0" providerId="LiveId" clId="{444312AC-E49E-4AAE-988A-70D48957425F}" dt="2024-01-09T12:25:26.286" v="135"/>
          <ac:spMkLst>
            <pc:docMk/>
            <pc:sldMk cId="3755249399" sldId="301"/>
            <ac:spMk id="59" creationId="{DE1C9969-060F-430D-0503-3E61D9D8A0F1}"/>
          </ac:spMkLst>
        </pc:spChg>
        <pc:spChg chg="add mod">
          <ac:chgData name="Temitope Nelson" userId="03ca0b5538a8ccb0" providerId="LiveId" clId="{444312AC-E49E-4AAE-988A-70D48957425F}" dt="2024-01-09T12:25:26.286" v="135"/>
          <ac:spMkLst>
            <pc:docMk/>
            <pc:sldMk cId="3755249399" sldId="301"/>
            <ac:spMk id="60" creationId="{5755BC86-B2E7-190A-0D4C-0E6D14FC057F}"/>
          </ac:spMkLst>
        </pc:spChg>
        <pc:spChg chg="add mod">
          <ac:chgData name="Temitope Nelson" userId="03ca0b5538a8ccb0" providerId="LiveId" clId="{444312AC-E49E-4AAE-988A-70D48957425F}" dt="2024-01-09T12:25:26.286" v="135"/>
          <ac:spMkLst>
            <pc:docMk/>
            <pc:sldMk cId="3755249399" sldId="301"/>
            <ac:spMk id="61" creationId="{C6F92FDF-34AE-0ECF-B483-1C5CDCD3C6B5}"/>
          </ac:spMkLst>
        </pc:spChg>
        <pc:spChg chg="add mod">
          <ac:chgData name="Temitope Nelson" userId="03ca0b5538a8ccb0" providerId="LiveId" clId="{444312AC-E49E-4AAE-988A-70D48957425F}" dt="2024-01-09T12:25:26.286" v="135"/>
          <ac:spMkLst>
            <pc:docMk/>
            <pc:sldMk cId="3755249399" sldId="301"/>
            <ac:spMk id="62" creationId="{3DC7E115-6967-C00B-30A5-484819ED57D3}"/>
          </ac:spMkLst>
        </pc:spChg>
        <pc:spChg chg="add mod">
          <ac:chgData name="Temitope Nelson" userId="03ca0b5538a8ccb0" providerId="LiveId" clId="{444312AC-E49E-4AAE-988A-70D48957425F}" dt="2024-01-09T12:25:26.286" v="135"/>
          <ac:spMkLst>
            <pc:docMk/>
            <pc:sldMk cId="3755249399" sldId="301"/>
            <ac:spMk id="63" creationId="{E6DE8D8F-75C8-FEAD-60B6-B59E458AA9B9}"/>
          </ac:spMkLst>
        </pc:spChg>
        <pc:spChg chg="add mod">
          <ac:chgData name="Temitope Nelson" userId="03ca0b5538a8ccb0" providerId="LiveId" clId="{444312AC-E49E-4AAE-988A-70D48957425F}" dt="2024-01-09T12:25:54.641" v="136"/>
          <ac:spMkLst>
            <pc:docMk/>
            <pc:sldMk cId="3755249399" sldId="301"/>
            <ac:spMk id="384" creationId="{1B0F83CF-CE19-3916-45BB-A9A000555CDF}"/>
          </ac:spMkLst>
        </pc:spChg>
        <pc:spChg chg="add mod">
          <ac:chgData name="Temitope Nelson" userId="03ca0b5538a8ccb0" providerId="LiveId" clId="{444312AC-E49E-4AAE-988A-70D48957425F}" dt="2024-01-09T12:25:54.641" v="136"/>
          <ac:spMkLst>
            <pc:docMk/>
            <pc:sldMk cId="3755249399" sldId="301"/>
            <ac:spMk id="385" creationId="{96F4B44C-6512-025F-487D-F3D9CF6EDE72}"/>
          </ac:spMkLst>
        </pc:spChg>
        <pc:spChg chg="add mod">
          <ac:chgData name="Temitope Nelson" userId="03ca0b5538a8ccb0" providerId="LiveId" clId="{444312AC-E49E-4AAE-988A-70D48957425F}" dt="2024-01-09T12:25:54.641" v="136"/>
          <ac:spMkLst>
            <pc:docMk/>
            <pc:sldMk cId="3755249399" sldId="301"/>
            <ac:spMk id="386" creationId="{4D3BB8EE-C2D2-6809-9613-2E03373E72A5}"/>
          </ac:spMkLst>
        </pc:spChg>
        <pc:spChg chg="add mod">
          <ac:chgData name="Temitope Nelson" userId="03ca0b5538a8ccb0" providerId="LiveId" clId="{444312AC-E49E-4AAE-988A-70D48957425F}" dt="2024-01-09T12:25:54.641" v="136"/>
          <ac:spMkLst>
            <pc:docMk/>
            <pc:sldMk cId="3755249399" sldId="301"/>
            <ac:spMk id="387" creationId="{C25EF536-047C-E3F1-EE91-AFB39D246E0A}"/>
          </ac:spMkLst>
        </pc:spChg>
        <pc:spChg chg="add mod">
          <ac:chgData name="Temitope Nelson" userId="03ca0b5538a8ccb0" providerId="LiveId" clId="{444312AC-E49E-4AAE-988A-70D48957425F}" dt="2024-01-09T12:25:54.641" v="136"/>
          <ac:spMkLst>
            <pc:docMk/>
            <pc:sldMk cId="3755249399" sldId="301"/>
            <ac:spMk id="388" creationId="{97C573D6-031D-E089-A57F-85CDC6A11630}"/>
          </ac:spMkLst>
        </pc:spChg>
        <pc:spChg chg="add mod">
          <ac:chgData name="Temitope Nelson" userId="03ca0b5538a8ccb0" providerId="LiveId" clId="{444312AC-E49E-4AAE-988A-70D48957425F}" dt="2024-01-09T12:25:54.641" v="136"/>
          <ac:spMkLst>
            <pc:docMk/>
            <pc:sldMk cId="3755249399" sldId="301"/>
            <ac:spMk id="389" creationId="{C185ACBA-BEA0-EAB7-5D98-7767E5AE4D95}"/>
          </ac:spMkLst>
        </pc:spChg>
        <pc:spChg chg="add mod">
          <ac:chgData name="Temitope Nelson" userId="03ca0b5538a8ccb0" providerId="LiveId" clId="{444312AC-E49E-4AAE-988A-70D48957425F}" dt="2024-01-09T12:25:54.641" v="136"/>
          <ac:spMkLst>
            <pc:docMk/>
            <pc:sldMk cId="3755249399" sldId="301"/>
            <ac:spMk id="390" creationId="{4993772C-FF0C-48B5-D698-F9D098846A76}"/>
          </ac:spMkLst>
        </pc:spChg>
        <pc:spChg chg="add mod">
          <ac:chgData name="Temitope Nelson" userId="03ca0b5538a8ccb0" providerId="LiveId" clId="{444312AC-E49E-4AAE-988A-70D48957425F}" dt="2024-01-09T12:25:54.641" v="136"/>
          <ac:spMkLst>
            <pc:docMk/>
            <pc:sldMk cId="3755249399" sldId="301"/>
            <ac:spMk id="391" creationId="{A8C8601B-F3F3-E782-C994-1D49DEE129BF}"/>
          </ac:spMkLst>
        </pc:spChg>
        <pc:spChg chg="mod">
          <ac:chgData name="Temitope Nelson" userId="03ca0b5538a8ccb0" providerId="LiveId" clId="{444312AC-E49E-4AAE-988A-70D48957425F}" dt="2024-01-09T12:26:28.552" v="139"/>
          <ac:spMkLst>
            <pc:docMk/>
            <pc:sldMk cId="3755249399" sldId="301"/>
            <ac:spMk id="393" creationId="{DB9CE98B-A9DB-8C7C-01F1-05837016A626}"/>
          </ac:spMkLst>
        </pc:spChg>
        <pc:spChg chg="mod">
          <ac:chgData name="Temitope Nelson" userId="03ca0b5538a8ccb0" providerId="LiveId" clId="{444312AC-E49E-4AAE-988A-70D48957425F}" dt="2024-01-09T12:26:28.552" v="139"/>
          <ac:spMkLst>
            <pc:docMk/>
            <pc:sldMk cId="3755249399" sldId="301"/>
            <ac:spMk id="394" creationId="{2B0727EB-7C2D-1567-F81C-AC97B48CC982}"/>
          </ac:spMkLst>
        </pc:spChg>
        <pc:spChg chg="mod">
          <ac:chgData name="Temitope Nelson" userId="03ca0b5538a8ccb0" providerId="LiveId" clId="{444312AC-E49E-4AAE-988A-70D48957425F}" dt="2024-01-09T12:26:28.552" v="139"/>
          <ac:spMkLst>
            <pc:docMk/>
            <pc:sldMk cId="3755249399" sldId="301"/>
            <ac:spMk id="396" creationId="{81C3B05B-6D59-6895-1CFD-757C591630F7}"/>
          </ac:spMkLst>
        </pc:spChg>
        <pc:spChg chg="mod">
          <ac:chgData name="Temitope Nelson" userId="03ca0b5538a8ccb0" providerId="LiveId" clId="{444312AC-E49E-4AAE-988A-70D48957425F}" dt="2024-01-09T12:26:28.552" v="139"/>
          <ac:spMkLst>
            <pc:docMk/>
            <pc:sldMk cId="3755249399" sldId="301"/>
            <ac:spMk id="397" creationId="{D42CCBD3-D25C-8D12-0A26-69D94856BC80}"/>
          </ac:spMkLst>
        </pc:spChg>
        <pc:spChg chg="mod">
          <ac:chgData name="Temitope Nelson" userId="03ca0b5538a8ccb0" providerId="LiveId" clId="{444312AC-E49E-4AAE-988A-70D48957425F}" dt="2024-01-09T12:26:28.552" v="139"/>
          <ac:spMkLst>
            <pc:docMk/>
            <pc:sldMk cId="3755249399" sldId="301"/>
            <ac:spMk id="398" creationId="{561729DC-16F9-9E56-4051-FC798815C81D}"/>
          </ac:spMkLst>
        </pc:spChg>
        <pc:spChg chg="mod">
          <ac:chgData name="Temitope Nelson" userId="03ca0b5538a8ccb0" providerId="LiveId" clId="{444312AC-E49E-4AAE-988A-70D48957425F}" dt="2024-01-09T12:26:28.552" v="139"/>
          <ac:spMkLst>
            <pc:docMk/>
            <pc:sldMk cId="3755249399" sldId="301"/>
            <ac:spMk id="399" creationId="{5840D72D-0221-1500-F4A2-4BD82E2CC118}"/>
          </ac:spMkLst>
        </pc:spChg>
        <pc:spChg chg="mod">
          <ac:chgData name="Temitope Nelson" userId="03ca0b5538a8ccb0" providerId="LiveId" clId="{444312AC-E49E-4AAE-988A-70D48957425F}" dt="2024-01-09T12:26:28.552" v="139"/>
          <ac:spMkLst>
            <pc:docMk/>
            <pc:sldMk cId="3755249399" sldId="301"/>
            <ac:spMk id="400" creationId="{02B95649-2867-E7DB-8182-5ECB782728B4}"/>
          </ac:spMkLst>
        </pc:spChg>
        <pc:spChg chg="mod">
          <ac:chgData name="Temitope Nelson" userId="03ca0b5538a8ccb0" providerId="LiveId" clId="{444312AC-E49E-4AAE-988A-70D48957425F}" dt="2024-01-09T12:26:28.552" v="139"/>
          <ac:spMkLst>
            <pc:docMk/>
            <pc:sldMk cId="3755249399" sldId="301"/>
            <ac:spMk id="401" creationId="{552F0D47-32D7-5949-94EB-92C3018E4568}"/>
          </ac:spMkLst>
        </pc:spChg>
        <pc:spChg chg="mod">
          <ac:chgData name="Temitope Nelson" userId="03ca0b5538a8ccb0" providerId="LiveId" clId="{444312AC-E49E-4AAE-988A-70D48957425F}" dt="2024-01-09T12:26:28.552" v="139"/>
          <ac:spMkLst>
            <pc:docMk/>
            <pc:sldMk cId="3755249399" sldId="301"/>
            <ac:spMk id="402" creationId="{C259BEDC-B83B-9845-2FE4-4029928BCA06}"/>
          </ac:spMkLst>
        </pc:spChg>
        <pc:spChg chg="mod">
          <ac:chgData name="Temitope Nelson" userId="03ca0b5538a8ccb0" providerId="LiveId" clId="{444312AC-E49E-4AAE-988A-70D48957425F}" dt="2024-01-09T12:26:28.552" v="139"/>
          <ac:spMkLst>
            <pc:docMk/>
            <pc:sldMk cId="3755249399" sldId="301"/>
            <ac:spMk id="403" creationId="{E9DF26AD-CC1A-05BE-71E7-8C9AB4BD6A92}"/>
          </ac:spMkLst>
        </pc:spChg>
        <pc:spChg chg="mod">
          <ac:chgData name="Temitope Nelson" userId="03ca0b5538a8ccb0" providerId="LiveId" clId="{444312AC-E49E-4AAE-988A-70D48957425F}" dt="2024-01-09T12:26:28.552" v="139"/>
          <ac:spMkLst>
            <pc:docMk/>
            <pc:sldMk cId="3755249399" sldId="301"/>
            <ac:spMk id="404" creationId="{0CB1A2A8-B20F-E4B2-4F7A-33D0255DD42C}"/>
          </ac:spMkLst>
        </pc:spChg>
        <pc:spChg chg="mod">
          <ac:chgData name="Temitope Nelson" userId="03ca0b5538a8ccb0" providerId="LiveId" clId="{444312AC-E49E-4AAE-988A-70D48957425F}" dt="2024-01-09T12:26:28.552" v="139"/>
          <ac:spMkLst>
            <pc:docMk/>
            <pc:sldMk cId="3755249399" sldId="301"/>
            <ac:spMk id="405" creationId="{486A6177-F10B-C53E-32FF-DD0F853C77A8}"/>
          </ac:spMkLst>
        </pc:spChg>
        <pc:spChg chg="mod">
          <ac:chgData name="Temitope Nelson" userId="03ca0b5538a8ccb0" providerId="LiveId" clId="{444312AC-E49E-4AAE-988A-70D48957425F}" dt="2024-01-09T12:26:28.552" v="139"/>
          <ac:spMkLst>
            <pc:docMk/>
            <pc:sldMk cId="3755249399" sldId="301"/>
            <ac:spMk id="406" creationId="{D05257CB-CBFA-5C69-FE8D-A4392259B40F}"/>
          </ac:spMkLst>
        </pc:spChg>
        <pc:spChg chg="mod">
          <ac:chgData name="Temitope Nelson" userId="03ca0b5538a8ccb0" providerId="LiveId" clId="{444312AC-E49E-4AAE-988A-70D48957425F}" dt="2024-01-09T12:26:28.552" v="139"/>
          <ac:spMkLst>
            <pc:docMk/>
            <pc:sldMk cId="3755249399" sldId="301"/>
            <ac:spMk id="407" creationId="{509F007A-22A4-7749-AA70-D8147F139B0F}"/>
          </ac:spMkLst>
        </pc:spChg>
        <pc:spChg chg="mod">
          <ac:chgData name="Temitope Nelson" userId="03ca0b5538a8ccb0" providerId="LiveId" clId="{444312AC-E49E-4AAE-988A-70D48957425F}" dt="2024-01-09T12:26:28.552" v="139"/>
          <ac:spMkLst>
            <pc:docMk/>
            <pc:sldMk cId="3755249399" sldId="301"/>
            <ac:spMk id="408" creationId="{EA47B98C-935B-3A45-91CD-866B7EE894ED}"/>
          </ac:spMkLst>
        </pc:spChg>
        <pc:spChg chg="mod">
          <ac:chgData name="Temitope Nelson" userId="03ca0b5538a8ccb0" providerId="LiveId" clId="{444312AC-E49E-4AAE-988A-70D48957425F}" dt="2024-01-09T12:26:28.552" v="139"/>
          <ac:spMkLst>
            <pc:docMk/>
            <pc:sldMk cId="3755249399" sldId="301"/>
            <ac:spMk id="410" creationId="{C6A5ACF1-9A01-0B2C-FBC6-7BEF46CF4312}"/>
          </ac:spMkLst>
        </pc:spChg>
        <pc:spChg chg="del">
          <ac:chgData name="Temitope Nelson" userId="03ca0b5538a8ccb0" providerId="LiveId" clId="{444312AC-E49E-4AAE-988A-70D48957425F}" dt="2024-01-09T12:25:22.909" v="134" actId="478"/>
          <ac:spMkLst>
            <pc:docMk/>
            <pc:sldMk cId="3755249399" sldId="301"/>
            <ac:spMk id="411" creationId="{00000000-0000-0000-0000-000000000000}"/>
          </ac:spMkLst>
        </pc:spChg>
        <pc:spChg chg="del">
          <ac:chgData name="Temitope Nelson" userId="03ca0b5538a8ccb0" providerId="LiveId" clId="{444312AC-E49E-4AAE-988A-70D48957425F}" dt="2024-01-09T12:25:22.909" v="134" actId="478"/>
          <ac:spMkLst>
            <pc:docMk/>
            <pc:sldMk cId="3755249399" sldId="301"/>
            <ac:spMk id="412" creationId="{00000000-0000-0000-0000-000000000000}"/>
          </ac:spMkLst>
        </pc:spChg>
        <pc:spChg chg="del">
          <ac:chgData name="Temitope Nelson" userId="03ca0b5538a8ccb0" providerId="LiveId" clId="{444312AC-E49E-4AAE-988A-70D48957425F}" dt="2024-01-09T12:25:22.909" v="134" actId="478"/>
          <ac:spMkLst>
            <pc:docMk/>
            <pc:sldMk cId="3755249399" sldId="301"/>
            <ac:spMk id="413" creationId="{00000000-0000-0000-0000-000000000000}"/>
          </ac:spMkLst>
        </pc:spChg>
        <pc:spChg chg="del">
          <ac:chgData name="Temitope Nelson" userId="03ca0b5538a8ccb0" providerId="LiveId" clId="{444312AC-E49E-4AAE-988A-70D48957425F}" dt="2024-01-09T12:25:22.909" v="134" actId="478"/>
          <ac:spMkLst>
            <pc:docMk/>
            <pc:sldMk cId="3755249399" sldId="301"/>
            <ac:spMk id="414" creationId="{00000000-0000-0000-0000-000000000000}"/>
          </ac:spMkLst>
        </pc:spChg>
        <pc:spChg chg="del">
          <ac:chgData name="Temitope Nelson" userId="03ca0b5538a8ccb0" providerId="LiveId" clId="{444312AC-E49E-4AAE-988A-70D48957425F}" dt="2024-01-09T12:25:22.909" v="134" actId="478"/>
          <ac:spMkLst>
            <pc:docMk/>
            <pc:sldMk cId="3755249399" sldId="301"/>
            <ac:spMk id="416" creationId="{00000000-0000-0000-0000-000000000000}"/>
          </ac:spMkLst>
        </pc:spChg>
        <pc:spChg chg="del">
          <ac:chgData name="Temitope Nelson" userId="03ca0b5538a8ccb0" providerId="LiveId" clId="{444312AC-E49E-4AAE-988A-70D48957425F}" dt="2024-01-09T12:25:22.909" v="134" actId="478"/>
          <ac:spMkLst>
            <pc:docMk/>
            <pc:sldMk cId="3755249399" sldId="301"/>
            <ac:spMk id="417" creationId="{00000000-0000-0000-0000-000000000000}"/>
          </ac:spMkLst>
        </pc:spChg>
        <pc:spChg chg="del">
          <ac:chgData name="Temitope Nelson" userId="03ca0b5538a8ccb0" providerId="LiveId" clId="{444312AC-E49E-4AAE-988A-70D48957425F}" dt="2024-01-09T12:25:22.909" v="134" actId="478"/>
          <ac:spMkLst>
            <pc:docMk/>
            <pc:sldMk cId="3755249399" sldId="301"/>
            <ac:spMk id="418" creationId="{00000000-0000-0000-0000-000000000000}"/>
          </ac:spMkLst>
        </pc:spChg>
        <pc:spChg chg="del">
          <ac:chgData name="Temitope Nelson" userId="03ca0b5538a8ccb0" providerId="LiveId" clId="{444312AC-E49E-4AAE-988A-70D48957425F}" dt="2024-01-09T12:25:22.909" v="134" actId="478"/>
          <ac:spMkLst>
            <pc:docMk/>
            <pc:sldMk cId="3755249399" sldId="301"/>
            <ac:spMk id="419" creationId="{00000000-0000-0000-0000-000000000000}"/>
          </ac:spMkLst>
        </pc:spChg>
        <pc:spChg chg="del">
          <ac:chgData name="Temitope Nelson" userId="03ca0b5538a8ccb0" providerId="LiveId" clId="{444312AC-E49E-4AAE-988A-70D48957425F}" dt="2024-01-09T12:25:22.909" v="134" actId="478"/>
          <ac:spMkLst>
            <pc:docMk/>
            <pc:sldMk cId="3755249399" sldId="301"/>
            <ac:spMk id="421" creationId="{00000000-0000-0000-0000-000000000000}"/>
          </ac:spMkLst>
        </pc:spChg>
        <pc:spChg chg="del">
          <ac:chgData name="Temitope Nelson" userId="03ca0b5538a8ccb0" providerId="LiveId" clId="{444312AC-E49E-4AAE-988A-70D48957425F}" dt="2024-01-09T12:25:22.909" v="134" actId="478"/>
          <ac:spMkLst>
            <pc:docMk/>
            <pc:sldMk cId="3755249399" sldId="301"/>
            <ac:spMk id="422" creationId="{00000000-0000-0000-0000-000000000000}"/>
          </ac:spMkLst>
        </pc:spChg>
        <pc:spChg chg="del">
          <ac:chgData name="Temitope Nelson" userId="03ca0b5538a8ccb0" providerId="LiveId" clId="{444312AC-E49E-4AAE-988A-70D48957425F}" dt="2024-01-09T12:25:22.909" v="134" actId="478"/>
          <ac:spMkLst>
            <pc:docMk/>
            <pc:sldMk cId="3755249399" sldId="301"/>
            <ac:spMk id="423" creationId="{00000000-0000-0000-0000-000000000000}"/>
          </ac:spMkLst>
        </pc:spChg>
        <pc:spChg chg="del">
          <ac:chgData name="Temitope Nelson" userId="03ca0b5538a8ccb0" providerId="LiveId" clId="{444312AC-E49E-4AAE-988A-70D48957425F}" dt="2024-01-09T12:25:22.909" v="134" actId="478"/>
          <ac:spMkLst>
            <pc:docMk/>
            <pc:sldMk cId="3755249399" sldId="301"/>
            <ac:spMk id="424" creationId="{00000000-0000-0000-0000-000000000000}"/>
          </ac:spMkLst>
        </pc:spChg>
        <pc:spChg chg="del">
          <ac:chgData name="Temitope Nelson" userId="03ca0b5538a8ccb0" providerId="LiveId" clId="{444312AC-E49E-4AAE-988A-70D48957425F}" dt="2024-01-09T12:25:22.909" v="134" actId="478"/>
          <ac:spMkLst>
            <pc:docMk/>
            <pc:sldMk cId="3755249399" sldId="301"/>
            <ac:spMk id="426" creationId="{00000000-0000-0000-0000-000000000000}"/>
          </ac:spMkLst>
        </pc:spChg>
        <pc:spChg chg="del">
          <ac:chgData name="Temitope Nelson" userId="03ca0b5538a8ccb0" providerId="LiveId" clId="{444312AC-E49E-4AAE-988A-70D48957425F}" dt="2024-01-09T12:25:22.909" v="134" actId="478"/>
          <ac:spMkLst>
            <pc:docMk/>
            <pc:sldMk cId="3755249399" sldId="301"/>
            <ac:spMk id="427" creationId="{00000000-0000-0000-0000-000000000000}"/>
          </ac:spMkLst>
        </pc:spChg>
        <pc:spChg chg="del">
          <ac:chgData name="Temitope Nelson" userId="03ca0b5538a8ccb0" providerId="LiveId" clId="{444312AC-E49E-4AAE-988A-70D48957425F}" dt="2024-01-09T12:25:22.909" v="134" actId="478"/>
          <ac:spMkLst>
            <pc:docMk/>
            <pc:sldMk cId="3755249399" sldId="301"/>
            <ac:spMk id="428" creationId="{00000000-0000-0000-0000-000000000000}"/>
          </ac:spMkLst>
        </pc:spChg>
        <pc:spChg chg="del">
          <ac:chgData name="Temitope Nelson" userId="03ca0b5538a8ccb0" providerId="LiveId" clId="{444312AC-E49E-4AAE-988A-70D48957425F}" dt="2024-01-09T12:25:22.909" v="134" actId="478"/>
          <ac:spMkLst>
            <pc:docMk/>
            <pc:sldMk cId="3755249399" sldId="301"/>
            <ac:spMk id="429" creationId="{00000000-0000-0000-0000-000000000000}"/>
          </ac:spMkLst>
        </pc:spChg>
        <pc:spChg chg="del">
          <ac:chgData name="Temitope Nelson" userId="03ca0b5538a8ccb0" providerId="LiveId" clId="{444312AC-E49E-4AAE-988A-70D48957425F}" dt="2024-01-09T12:25:22.909" v="134" actId="478"/>
          <ac:spMkLst>
            <pc:docMk/>
            <pc:sldMk cId="3755249399" sldId="301"/>
            <ac:spMk id="433" creationId="{00000000-0000-0000-0000-000000000000}"/>
          </ac:spMkLst>
        </pc:spChg>
        <pc:spChg chg="del">
          <ac:chgData name="Temitope Nelson" userId="03ca0b5538a8ccb0" providerId="LiveId" clId="{444312AC-E49E-4AAE-988A-70D48957425F}" dt="2024-01-09T12:25:22.909" v="134" actId="478"/>
          <ac:spMkLst>
            <pc:docMk/>
            <pc:sldMk cId="3755249399" sldId="301"/>
            <ac:spMk id="434" creationId="{00000000-0000-0000-0000-000000000000}"/>
          </ac:spMkLst>
        </pc:spChg>
        <pc:spChg chg="del">
          <ac:chgData name="Temitope Nelson" userId="03ca0b5538a8ccb0" providerId="LiveId" clId="{444312AC-E49E-4AAE-988A-70D48957425F}" dt="2024-01-09T12:25:22.909" v="134" actId="478"/>
          <ac:spMkLst>
            <pc:docMk/>
            <pc:sldMk cId="3755249399" sldId="301"/>
            <ac:spMk id="435" creationId="{00000000-0000-0000-0000-000000000000}"/>
          </ac:spMkLst>
        </pc:spChg>
        <pc:spChg chg="del">
          <ac:chgData name="Temitope Nelson" userId="03ca0b5538a8ccb0" providerId="LiveId" clId="{444312AC-E49E-4AAE-988A-70D48957425F}" dt="2024-01-09T12:25:22.909" v="134" actId="478"/>
          <ac:spMkLst>
            <pc:docMk/>
            <pc:sldMk cId="3755249399" sldId="301"/>
            <ac:spMk id="436" creationId="{00000000-0000-0000-0000-000000000000}"/>
          </ac:spMkLst>
        </pc:spChg>
        <pc:spChg chg="del">
          <ac:chgData name="Temitope Nelson" userId="03ca0b5538a8ccb0" providerId="LiveId" clId="{444312AC-E49E-4AAE-988A-70D48957425F}" dt="2024-01-09T12:25:22.909" v="134" actId="478"/>
          <ac:spMkLst>
            <pc:docMk/>
            <pc:sldMk cId="3755249399" sldId="301"/>
            <ac:spMk id="437" creationId="{00000000-0000-0000-0000-000000000000}"/>
          </ac:spMkLst>
        </pc:spChg>
        <pc:spChg chg="del">
          <ac:chgData name="Temitope Nelson" userId="03ca0b5538a8ccb0" providerId="LiveId" clId="{444312AC-E49E-4AAE-988A-70D48957425F}" dt="2024-01-09T12:25:22.909" v="134" actId="478"/>
          <ac:spMkLst>
            <pc:docMk/>
            <pc:sldMk cId="3755249399" sldId="301"/>
            <ac:spMk id="438" creationId="{00000000-0000-0000-0000-000000000000}"/>
          </ac:spMkLst>
        </pc:spChg>
        <pc:spChg chg="del">
          <ac:chgData name="Temitope Nelson" userId="03ca0b5538a8ccb0" providerId="LiveId" clId="{444312AC-E49E-4AAE-988A-70D48957425F}" dt="2024-01-09T12:25:22.909" v="134" actId="478"/>
          <ac:spMkLst>
            <pc:docMk/>
            <pc:sldMk cId="3755249399" sldId="301"/>
            <ac:spMk id="439" creationId="{00000000-0000-0000-0000-000000000000}"/>
          </ac:spMkLst>
        </pc:spChg>
        <pc:spChg chg="del">
          <ac:chgData name="Temitope Nelson" userId="03ca0b5538a8ccb0" providerId="LiveId" clId="{444312AC-E49E-4AAE-988A-70D48957425F}" dt="2024-01-09T12:25:22.909" v="134" actId="478"/>
          <ac:spMkLst>
            <pc:docMk/>
            <pc:sldMk cId="3755249399" sldId="301"/>
            <ac:spMk id="440" creationId="{00000000-0000-0000-0000-000000000000}"/>
          </ac:spMkLst>
        </pc:spChg>
        <pc:spChg chg="del">
          <ac:chgData name="Temitope Nelson" userId="03ca0b5538a8ccb0" providerId="LiveId" clId="{444312AC-E49E-4AAE-988A-70D48957425F}" dt="2024-01-09T12:25:22.909" v="134" actId="478"/>
          <ac:spMkLst>
            <pc:docMk/>
            <pc:sldMk cId="3755249399" sldId="301"/>
            <ac:spMk id="442" creationId="{00000000-0000-0000-0000-000000000000}"/>
          </ac:spMkLst>
        </pc:spChg>
        <pc:spChg chg="del">
          <ac:chgData name="Temitope Nelson" userId="03ca0b5538a8ccb0" providerId="LiveId" clId="{444312AC-E49E-4AAE-988A-70D48957425F}" dt="2024-01-09T12:25:22.909" v="134" actId="478"/>
          <ac:spMkLst>
            <pc:docMk/>
            <pc:sldMk cId="3755249399" sldId="301"/>
            <ac:spMk id="443" creationId="{00000000-0000-0000-0000-000000000000}"/>
          </ac:spMkLst>
        </pc:spChg>
        <pc:spChg chg="del">
          <ac:chgData name="Temitope Nelson" userId="03ca0b5538a8ccb0" providerId="LiveId" clId="{444312AC-E49E-4AAE-988A-70D48957425F}" dt="2024-01-09T12:25:22.909" v="134" actId="478"/>
          <ac:spMkLst>
            <pc:docMk/>
            <pc:sldMk cId="3755249399" sldId="301"/>
            <ac:spMk id="445" creationId="{00000000-0000-0000-0000-000000000000}"/>
          </ac:spMkLst>
        </pc:spChg>
        <pc:spChg chg="del">
          <ac:chgData name="Temitope Nelson" userId="03ca0b5538a8ccb0" providerId="LiveId" clId="{444312AC-E49E-4AAE-988A-70D48957425F}" dt="2024-01-09T12:25:22.909" v="134" actId="478"/>
          <ac:spMkLst>
            <pc:docMk/>
            <pc:sldMk cId="3755249399" sldId="301"/>
            <ac:spMk id="446" creationId="{00000000-0000-0000-0000-000000000000}"/>
          </ac:spMkLst>
        </pc:spChg>
        <pc:spChg chg="del">
          <ac:chgData name="Temitope Nelson" userId="03ca0b5538a8ccb0" providerId="LiveId" clId="{444312AC-E49E-4AAE-988A-70D48957425F}" dt="2024-01-09T12:25:22.909" v="134" actId="478"/>
          <ac:spMkLst>
            <pc:docMk/>
            <pc:sldMk cId="3755249399" sldId="301"/>
            <ac:spMk id="448" creationId="{00000000-0000-0000-0000-000000000000}"/>
          </ac:spMkLst>
        </pc:spChg>
        <pc:spChg chg="del">
          <ac:chgData name="Temitope Nelson" userId="03ca0b5538a8ccb0" providerId="LiveId" clId="{444312AC-E49E-4AAE-988A-70D48957425F}" dt="2024-01-09T12:25:22.909" v="134" actId="478"/>
          <ac:spMkLst>
            <pc:docMk/>
            <pc:sldMk cId="3755249399" sldId="301"/>
            <ac:spMk id="449" creationId="{00000000-0000-0000-0000-000000000000}"/>
          </ac:spMkLst>
        </pc:spChg>
        <pc:spChg chg="del">
          <ac:chgData name="Temitope Nelson" userId="03ca0b5538a8ccb0" providerId="LiveId" clId="{444312AC-E49E-4AAE-988A-70D48957425F}" dt="2024-01-09T12:25:22.909" v="134" actId="478"/>
          <ac:spMkLst>
            <pc:docMk/>
            <pc:sldMk cId="3755249399" sldId="301"/>
            <ac:spMk id="450" creationId="{00000000-0000-0000-0000-000000000000}"/>
          </ac:spMkLst>
        </pc:spChg>
        <pc:spChg chg="del">
          <ac:chgData name="Temitope Nelson" userId="03ca0b5538a8ccb0" providerId="LiveId" clId="{444312AC-E49E-4AAE-988A-70D48957425F}" dt="2024-01-09T12:25:22.909" v="134" actId="478"/>
          <ac:spMkLst>
            <pc:docMk/>
            <pc:sldMk cId="3755249399" sldId="301"/>
            <ac:spMk id="451" creationId="{00000000-0000-0000-0000-000000000000}"/>
          </ac:spMkLst>
        </pc:spChg>
        <pc:spChg chg="del">
          <ac:chgData name="Temitope Nelson" userId="03ca0b5538a8ccb0" providerId="LiveId" clId="{444312AC-E49E-4AAE-988A-70D48957425F}" dt="2024-01-09T12:25:22.909" v="134" actId="478"/>
          <ac:spMkLst>
            <pc:docMk/>
            <pc:sldMk cId="3755249399" sldId="301"/>
            <ac:spMk id="453" creationId="{00000000-0000-0000-0000-000000000000}"/>
          </ac:spMkLst>
        </pc:spChg>
        <pc:spChg chg="del">
          <ac:chgData name="Temitope Nelson" userId="03ca0b5538a8ccb0" providerId="LiveId" clId="{444312AC-E49E-4AAE-988A-70D48957425F}" dt="2024-01-09T12:25:22.909" v="134" actId="478"/>
          <ac:spMkLst>
            <pc:docMk/>
            <pc:sldMk cId="3755249399" sldId="301"/>
            <ac:spMk id="455" creationId="{00000000-0000-0000-0000-000000000000}"/>
          </ac:spMkLst>
        </pc:spChg>
        <pc:spChg chg="del">
          <ac:chgData name="Temitope Nelson" userId="03ca0b5538a8ccb0" providerId="LiveId" clId="{444312AC-E49E-4AAE-988A-70D48957425F}" dt="2024-01-09T12:25:22.909" v="134" actId="478"/>
          <ac:spMkLst>
            <pc:docMk/>
            <pc:sldMk cId="3755249399" sldId="301"/>
            <ac:spMk id="456" creationId="{00000000-0000-0000-0000-000000000000}"/>
          </ac:spMkLst>
        </pc:spChg>
        <pc:spChg chg="del">
          <ac:chgData name="Temitope Nelson" userId="03ca0b5538a8ccb0" providerId="LiveId" clId="{444312AC-E49E-4AAE-988A-70D48957425F}" dt="2024-01-09T12:25:22.909" v="134" actId="478"/>
          <ac:spMkLst>
            <pc:docMk/>
            <pc:sldMk cId="3755249399" sldId="301"/>
            <ac:spMk id="457" creationId="{00000000-0000-0000-0000-000000000000}"/>
          </ac:spMkLst>
        </pc:spChg>
        <pc:spChg chg="del">
          <ac:chgData name="Temitope Nelson" userId="03ca0b5538a8ccb0" providerId="LiveId" clId="{444312AC-E49E-4AAE-988A-70D48957425F}" dt="2024-01-09T12:25:22.909" v="134" actId="478"/>
          <ac:spMkLst>
            <pc:docMk/>
            <pc:sldMk cId="3755249399" sldId="301"/>
            <ac:spMk id="458" creationId="{00000000-0000-0000-0000-000000000000}"/>
          </ac:spMkLst>
        </pc:spChg>
        <pc:spChg chg="del">
          <ac:chgData name="Temitope Nelson" userId="03ca0b5538a8ccb0" providerId="LiveId" clId="{444312AC-E49E-4AAE-988A-70D48957425F}" dt="2024-01-09T12:25:22.909" v="134" actId="478"/>
          <ac:spMkLst>
            <pc:docMk/>
            <pc:sldMk cId="3755249399" sldId="301"/>
            <ac:spMk id="460" creationId="{00000000-0000-0000-0000-000000000000}"/>
          </ac:spMkLst>
        </pc:spChg>
        <pc:spChg chg="del">
          <ac:chgData name="Temitope Nelson" userId="03ca0b5538a8ccb0" providerId="LiveId" clId="{444312AC-E49E-4AAE-988A-70D48957425F}" dt="2024-01-09T12:25:22.909" v="134" actId="478"/>
          <ac:spMkLst>
            <pc:docMk/>
            <pc:sldMk cId="3755249399" sldId="301"/>
            <ac:spMk id="462" creationId="{00000000-0000-0000-0000-000000000000}"/>
          </ac:spMkLst>
        </pc:spChg>
        <pc:spChg chg="del">
          <ac:chgData name="Temitope Nelson" userId="03ca0b5538a8ccb0" providerId="LiveId" clId="{444312AC-E49E-4AAE-988A-70D48957425F}" dt="2024-01-09T12:25:22.909" v="134" actId="478"/>
          <ac:spMkLst>
            <pc:docMk/>
            <pc:sldMk cId="3755249399" sldId="301"/>
            <ac:spMk id="463" creationId="{00000000-0000-0000-0000-000000000000}"/>
          </ac:spMkLst>
        </pc:spChg>
        <pc:spChg chg="del">
          <ac:chgData name="Temitope Nelson" userId="03ca0b5538a8ccb0" providerId="LiveId" clId="{444312AC-E49E-4AAE-988A-70D48957425F}" dt="2024-01-09T12:25:22.909" v="134" actId="478"/>
          <ac:spMkLst>
            <pc:docMk/>
            <pc:sldMk cId="3755249399" sldId="301"/>
            <ac:spMk id="464" creationId="{00000000-0000-0000-0000-000000000000}"/>
          </ac:spMkLst>
        </pc:spChg>
        <pc:spChg chg="del">
          <ac:chgData name="Temitope Nelson" userId="03ca0b5538a8ccb0" providerId="LiveId" clId="{444312AC-E49E-4AAE-988A-70D48957425F}" dt="2024-01-09T12:25:22.909" v="134" actId="478"/>
          <ac:spMkLst>
            <pc:docMk/>
            <pc:sldMk cId="3755249399" sldId="301"/>
            <ac:spMk id="465" creationId="{00000000-0000-0000-0000-000000000000}"/>
          </ac:spMkLst>
        </pc:spChg>
        <pc:spChg chg="del">
          <ac:chgData name="Temitope Nelson" userId="03ca0b5538a8ccb0" providerId="LiveId" clId="{444312AC-E49E-4AAE-988A-70D48957425F}" dt="2024-01-09T12:25:22.909" v="134" actId="478"/>
          <ac:spMkLst>
            <pc:docMk/>
            <pc:sldMk cId="3755249399" sldId="301"/>
            <ac:spMk id="467" creationId="{00000000-0000-0000-0000-000000000000}"/>
          </ac:spMkLst>
        </pc:spChg>
        <pc:spChg chg="del">
          <ac:chgData name="Temitope Nelson" userId="03ca0b5538a8ccb0" providerId="LiveId" clId="{444312AC-E49E-4AAE-988A-70D48957425F}" dt="2024-01-09T12:25:22.909" v="134" actId="478"/>
          <ac:spMkLst>
            <pc:docMk/>
            <pc:sldMk cId="3755249399" sldId="301"/>
            <ac:spMk id="468" creationId="{00000000-0000-0000-0000-000000000000}"/>
          </ac:spMkLst>
        </pc:spChg>
        <pc:spChg chg="del">
          <ac:chgData name="Temitope Nelson" userId="03ca0b5538a8ccb0" providerId="LiveId" clId="{444312AC-E49E-4AAE-988A-70D48957425F}" dt="2024-01-09T12:25:22.909" v="134" actId="478"/>
          <ac:spMkLst>
            <pc:docMk/>
            <pc:sldMk cId="3755249399" sldId="301"/>
            <ac:spMk id="470" creationId="{00000000-0000-0000-0000-000000000000}"/>
          </ac:spMkLst>
        </pc:spChg>
        <pc:spChg chg="del">
          <ac:chgData name="Temitope Nelson" userId="03ca0b5538a8ccb0" providerId="LiveId" clId="{444312AC-E49E-4AAE-988A-70D48957425F}" dt="2024-01-09T12:25:22.909" v="134" actId="478"/>
          <ac:spMkLst>
            <pc:docMk/>
            <pc:sldMk cId="3755249399" sldId="301"/>
            <ac:spMk id="471" creationId="{00000000-0000-0000-0000-000000000000}"/>
          </ac:spMkLst>
        </pc:spChg>
        <pc:spChg chg="del">
          <ac:chgData name="Temitope Nelson" userId="03ca0b5538a8ccb0" providerId="LiveId" clId="{444312AC-E49E-4AAE-988A-70D48957425F}" dt="2024-01-09T12:25:22.909" v="134" actId="478"/>
          <ac:spMkLst>
            <pc:docMk/>
            <pc:sldMk cId="3755249399" sldId="301"/>
            <ac:spMk id="472" creationId="{00000000-0000-0000-0000-000000000000}"/>
          </ac:spMkLst>
        </pc:spChg>
        <pc:spChg chg="del">
          <ac:chgData name="Temitope Nelson" userId="03ca0b5538a8ccb0" providerId="LiveId" clId="{444312AC-E49E-4AAE-988A-70D48957425F}" dt="2024-01-09T12:25:22.909" v="134" actId="478"/>
          <ac:spMkLst>
            <pc:docMk/>
            <pc:sldMk cId="3755249399" sldId="301"/>
            <ac:spMk id="473" creationId="{00000000-0000-0000-0000-000000000000}"/>
          </ac:spMkLst>
        </pc:spChg>
        <pc:spChg chg="del">
          <ac:chgData name="Temitope Nelson" userId="03ca0b5538a8ccb0" providerId="LiveId" clId="{444312AC-E49E-4AAE-988A-70D48957425F}" dt="2024-01-09T12:25:22.909" v="134" actId="478"/>
          <ac:spMkLst>
            <pc:docMk/>
            <pc:sldMk cId="3755249399" sldId="301"/>
            <ac:spMk id="474" creationId="{00000000-0000-0000-0000-000000000000}"/>
          </ac:spMkLst>
        </pc:spChg>
        <pc:spChg chg="del">
          <ac:chgData name="Temitope Nelson" userId="03ca0b5538a8ccb0" providerId="LiveId" clId="{444312AC-E49E-4AAE-988A-70D48957425F}" dt="2024-01-09T12:25:22.909" v="134" actId="478"/>
          <ac:spMkLst>
            <pc:docMk/>
            <pc:sldMk cId="3755249399" sldId="301"/>
            <ac:spMk id="475" creationId="{00000000-0000-0000-0000-000000000000}"/>
          </ac:spMkLst>
        </pc:spChg>
        <pc:spChg chg="add mod">
          <ac:chgData name="Temitope Nelson" userId="03ca0b5538a8ccb0" providerId="LiveId" clId="{444312AC-E49E-4AAE-988A-70D48957425F}" dt="2024-01-09T12:25:26.286" v="135"/>
          <ac:spMkLst>
            <pc:docMk/>
            <pc:sldMk cId="3755249399" sldId="301"/>
            <ac:spMk id="477" creationId="{BA828AB7-B3FB-7516-C181-4C5F3864F751}"/>
          </ac:spMkLst>
        </pc:spChg>
        <pc:spChg chg="add mod">
          <ac:chgData name="Temitope Nelson" userId="03ca0b5538a8ccb0" providerId="LiveId" clId="{444312AC-E49E-4AAE-988A-70D48957425F}" dt="2024-01-09T12:25:26.286" v="135"/>
          <ac:spMkLst>
            <pc:docMk/>
            <pc:sldMk cId="3755249399" sldId="301"/>
            <ac:spMk id="478" creationId="{575A4B78-9898-79E0-50EF-028163F89733}"/>
          </ac:spMkLst>
        </pc:spChg>
        <pc:spChg chg="add mod">
          <ac:chgData name="Temitope Nelson" userId="03ca0b5538a8ccb0" providerId="LiveId" clId="{444312AC-E49E-4AAE-988A-70D48957425F}" dt="2024-01-09T12:25:26.286" v="135"/>
          <ac:spMkLst>
            <pc:docMk/>
            <pc:sldMk cId="3755249399" sldId="301"/>
            <ac:spMk id="479" creationId="{C6CEF0B6-1101-F46F-7854-043B10FED9E2}"/>
          </ac:spMkLst>
        </pc:spChg>
        <pc:spChg chg="add mod">
          <ac:chgData name="Temitope Nelson" userId="03ca0b5538a8ccb0" providerId="LiveId" clId="{444312AC-E49E-4AAE-988A-70D48957425F}" dt="2024-01-09T12:25:26.286" v="135"/>
          <ac:spMkLst>
            <pc:docMk/>
            <pc:sldMk cId="3755249399" sldId="301"/>
            <ac:spMk id="480" creationId="{2326F3AF-F6D1-E334-76A1-8F09354D0ADA}"/>
          </ac:spMkLst>
        </pc:spChg>
        <pc:spChg chg="add mod">
          <ac:chgData name="Temitope Nelson" userId="03ca0b5538a8ccb0" providerId="LiveId" clId="{444312AC-E49E-4AAE-988A-70D48957425F}" dt="2024-01-09T12:25:26.286" v="135"/>
          <ac:spMkLst>
            <pc:docMk/>
            <pc:sldMk cId="3755249399" sldId="301"/>
            <ac:spMk id="481" creationId="{10DCFCAE-A752-09D8-947C-E0823C3F6D39}"/>
          </ac:spMkLst>
        </pc:spChg>
        <pc:spChg chg="add mod">
          <ac:chgData name="Temitope Nelson" userId="03ca0b5538a8ccb0" providerId="LiveId" clId="{444312AC-E49E-4AAE-988A-70D48957425F}" dt="2024-01-09T12:25:26.286" v="135"/>
          <ac:spMkLst>
            <pc:docMk/>
            <pc:sldMk cId="3755249399" sldId="301"/>
            <ac:spMk id="482" creationId="{88DBB688-2A5F-7359-569A-CA1DB12B5A88}"/>
          </ac:spMkLst>
        </pc:spChg>
        <pc:spChg chg="add mod">
          <ac:chgData name="Temitope Nelson" userId="03ca0b5538a8ccb0" providerId="LiveId" clId="{444312AC-E49E-4AAE-988A-70D48957425F}" dt="2024-01-09T12:25:26.286" v="135"/>
          <ac:spMkLst>
            <pc:docMk/>
            <pc:sldMk cId="3755249399" sldId="301"/>
            <ac:spMk id="483" creationId="{662CA654-72CD-A130-51F6-AE6BAC0E3A55}"/>
          </ac:spMkLst>
        </pc:spChg>
        <pc:spChg chg="add mod">
          <ac:chgData name="Temitope Nelson" userId="03ca0b5538a8ccb0" providerId="LiveId" clId="{444312AC-E49E-4AAE-988A-70D48957425F}" dt="2024-01-09T12:25:26.286" v="135"/>
          <ac:spMkLst>
            <pc:docMk/>
            <pc:sldMk cId="3755249399" sldId="301"/>
            <ac:spMk id="484" creationId="{90551C60-EB06-5E90-F216-28109AA3663A}"/>
          </ac:spMkLst>
        </pc:spChg>
        <pc:spChg chg="mod">
          <ac:chgData name="Temitope Nelson" userId="03ca0b5538a8ccb0" providerId="LiveId" clId="{444312AC-E49E-4AAE-988A-70D48957425F}" dt="2024-01-09T12:25:54.641" v="136"/>
          <ac:spMkLst>
            <pc:docMk/>
            <pc:sldMk cId="3755249399" sldId="301"/>
            <ac:spMk id="486" creationId="{9D6C276D-6648-B534-CF85-02B2C6F595B9}"/>
          </ac:spMkLst>
        </pc:spChg>
        <pc:spChg chg="mod">
          <ac:chgData name="Temitope Nelson" userId="03ca0b5538a8ccb0" providerId="LiveId" clId="{444312AC-E49E-4AAE-988A-70D48957425F}" dt="2024-01-09T12:25:54.641" v="136"/>
          <ac:spMkLst>
            <pc:docMk/>
            <pc:sldMk cId="3755249399" sldId="301"/>
            <ac:spMk id="487" creationId="{C3B8B137-CF55-2478-2528-AFC745536346}"/>
          </ac:spMkLst>
        </pc:spChg>
        <pc:spChg chg="mod">
          <ac:chgData name="Temitope Nelson" userId="03ca0b5538a8ccb0" providerId="LiveId" clId="{444312AC-E49E-4AAE-988A-70D48957425F}" dt="2024-01-09T12:25:54.641" v="136"/>
          <ac:spMkLst>
            <pc:docMk/>
            <pc:sldMk cId="3755249399" sldId="301"/>
            <ac:spMk id="489" creationId="{C12FF6E9-8512-E6DD-6F7C-E8BDDF5D0F57}"/>
          </ac:spMkLst>
        </pc:spChg>
        <pc:spChg chg="mod">
          <ac:chgData name="Temitope Nelson" userId="03ca0b5538a8ccb0" providerId="LiveId" clId="{444312AC-E49E-4AAE-988A-70D48957425F}" dt="2024-01-09T12:25:54.641" v="136"/>
          <ac:spMkLst>
            <pc:docMk/>
            <pc:sldMk cId="3755249399" sldId="301"/>
            <ac:spMk id="490" creationId="{BD94A746-8C93-54E8-607D-891CB1F20458}"/>
          </ac:spMkLst>
        </pc:spChg>
        <pc:spChg chg="mod">
          <ac:chgData name="Temitope Nelson" userId="03ca0b5538a8ccb0" providerId="LiveId" clId="{444312AC-E49E-4AAE-988A-70D48957425F}" dt="2024-01-09T12:25:54.641" v="136"/>
          <ac:spMkLst>
            <pc:docMk/>
            <pc:sldMk cId="3755249399" sldId="301"/>
            <ac:spMk id="491" creationId="{2571D923-BC31-8F99-17FC-386AB0575FA9}"/>
          </ac:spMkLst>
        </pc:spChg>
        <pc:spChg chg="mod">
          <ac:chgData name="Temitope Nelson" userId="03ca0b5538a8ccb0" providerId="LiveId" clId="{444312AC-E49E-4AAE-988A-70D48957425F}" dt="2024-01-09T12:25:54.641" v="136"/>
          <ac:spMkLst>
            <pc:docMk/>
            <pc:sldMk cId="3755249399" sldId="301"/>
            <ac:spMk id="492" creationId="{FA055F86-B85B-8467-B8F5-2AA45EE74B31}"/>
          </ac:spMkLst>
        </pc:spChg>
        <pc:spChg chg="mod">
          <ac:chgData name="Temitope Nelson" userId="03ca0b5538a8ccb0" providerId="LiveId" clId="{444312AC-E49E-4AAE-988A-70D48957425F}" dt="2024-01-09T12:25:54.641" v="136"/>
          <ac:spMkLst>
            <pc:docMk/>
            <pc:sldMk cId="3755249399" sldId="301"/>
            <ac:spMk id="493" creationId="{88619802-1ACA-469A-9501-77C80008B907}"/>
          </ac:spMkLst>
        </pc:spChg>
        <pc:spChg chg="mod">
          <ac:chgData name="Temitope Nelson" userId="03ca0b5538a8ccb0" providerId="LiveId" clId="{444312AC-E49E-4AAE-988A-70D48957425F}" dt="2024-01-09T12:25:54.641" v="136"/>
          <ac:spMkLst>
            <pc:docMk/>
            <pc:sldMk cId="3755249399" sldId="301"/>
            <ac:spMk id="494" creationId="{72D2FFF6-4A28-1F2C-ABB1-6B822EF4FCD9}"/>
          </ac:spMkLst>
        </pc:spChg>
        <pc:spChg chg="mod">
          <ac:chgData name="Temitope Nelson" userId="03ca0b5538a8ccb0" providerId="LiveId" clId="{444312AC-E49E-4AAE-988A-70D48957425F}" dt="2024-01-09T12:25:54.641" v="136"/>
          <ac:spMkLst>
            <pc:docMk/>
            <pc:sldMk cId="3755249399" sldId="301"/>
            <ac:spMk id="495" creationId="{E7134E11-2428-46CF-D8F3-FC93E4BBBF50}"/>
          </ac:spMkLst>
        </pc:spChg>
        <pc:spChg chg="mod">
          <ac:chgData name="Temitope Nelson" userId="03ca0b5538a8ccb0" providerId="LiveId" clId="{444312AC-E49E-4AAE-988A-70D48957425F}" dt="2024-01-09T12:25:54.641" v="136"/>
          <ac:spMkLst>
            <pc:docMk/>
            <pc:sldMk cId="3755249399" sldId="301"/>
            <ac:spMk id="496" creationId="{FCE4BAE3-B359-1F9D-89F2-AB0D9729AB14}"/>
          </ac:spMkLst>
        </pc:spChg>
        <pc:spChg chg="mod">
          <ac:chgData name="Temitope Nelson" userId="03ca0b5538a8ccb0" providerId="LiveId" clId="{444312AC-E49E-4AAE-988A-70D48957425F}" dt="2024-01-09T12:25:54.641" v="136"/>
          <ac:spMkLst>
            <pc:docMk/>
            <pc:sldMk cId="3755249399" sldId="301"/>
            <ac:spMk id="497" creationId="{9A9D274D-2371-8970-4742-7015E4AB4130}"/>
          </ac:spMkLst>
        </pc:spChg>
        <pc:spChg chg="mod">
          <ac:chgData name="Temitope Nelson" userId="03ca0b5538a8ccb0" providerId="LiveId" clId="{444312AC-E49E-4AAE-988A-70D48957425F}" dt="2024-01-09T12:25:54.641" v="136"/>
          <ac:spMkLst>
            <pc:docMk/>
            <pc:sldMk cId="3755249399" sldId="301"/>
            <ac:spMk id="498" creationId="{7DF0A251-E097-FA0E-C169-4F6FA267923C}"/>
          </ac:spMkLst>
        </pc:spChg>
        <pc:spChg chg="mod">
          <ac:chgData name="Temitope Nelson" userId="03ca0b5538a8ccb0" providerId="LiveId" clId="{444312AC-E49E-4AAE-988A-70D48957425F}" dt="2024-01-09T12:25:54.641" v="136"/>
          <ac:spMkLst>
            <pc:docMk/>
            <pc:sldMk cId="3755249399" sldId="301"/>
            <ac:spMk id="499" creationId="{7E1AE948-35F4-403D-3C19-2A81405D0F36}"/>
          </ac:spMkLst>
        </pc:spChg>
        <pc:spChg chg="mod">
          <ac:chgData name="Temitope Nelson" userId="03ca0b5538a8ccb0" providerId="LiveId" clId="{444312AC-E49E-4AAE-988A-70D48957425F}" dt="2024-01-09T12:25:54.641" v="136"/>
          <ac:spMkLst>
            <pc:docMk/>
            <pc:sldMk cId="3755249399" sldId="301"/>
            <ac:spMk id="500" creationId="{9218A57B-673F-096E-3B82-DE57486BEA10}"/>
          </ac:spMkLst>
        </pc:spChg>
        <pc:spChg chg="mod">
          <ac:chgData name="Temitope Nelson" userId="03ca0b5538a8ccb0" providerId="LiveId" clId="{444312AC-E49E-4AAE-988A-70D48957425F}" dt="2024-01-09T12:25:54.641" v="136"/>
          <ac:spMkLst>
            <pc:docMk/>
            <pc:sldMk cId="3755249399" sldId="301"/>
            <ac:spMk id="501" creationId="{C30B63ED-6C59-FEA2-9061-FA7269A59FD5}"/>
          </ac:spMkLst>
        </pc:spChg>
        <pc:spChg chg="mod">
          <ac:chgData name="Temitope Nelson" userId="03ca0b5538a8ccb0" providerId="LiveId" clId="{444312AC-E49E-4AAE-988A-70D48957425F}" dt="2024-01-09T12:25:54.641" v="136"/>
          <ac:spMkLst>
            <pc:docMk/>
            <pc:sldMk cId="3755249399" sldId="301"/>
            <ac:spMk id="503" creationId="{F557D866-64EE-294C-031A-4C80A404654F}"/>
          </ac:spMkLst>
        </pc:spChg>
        <pc:spChg chg="mod">
          <ac:chgData name="Temitope Nelson" userId="03ca0b5538a8ccb0" providerId="LiveId" clId="{444312AC-E49E-4AAE-988A-70D48957425F}" dt="2024-01-09T12:25:54.641" v="136"/>
          <ac:spMkLst>
            <pc:docMk/>
            <pc:sldMk cId="3755249399" sldId="301"/>
            <ac:spMk id="504" creationId="{F5F5833C-C659-6EE5-7F26-E3BDFCA464CD}"/>
          </ac:spMkLst>
        </pc:spChg>
        <pc:spChg chg="mod">
          <ac:chgData name="Temitope Nelson" userId="03ca0b5538a8ccb0" providerId="LiveId" clId="{444312AC-E49E-4AAE-988A-70D48957425F}" dt="2024-01-09T12:25:54.641" v="136"/>
          <ac:spMkLst>
            <pc:docMk/>
            <pc:sldMk cId="3755249399" sldId="301"/>
            <ac:spMk id="506" creationId="{91390C7B-F734-557A-6924-BE44AC506A30}"/>
          </ac:spMkLst>
        </pc:spChg>
        <pc:spChg chg="mod">
          <ac:chgData name="Temitope Nelson" userId="03ca0b5538a8ccb0" providerId="LiveId" clId="{444312AC-E49E-4AAE-988A-70D48957425F}" dt="2024-01-09T12:25:54.641" v="136"/>
          <ac:spMkLst>
            <pc:docMk/>
            <pc:sldMk cId="3755249399" sldId="301"/>
            <ac:spMk id="507" creationId="{11F798E3-C819-E9C9-28BA-16378DA35E01}"/>
          </ac:spMkLst>
        </pc:spChg>
        <pc:spChg chg="add mod">
          <ac:chgData name="Temitope Nelson" userId="03ca0b5538a8ccb0" providerId="LiveId" clId="{444312AC-E49E-4AAE-988A-70D48957425F}" dt="2024-01-09T12:25:54.641" v="136"/>
          <ac:spMkLst>
            <pc:docMk/>
            <pc:sldMk cId="3755249399" sldId="301"/>
            <ac:spMk id="508" creationId="{C4506505-B766-F49D-B18F-17DEC5ED84D9}"/>
          </ac:spMkLst>
        </pc:spChg>
        <pc:spChg chg="add mod">
          <ac:chgData name="Temitope Nelson" userId="03ca0b5538a8ccb0" providerId="LiveId" clId="{444312AC-E49E-4AAE-988A-70D48957425F}" dt="2024-01-09T12:25:54.641" v="136"/>
          <ac:spMkLst>
            <pc:docMk/>
            <pc:sldMk cId="3755249399" sldId="301"/>
            <ac:spMk id="509" creationId="{9E457FB2-D286-914E-3580-FFD1BAFB4A3C}"/>
          </ac:spMkLst>
        </pc:spChg>
        <pc:spChg chg="add mod">
          <ac:chgData name="Temitope Nelson" userId="03ca0b5538a8ccb0" providerId="LiveId" clId="{444312AC-E49E-4AAE-988A-70D48957425F}" dt="2024-01-09T12:25:54.641" v="136"/>
          <ac:spMkLst>
            <pc:docMk/>
            <pc:sldMk cId="3755249399" sldId="301"/>
            <ac:spMk id="510" creationId="{76A2F35E-03C8-CA1C-0989-A1F9551C14CF}"/>
          </ac:spMkLst>
        </pc:spChg>
        <pc:spChg chg="add mod">
          <ac:chgData name="Temitope Nelson" userId="03ca0b5538a8ccb0" providerId="LiveId" clId="{444312AC-E49E-4AAE-988A-70D48957425F}" dt="2024-01-09T12:25:54.641" v="136"/>
          <ac:spMkLst>
            <pc:docMk/>
            <pc:sldMk cId="3755249399" sldId="301"/>
            <ac:spMk id="511" creationId="{DF2A2BF3-F8C2-3B74-13D5-F4CBF2F37C31}"/>
          </ac:spMkLst>
        </pc:spChg>
        <pc:spChg chg="mod">
          <ac:chgData name="Temitope Nelson" userId="03ca0b5538a8ccb0" providerId="LiveId" clId="{444312AC-E49E-4AAE-988A-70D48957425F}" dt="2024-01-09T12:26:28.552" v="139"/>
          <ac:spMkLst>
            <pc:docMk/>
            <pc:sldMk cId="3755249399" sldId="301"/>
            <ac:spMk id="512" creationId="{7D6B1B4B-A2A5-557F-FADB-67E9F2AB92DD}"/>
          </ac:spMkLst>
        </pc:spChg>
        <pc:spChg chg="mod">
          <ac:chgData name="Temitope Nelson" userId="03ca0b5538a8ccb0" providerId="LiveId" clId="{444312AC-E49E-4AAE-988A-70D48957425F}" dt="2024-01-09T12:26:28.552" v="139"/>
          <ac:spMkLst>
            <pc:docMk/>
            <pc:sldMk cId="3755249399" sldId="301"/>
            <ac:spMk id="514" creationId="{3F00CD01-AA79-2B5F-C971-4B8272BE3E23}"/>
          </ac:spMkLst>
        </pc:spChg>
        <pc:spChg chg="mod">
          <ac:chgData name="Temitope Nelson" userId="03ca0b5538a8ccb0" providerId="LiveId" clId="{444312AC-E49E-4AAE-988A-70D48957425F}" dt="2024-01-09T12:26:28.552" v="139"/>
          <ac:spMkLst>
            <pc:docMk/>
            <pc:sldMk cId="3755249399" sldId="301"/>
            <ac:spMk id="515" creationId="{A83C11C2-E0B2-B378-4BEE-8E8928867AA1}"/>
          </ac:spMkLst>
        </pc:spChg>
        <pc:spChg chg="add mod">
          <ac:chgData name="Temitope Nelson" userId="03ca0b5538a8ccb0" providerId="LiveId" clId="{444312AC-E49E-4AAE-988A-70D48957425F}" dt="2024-01-09T12:26:28.552" v="139"/>
          <ac:spMkLst>
            <pc:docMk/>
            <pc:sldMk cId="3755249399" sldId="301"/>
            <ac:spMk id="516" creationId="{494CCA53-54AE-B897-D86B-654A9FC6BEB3}"/>
          </ac:spMkLst>
        </pc:spChg>
        <pc:spChg chg="add mod">
          <ac:chgData name="Temitope Nelson" userId="03ca0b5538a8ccb0" providerId="LiveId" clId="{444312AC-E49E-4AAE-988A-70D48957425F}" dt="2024-01-09T12:26:28.552" v="139"/>
          <ac:spMkLst>
            <pc:docMk/>
            <pc:sldMk cId="3755249399" sldId="301"/>
            <ac:spMk id="517" creationId="{9FD6BDFF-D1DB-593E-BE07-5E3236908CEA}"/>
          </ac:spMkLst>
        </pc:spChg>
        <pc:spChg chg="add mod">
          <ac:chgData name="Temitope Nelson" userId="03ca0b5538a8ccb0" providerId="LiveId" clId="{444312AC-E49E-4AAE-988A-70D48957425F}" dt="2024-01-09T12:26:28.552" v="139"/>
          <ac:spMkLst>
            <pc:docMk/>
            <pc:sldMk cId="3755249399" sldId="301"/>
            <ac:spMk id="518" creationId="{FF9D589C-8A4F-7065-38B0-DA75777EB9FC}"/>
          </ac:spMkLst>
        </pc:spChg>
        <pc:spChg chg="add mod">
          <ac:chgData name="Temitope Nelson" userId="03ca0b5538a8ccb0" providerId="LiveId" clId="{444312AC-E49E-4AAE-988A-70D48957425F}" dt="2024-01-09T12:26:28.552" v="139"/>
          <ac:spMkLst>
            <pc:docMk/>
            <pc:sldMk cId="3755249399" sldId="301"/>
            <ac:spMk id="519" creationId="{FD31968E-679E-5C44-A223-B5A3D6DD6234}"/>
          </ac:spMkLst>
        </pc:spChg>
        <pc:spChg chg="add mod">
          <ac:chgData name="Temitope Nelson" userId="03ca0b5538a8ccb0" providerId="LiveId" clId="{444312AC-E49E-4AAE-988A-70D48957425F}" dt="2024-01-09T12:26:28.552" v="139"/>
          <ac:spMkLst>
            <pc:docMk/>
            <pc:sldMk cId="3755249399" sldId="301"/>
            <ac:spMk id="520" creationId="{70316E1D-D3AA-7095-73A6-51629D4B4966}"/>
          </ac:spMkLst>
        </pc:spChg>
        <pc:spChg chg="add mod">
          <ac:chgData name="Temitope Nelson" userId="03ca0b5538a8ccb0" providerId="LiveId" clId="{444312AC-E49E-4AAE-988A-70D48957425F}" dt="2024-01-09T12:26:28.552" v="139"/>
          <ac:spMkLst>
            <pc:docMk/>
            <pc:sldMk cId="3755249399" sldId="301"/>
            <ac:spMk id="521" creationId="{86DEE3C2-9A9E-B010-D737-2E17E21BAEEB}"/>
          </ac:spMkLst>
        </pc:spChg>
        <pc:spChg chg="add mod">
          <ac:chgData name="Temitope Nelson" userId="03ca0b5538a8ccb0" providerId="LiveId" clId="{444312AC-E49E-4AAE-988A-70D48957425F}" dt="2024-01-09T12:26:28.552" v="139"/>
          <ac:spMkLst>
            <pc:docMk/>
            <pc:sldMk cId="3755249399" sldId="301"/>
            <ac:spMk id="522" creationId="{61E608D2-7128-27E7-9F4F-0EFC196770E7}"/>
          </ac:spMkLst>
        </pc:spChg>
        <pc:spChg chg="add mod">
          <ac:chgData name="Temitope Nelson" userId="03ca0b5538a8ccb0" providerId="LiveId" clId="{444312AC-E49E-4AAE-988A-70D48957425F}" dt="2024-01-09T12:26:28.552" v="139"/>
          <ac:spMkLst>
            <pc:docMk/>
            <pc:sldMk cId="3755249399" sldId="301"/>
            <ac:spMk id="523" creationId="{B98BB203-4534-5BB2-D6DB-4D0076EB1D12}"/>
          </ac:spMkLst>
        </pc:spChg>
        <pc:spChg chg="add mod">
          <ac:chgData name="Temitope Nelson" userId="03ca0b5538a8ccb0" providerId="LiveId" clId="{444312AC-E49E-4AAE-988A-70D48957425F}" dt="2024-01-09T12:26:28.552" v="139"/>
          <ac:spMkLst>
            <pc:docMk/>
            <pc:sldMk cId="3755249399" sldId="301"/>
            <ac:spMk id="524" creationId="{51F2E7FF-0256-DB80-D8F2-F8195AE0484E}"/>
          </ac:spMkLst>
        </pc:spChg>
        <pc:spChg chg="add mod">
          <ac:chgData name="Temitope Nelson" userId="03ca0b5538a8ccb0" providerId="LiveId" clId="{444312AC-E49E-4AAE-988A-70D48957425F}" dt="2024-01-09T12:26:28.552" v="139"/>
          <ac:spMkLst>
            <pc:docMk/>
            <pc:sldMk cId="3755249399" sldId="301"/>
            <ac:spMk id="525" creationId="{261D691F-FE01-157F-2DDC-F7CDBE703256}"/>
          </ac:spMkLst>
        </pc:spChg>
        <pc:spChg chg="add mod">
          <ac:chgData name="Temitope Nelson" userId="03ca0b5538a8ccb0" providerId="LiveId" clId="{444312AC-E49E-4AAE-988A-70D48957425F}" dt="2024-01-09T12:26:28.552" v="139"/>
          <ac:spMkLst>
            <pc:docMk/>
            <pc:sldMk cId="3755249399" sldId="301"/>
            <ac:spMk id="526" creationId="{A6474DCC-82DA-8BCB-EDC9-FF1205DCFC0A}"/>
          </ac:spMkLst>
        </pc:spChg>
        <pc:spChg chg="add mod">
          <ac:chgData name="Temitope Nelson" userId="03ca0b5538a8ccb0" providerId="LiveId" clId="{444312AC-E49E-4AAE-988A-70D48957425F}" dt="2024-01-09T12:26:28.552" v="139"/>
          <ac:spMkLst>
            <pc:docMk/>
            <pc:sldMk cId="3755249399" sldId="301"/>
            <ac:spMk id="527" creationId="{13ACC690-06C5-1193-E7A1-381CFF0A50F9}"/>
          </ac:spMkLst>
        </pc:spChg>
        <pc:spChg chg="mod">
          <ac:chgData name="Temitope Nelson" userId="03ca0b5538a8ccb0" providerId="LiveId" clId="{444312AC-E49E-4AAE-988A-70D48957425F}" dt="2024-01-09T12:26:46.478" v="140"/>
          <ac:spMkLst>
            <pc:docMk/>
            <pc:sldMk cId="3755249399" sldId="301"/>
            <ac:spMk id="529" creationId="{96F0C11C-D649-52C9-0718-0EE3C32CB190}"/>
          </ac:spMkLst>
        </pc:spChg>
        <pc:spChg chg="mod">
          <ac:chgData name="Temitope Nelson" userId="03ca0b5538a8ccb0" providerId="LiveId" clId="{444312AC-E49E-4AAE-988A-70D48957425F}" dt="2024-01-09T12:26:46.478" v="140"/>
          <ac:spMkLst>
            <pc:docMk/>
            <pc:sldMk cId="3755249399" sldId="301"/>
            <ac:spMk id="530" creationId="{D6F7854B-47D3-DD4E-2593-A6B6F1A643F2}"/>
          </ac:spMkLst>
        </pc:spChg>
        <pc:spChg chg="mod">
          <ac:chgData name="Temitope Nelson" userId="03ca0b5538a8ccb0" providerId="LiveId" clId="{444312AC-E49E-4AAE-988A-70D48957425F}" dt="2024-01-09T12:26:46.478" v="140"/>
          <ac:spMkLst>
            <pc:docMk/>
            <pc:sldMk cId="3755249399" sldId="301"/>
            <ac:spMk id="532" creationId="{852B506E-2BB8-8C73-1716-C6C2B33635EC}"/>
          </ac:spMkLst>
        </pc:spChg>
        <pc:spChg chg="mod">
          <ac:chgData name="Temitope Nelson" userId="03ca0b5538a8ccb0" providerId="LiveId" clId="{444312AC-E49E-4AAE-988A-70D48957425F}" dt="2024-01-09T12:26:46.478" v="140"/>
          <ac:spMkLst>
            <pc:docMk/>
            <pc:sldMk cId="3755249399" sldId="301"/>
            <ac:spMk id="533" creationId="{D9992199-7C7A-91C8-660D-8DFFFE84EA11}"/>
          </ac:spMkLst>
        </pc:spChg>
        <pc:spChg chg="mod">
          <ac:chgData name="Temitope Nelson" userId="03ca0b5538a8ccb0" providerId="LiveId" clId="{444312AC-E49E-4AAE-988A-70D48957425F}" dt="2024-01-09T12:26:46.478" v="140"/>
          <ac:spMkLst>
            <pc:docMk/>
            <pc:sldMk cId="3755249399" sldId="301"/>
            <ac:spMk id="534" creationId="{89831712-6C14-9AD1-6535-95F480275D34}"/>
          </ac:spMkLst>
        </pc:spChg>
        <pc:spChg chg="mod">
          <ac:chgData name="Temitope Nelson" userId="03ca0b5538a8ccb0" providerId="LiveId" clId="{444312AC-E49E-4AAE-988A-70D48957425F}" dt="2024-01-09T12:26:46.478" v="140"/>
          <ac:spMkLst>
            <pc:docMk/>
            <pc:sldMk cId="3755249399" sldId="301"/>
            <ac:spMk id="535" creationId="{51EDE386-F33E-68FD-8C4A-925C03FA6DB0}"/>
          </ac:spMkLst>
        </pc:spChg>
        <pc:spChg chg="mod">
          <ac:chgData name="Temitope Nelson" userId="03ca0b5538a8ccb0" providerId="LiveId" clId="{444312AC-E49E-4AAE-988A-70D48957425F}" dt="2024-01-09T12:26:46.478" v="140"/>
          <ac:spMkLst>
            <pc:docMk/>
            <pc:sldMk cId="3755249399" sldId="301"/>
            <ac:spMk id="536" creationId="{F1479BD6-4708-D439-0249-4BC45C404002}"/>
          </ac:spMkLst>
        </pc:spChg>
        <pc:spChg chg="mod">
          <ac:chgData name="Temitope Nelson" userId="03ca0b5538a8ccb0" providerId="LiveId" clId="{444312AC-E49E-4AAE-988A-70D48957425F}" dt="2024-01-09T12:26:46.478" v="140"/>
          <ac:spMkLst>
            <pc:docMk/>
            <pc:sldMk cId="3755249399" sldId="301"/>
            <ac:spMk id="537" creationId="{971C935F-3D74-97FA-CC32-5C1BDA914304}"/>
          </ac:spMkLst>
        </pc:spChg>
        <pc:spChg chg="mod">
          <ac:chgData name="Temitope Nelson" userId="03ca0b5538a8ccb0" providerId="LiveId" clId="{444312AC-E49E-4AAE-988A-70D48957425F}" dt="2024-01-09T12:26:46.478" v="140"/>
          <ac:spMkLst>
            <pc:docMk/>
            <pc:sldMk cId="3755249399" sldId="301"/>
            <ac:spMk id="538" creationId="{D7CD65F3-4C15-F197-A68F-CCA572138099}"/>
          </ac:spMkLst>
        </pc:spChg>
        <pc:spChg chg="mod">
          <ac:chgData name="Temitope Nelson" userId="03ca0b5538a8ccb0" providerId="LiveId" clId="{444312AC-E49E-4AAE-988A-70D48957425F}" dt="2024-01-09T12:26:46.478" v="140"/>
          <ac:spMkLst>
            <pc:docMk/>
            <pc:sldMk cId="3755249399" sldId="301"/>
            <ac:spMk id="539" creationId="{0F032ED5-8627-8A65-9CB8-1AB357E26392}"/>
          </ac:spMkLst>
        </pc:spChg>
        <pc:spChg chg="mod">
          <ac:chgData name="Temitope Nelson" userId="03ca0b5538a8ccb0" providerId="LiveId" clId="{444312AC-E49E-4AAE-988A-70D48957425F}" dt="2024-01-09T12:26:46.478" v="140"/>
          <ac:spMkLst>
            <pc:docMk/>
            <pc:sldMk cId="3755249399" sldId="301"/>
            <ac:spMk id="540" creationId="{439F2A02-3599-D720-0B1A-7C88F9E891DA}"/>
          </ac:spMkLst>
        </pc:spChg>
        <pc:spChg chg="mod">
          <ac:chgData name="Temitope Nelson" userId="03ca0b5538a8ccb0" providerId="LiveId" clId="{444312AC-E49E-4AAE-988A-70D48957425F}" dt="2024-01-09T12:26:46.478" v="140"/>
          <ac:spMkLst>
            <pc:docMk/>
            <pc:sldMk cId="3755249399" sldId="301"/>
            <ac:spMk id="541" creationId="{C092102F-B4AB-1D12-84C1-BD8C47A9ABAF}"/>
          </ac:spMkLst>
        </pc:spChg>
        <pc:spChg chg="mod">
          <ac:chgData name="Temitope Nelson" userId="03ca0b5538a8ccb0" providerId="LiveId" clId="{444312AC-E49E-4AAE-988A-70D48957425F}" dt="2024-01-09T12:26:46.478" v="140"/>
          <ac:spMkLst>
            <pc:docMk/>
            <pc:sldMk cId="3755249399" sldId="301"/>
            <ac:spMk id="542" creationId="{EB351C7D-2935-3137-7B30-D0DDF194EE90}"/>
          </ac:spMkLst>
        </pc:spChg>
        <pc:spChg chg="mod">
          <ac:chgData name="Temitope Nelson" userId="03ca0b5538a8ccb0" providerId="LiveId" clId="{444312AC-E49E-4AAE-988A-70D48957425F}" dt="2024-01-09T12:26:46.478" v="140"/>
          <ac:spMkLst>
            <pc:docMk/>
            <pc:sldMk cId="3755249399" sldId="301"/>
            <ac:spMk id="543" creationId="{7086F428-0163-CE10-2D84-4612A99D36EA}"/>
          </ac:spMkLst>
        </pc:spChg>
        <pc:spChg chg="mod">
          <ac:chgData name="Temitope Nelson" userId="03ca0b5538a8ccb0" providerId="LiveId" clId="{444312AC-E49E-4AAE-988A-70D48957425F}" dt="2024-01-09T12:26:46.478" v="140"/>
          <ac:spMkLst>
            <pc:docMk/>
            <pc:sldMk cId="3755249399" sldId="301"/>
            <ac:spMk id="544" creationId="{699BE38F-393E-C9E4-59D0-107CF088FFAD}"/>
          </ac:spMkLst>
        </pc:spChg>
        <pc:spChg chg="mod">
          <ac:chgData name="Temitope Nelson" userId="03ca0b5538a8ccb0" providerId="LiveId" clId="{444312AC-E49E-4AAE-988A-70D48957425F}" dt="2024-01-09T12:26:46.478" v="140"/>
          <ac:spMkLst>
            <pc:docMk/>
            <pc:sldMk cId="3755249399" sldId="301"/>
            <ac:spMk id="546" creationId="{D9C3EB4A-75E3-A967-8126-7D24A5F60F28}"/>
          </ac:spMkLst>
        </pc:spChg>
        <pc:spChg chg="mod">
          <ac:chgData name="Temitope Nelson" userId="03ca0b5538a8ccb0" providerId="LiveId" clId="{444312AC-E49E-4AAE-988A-70D48957425F}" dt="2024-01-09T12:26:46.478" v="140"/>
          <ac:spMkLst>
            <pc:docMk/>
            <pc:sldMk cId="3755249399" sldId="301"/>
            <ac:spMk id="547" creationId="{BE14FB4C-CF8C-FB9C-6BD3-ADAB4AD9C5B5}"/>
          </ac:spMkLst>
        </pc:spChg>
        <pc:spChg chg="mod">
          <ac:chgData name="Temitope Nelson" userId="03ca0b5538a8ccb0" providerId="LiveId" clId="{444312AC-E49E-4AAE-988A-70D48957425F}" dt="2024-01-09T12:26:46.478" v="140"/>
          <ac:spMkLst>
            <pc:docMk/>
            <pc:sldMk cId="3755249399" sldId="301"/>
            <ac:spMk id="549" creationId="{6280D566-A7DE-7442-DBA4-5F56A51C61E0}"/>
          </ac:spMkLst>
        </pc:spChg>
        <pc:spChg chg="mod">
          <ac:chgData name="Temitope Nelson" userId="03ca0b5538a8ccb0" providerId="LiveId" clId="{444312AC-E49E-4AAE-988A-70D48957425F}" dt="2024-01-09T12:26:46.478" v="140"/>
          <ac:spMkLst>
            <pc:docMk/>
            <pc:sldMk cId="3755249399" sldId="301"/>
            <ac:spMk id="550" creationId="{91D82B34-BD2C-04A8-2AB0-D20C17A627EF}"/>
          </ac:spMkLst>
        </pc:spChg>
        <pc:spChg chg="add mod">
          <ac:chgData name="Temitope Nelson" userId="03ca0b5538a8ccb0" providerId="LiveId" clId="{444312AC-E49E-4AAE-988A-70D48957425F}" dt="2024-01-09T12:26:59.008" v="146" actId="14100"/>
          <ac:spMkLst>
            <pc:docMk/>
            <pc:sldMk cId="3755249399" sldId="301"/>
            <ac:spMk id="551" creationId="{2DEA22BF-ED34-CC1C-7ED5-BCE78F44D0DA}"/>
          </ac:spMkLst>
        </pc:spChg>
        <pc:spChg chg="add mod">
          <ac:chgData name="Temitope Nelson" userId="03ca0b5538a8ccb0" providerId="LiveId" clId="{444312AC-E49E-4AAE-988A-70D48957425F}" dt="2024-01-09T12:26:59.008" v="146" actId="14100"/>
          <ac:spMkLst>
            <pc:docMk/>
            <pc:sldMk cId="3755249399" sldId="301"/>
            <ac:spMk id="552" creationId="{92C8A536-E143-86FF-0EDE-FC7FBD56586F}"/>
          </ac:spMkLst>
        </pc:spChg>
        <pc:spChg chg="add mod">
          <ac:chgData name="Temitope Nelson" userId="03ca0b5538a8ccb0" providerId="LiveId" clId="{444312AC-E49E-4AAE-988A-70D48957425F}" dt="2024-01-09T12:26:59.008" v="146" actId="14100"/>
          <ac:spMkLst>
            <pc:docMk/>
            <pc:sldMk cId="3755249399" sldId="301"/>
            <ac:spMk id="553" creationId="{B10B353F-AE0E-363A-9009-69D8A924C96F}"/>
          </ac:spMkLst>
        </pc:spChg>
        <pc:spChg chg="add mod">
          <ac:chgData name="Temitope Nelson" userId="03ca0b5538a8ccb0" providerId="LiveId" clId="{444312AC-E49E-4AAE-988A-70D48957425F}" dt="2024-01-09T12:26:59.008" v="146" actId="14100"/>
          <ac:spMkLst>
            <pc:docMk/>
            <pc:sldMk cId="3755249399" sldId="301"/>
            <ac:spMk id="554" creationId="{CC8291AA-CAFB-7E02-EB78-09B646CD08E4}"/>
          </ac:spMkLst>
        </pc:spChg>
        <pc:spChg chg="mod">
          <ac:chgData name="Temitope Nelson" userId="03ca0b5538a8ccb0" providerId="LiveId" clId="{444312AC-E49E-4AAE-988A-70D48957425F}" dt="2024-01-09T12:27:01.732" v="147"/>
          <ac:spMkLst>
            <pc:docMk/>
            <pc:sldMk cId="3755249399" sldId="301"/>
            <ac:spMk id="556" creationId="{ECE22ADB-AF6B-EB97-6D63-C052C26CF83B}"/>
          </ac:spMkLst>
        </pc:spChg>
        <pc:spChg chg="mod">
          <ac:chgData name="Temitope Nelson" userId="03ca0b5538a8ccb0" providerId="LiveId" clId="{444312AC-E49E-4AAE-988A-70D48957425F}" dt="2024-01-09T12:27:01.732" v="147"/>
          <ac:spMkLst>
            <pc:docMk/>
            <pc:sldMk cId="3755249399" sldId="301"/>
            <ac:spMk id="557" creationId="{22E49D08-03A4-17CC-99C6-1212C9C49E30}"/>
          </ac:spMkLst>
        </pc:spChg>
        <pc:spChg chg="mod">
          <ac:chgData name="Temitope Nelson" userId="03ca0b5538a8ccb0" providerId="LiveId" clId="{444312AC-E49E-4AAE-988A-70D48957425F}" dt="2024-01-09T12:27:01.732" v="147"/>
          <ac:spMkLst>
            <pc:docMk/>
            <pc:sldMk cId="3755249399" sldId="301"/>
            <ac:spMk id="559" creationId="{DBD30F8D-EB12-5BCE-3ED3-DBE2B370DF5D}"/>
          </ac:spMkLst>
        </pc:spChg>
        <pc:spChg chg="mod">
          <ac:chgData name="Temitope Nelson" userId="03ca0b5538a8ccb0" providerId="LiveId" clId="{444312AC-E49E-4AAE-988A-70D48957425F}" dt="2024-01-09T12:27:01.732" v="147"/>
          <ac:spMkLst>
            <pc:docMk/>
            <pc:sldMk cId="3755249399" sldId="301"/>
            <ac:spMk id="560" creationId="{F7EFE616-C5D5-2328-13E0-22AB1585A224}"/>
          </ac:spMkLst>
        </pc:spChg>
        <pc:spChg chg="mod">
          <ac:chgData name="Temitope Nelson" userId="03ca0b5538a8ccb0" providerId="LiveId" clId="{444312AC-E49E-4AAE-988A-70D48957425F}" dt="2024-01-09T12:27:01.732" v="147"/>
          <ac:spMkLst>
            <pc:docMk/>
            <pc:sldMk cId="3755249399" sldId="301"/>
            <ac:spMk id="561" creationId="{4B9B0EA5-16DA-4F28-0C2E-866DF57F6231}"/>
          </ac:spMkLst>
        </pc:spChg>
        <pc:spChg chg="mod">
          <ac:chgData name="Temitope Nelson" userId="03ca0b5538a8ccb0" providerId="LiveId" clId="{444312AC-E49E-4AAE-988A-70D48957425F}" dt="2024-01-09T12:27:01.732" v="147"/>
          <ac:spMkLst>
            <pc:docMk/>
            <pc:sldMk cId="3755249399" sldId="301"/>
            <ac:spMk id="562" creationId="{8D14D27E-99C5-9A6E-EB0E-58E217731344}"/>
          </ac:spMkLst>
        </pc:spChg>
        <pc:spChg chg="mod">
          <ac:chgData name="Temitope Nelson" userId="03ca0b5538a8ccb0" providerId="LiveId" clId="{444312AC-E49E-4AAE-988A-70D48957425F}" dt="2024-01-09T12:27:01.732" v="147"/>
          <ac:spMkLst>
            <pc:docMk/>
            <pc:sldMk cId="3755249399" sldId="301"/>
            <ac:spMk id="563" creationId="{8DC8E6DF-C2F3-48DE-16E4-29C32D46035B}"/>
          </ac:spMkLst>
        </pc:spChg>
        <pc:spChg chg="mod">
          <ac:chgData name="Temitope Nelson" userId="03ca0b5538a8ccb0" providerId="LiveId" clId="{444312AC-E49E-4AAE-988A-70D48957425F}" dt="2024-01-09T12:27:01.732" v="147"/>
          <ac:spMkLst>
            <pc:docMk/>
            <pc:sldMk cId="3755249399" sldId="301"/>
            <ac:spMk id="564" creationId="{FF983DC0-6BD0-7FA6-880A-A94499212379}"/>
          </ac:spMkLst>
        </pc:spChg>
        <pc:spChg chg="mod">
          <ac:chgData name="Temitope Nelson" userId="03ca0b5538a8ccb0" providerId="LiveId" clId="{444312AC-E49E-4AAE-988A-70D48957425F}" dt="2024-01-09T12:27:01.732" v="147"/>
          <ac:spMkLst>
            <pc:docMk/>
            <pc:sldMk cId="3755249399" sldId="301"/>
            <ac:spMk id="565" creationId="{7C163BC3-A7B9-EF9F-F70B-1550A281A7F4}"/>
          </ac:spMkLst>
        </pc:spChg>
        <pc:spChg chg="mod">
          <ac:chgData name="Temitope Nelson" userId="03ca0b5538a8ccb0" providerId="LiveId" clId="{444312AC-E49E-4AAE-988A-70D48957425F}" dt="2024-01-09T12:27:01.732" v="147"/>
          <ac:spMkLst>
            <pc:docMk/>
            <pc:sldMk cId="3755249399" sldId="301"/>
            <ac:spMk id="566" creationId="{EB51F9E3-D722-F4BC-0491-781DDA8E249A}"/>
          </ac:spMkLst>
        </pc:spChg>
        <pc:spChg chg="mod">
          <ac:chgData name="Temitope Nelson" userId="03ca0b5538a8ccb0" providerId="LiveId" clId="{444312AC-E49E-4AAE-988A-70D48957425F}" dt="2024-01-09T12:27:01.732" v="147"/>
          <ac:spMkLst>
            <pc:docMk/>
            <pc:sldMk cId="3755249399" sldId="301"/>
            <ac:spMk id="567" creationId="{CA882672-E917-6850-586C-99E38DE285D5}"/>
          </ac:spMkLst>
        </pc:spChg>
        <pc:spChg chg="mod">
          <ac:chgData name="Temitope Nelson" userId="03ca0b5538a8ccb0" providerId="LiveId" clId="{444312AC-E49E-4AAE-988A-70D48957425F}" dt="2024-01-09T12:27:01.732" v="147"/>
          <ac:spMkLst>
            <pc:docMk/>
            <pc:sldMk cId="3755249399" sldId="301"/>
            <ac:spMk id="568" creationId="{2A12DA3E-EA8D-431D-199C-F5B9E4A21762}"/>
          </ac:spMkLst>
        </pc:spChg>
        <pc:spChg chg="mod">
          <ac:chgData name="Temitope Nelson" userId="03ca0b5538a8ccb0" providerId="LiveId" clId="{444312AC-E49E-4AAE-988A-70D48957425F}" dt="2024-01-09T12:27:01.732" v="147"/>
          <ac:spMkLst>
            <pc:docMk/>
            <pc:sldMk cId="3755249399" sldId="301"/>
            <ac:spMk id="569" creationId="{D65EDB93-9CFE-2919-4277-F6D1B9FA1FF7}"/>
          </ac:spMkLst>
        </pc:spChg>
        <pc:spChg chg="mod">
          <ac:chgData name="Temitope Nelson" userId="03ca0b5538a8ccb0" providerId="LiveId" clId="{444312AC-E49E-4AAE-988A-70D48957425F}" dt="2024-01-09T12:27:01.732" v="147"/>
          <ac:spMkLst>
            <pc:docMk/>
            <pc:sldMk cId="3755249399" sldId="301"/>
            <ac:spMk id="570" creationId="{CDA6D91C-4E41-61F4-070E-7DF3F5D41C46}"/>
          </ac:spMkLst>
        </pc:spChg>
        <pc:spChg chg="mod">
          <ac:chgData name="Temitope Nelson" userId="03ca0b5538a8ccb0" providerId="LiveId" clId="{444312AC-E49E-4AAE-988A-70D48957425F}" dt="2024-01-09T12:27:01.732" v="147"/>
          <ac:spMkLst>
            <pc:docMk/>
            <pc:sldMk cId="3755249399" sldId="301"/>
            <ac:spMk id="571" creationId="{B18FF9ED-80BD-FE74-394C-09716F6A74CC}"/>
          </ac:spMkLst>
        </pc:spChg>
        <pc:spChg chg="mod">
          <ac:chgData name="Temitope Nelson" userId="03ca0b5538a8ccb0" providerId="LiveId" clId="{444312AC-E49E-4AAE-988A-70D48957425F}" dt="2024-01-09T12:27:01.732" v="147"/>
          <ac:spMkLst>
            <pc:docMk/>
            <pc:sldMk cId="3755249399" sldId="301"/>
            <ac:spMk id="573" creationId="{05FEDF57-462D-0614-3E46-22B51B1A358A}"/>
          </ac:spMkLst>
        </pc:spChg>
        <pc:spChg chg="mod">
          <ac:chgData name="Temitope Nelson" userId="03ca0b5538a8ccb0" providerId="LiveId" clId="{444312AC-E49E-4AAE-988A-70D48957425F}" dt="2024-01-09T12:27:01.732" v="147"/>
          <ac:spMkLst>
            <pc:docMk/>
            <pc:sldMk cId="3755249399" sldId="301"/>
            <ac:spMk id="574" creationId="{3757A676-1A1E-EECC-0564-C0B007AD75C8}"/>
          </ac:spMkLst>
        </pc:spChg>
        <pc:spChg chg="mod">
          <ac:chgData name="Temitope Nelson" userId="03ca0b5538a8ccb0" providerId="LiveId" clId="{444312AC-E49E-4AAE-988A-70D48957425F}" dt="2024-01-09T12:27:01.732" v="147"/>
          <ac:spMkLst>
            <pc:docMk/>
            <pc:sldMk cId="3755249399" sldId="301"/>
            <ac:spMk id="576" creationId="{89F85A7B-158E-F2FA-68CE-585672DAF573}"/>
          </ac:spMkLst>
        </pc:spChg>
        <pc:spChg chg="mod">
          <ac:chgData name="Temitope Nelson" userId="03ca0b5538a8ccb0" providerId="LiveId" clId="{444312AC-E49E-4AAE-988A-70D48957425F}" dt="2024-01-09T12:27:01.732" v="147"/>
          <ac:spMkLst>
            <pc:docMk/>
            <pc:sldMk cId="3755249399" sldId="301"/>
            <ac:spMk id="577" creationId="{837A6C03-B968-9183-C925-D84C3EC1EAD3}"/>
          </ac:spMkLst>
        </pc:spChg>
        <pc:spChg chg="add mod">
          <ac:chgData name="Temitope Nelson" userId="03ca0b5538a8ccb0" providerId="LiveId" clId="{444312AC-E49E-4AAE-988A-70D48957425F}" dt="2024-01-09T12:27:01.732" v="147"/>
          <ac:spMkLst>
            <pc:docMk/>
            <pc:sldMk cId="3755249399" sldId="301"/>
            <ac:spMk id="578" creationId="{6A2E0545-63BE-4A51-8B09-2B1BD7755ADD}"/>
          </ac:spMkLst>
        </pc:spChg>
        <pc:spChg chg="add mod">
          <ac:chgData name="Temitope Nelson" userId="03ca0b5538a8ccb0" providerId="LiveId" clId="{444312AC-E49E-4AAE-988A-70D48957425F}" dt="2024-01-09T12:27:01.732" v="147"/>
          <ac:spMkLst>
            <pc:docMk/>
            <pc:sldMk cId="3755249399" sldId="301"/>
            <ac:spMk id="579" creationId="{5F895A08-E799-D3D6-F384-E95F4F899A46}"/>
          </ac:spMkLst>
        </pc:spChg>
        <pc:spChg chg="add mod">
          <ac:chgData name="Temitope Nelson" userId="03ca0b5538a8ccb0" providerId="LiveId" clId="{444312AC-E49E-4AAE-988A-70D48957425F}" dt="2024-01-09T12:27:01.732" v="147"/>
          <ac:spMkLst>
            <pc:docMk/>
            <pc:sldMk cId="3755249399" sldId="301"/>
            <ac:spMk id="580" creationId="{03CE9DBF-9B70-339D-EBC7-5B0C17AFC633}"/>
          </ac:spMkLst>
        </pc:spChg>
        <pc:spChg chg="add mod">
          <ac:chgData name="Temitope Nelson" userId="03ca0b5538a8ccb0" providerId="LiveId" clId="{444312AC-E49E-4AAE-988A-70D48957425F}" dt="2024-01-09T12:27:01.732" v="147"/>
          <ac:spMkLst>
            <pc:docMk/>
            <pc:sldMk cId="3755249399" sldId="301"/>
            <ac:spMk id="581" creationId="{863A586F-888E-704F-5CF5-7F5B6BEE75F1}"/>
          </ac:spMkLst>
        </pc:spChg>
        <pc:grpChg chg="add mod">
          <ac:chgData name="Temitope Nelson" userId="03ca0b5538a8ccb0" providerId="LiveId" clId="{444312AC-E49E-4AAE-988A-70D48957425F}" dt="2024-01-09T12:25:12.526" v="132"/>
          <ac:grpSpMkLst>
            <pc:docMk/>
            <pc:sldMk cId="3755249399" sldId="301"/>
            <ac:grpSpMk id="2" creationId="{03133EFC-93C9-6DE6-1336-772FA878665F}"/>
          </ac:grpSpMkLst>
        </pc:grpChg>
        <pc:grpChg chg="add mod">
          <ac:chgData name="Temitope Nelson" userId="03ca0b5538a8ccb0" providerId="LiveId" clId="{444312AC-E49E-4AAE-988A-70D48957425F}" dt="2024-01-09T12:25:12.526" v="132"/>
          <ac:grpSpMkLst>
            <pc:docMk/>
            <pc:sldMk cId="3755249399" sldId="301"/>
            <ac:grpSpMk id="5" creationId="{A2C360DF-8AD5-03C3-B7D4-710554E6AA17}"/>
          </ac:grpSpMkLst>
        </pc:grpChg>
        <pc:grpChg chg="add mod">
          <ac:chgData name="Temitope Nelson" userId="03ca0b5538a8ccb0" providerId="LiveId" clId="{444312AC-E49E-4AAE-988A-70D48957425F}" dt="2024-01-09T12:25:12.526" v="132"/>
          <ac:grpSpMkLst>
            <pc:docMk/>
            <pc:sldMk cId="3755249399" sldId="301"/>
            <ac:grpSpMk id="19" creationId="{19095887-8B6C-85FF-FD38-333973A865DD}"/>
          </ac:grpSpMkLst>
        </pc:grpChg>
        <pc:grpChg chg="add mod">
          <ac:chgData name="Temitope Nelson" userId="03ca0b5538a8ccb0" providerId="LiveId" clId="{444312AC-E49E-4AAE-988A-70D48957425F}" dt="2024-01-09T12:25:12.526" v="132"/>
          <ac:grpSpMkLst>
            <pc:docMk/>
            <pc:sldMk cId="3755249399" sldId="301"/>
            <ac:grpSpMk id="22" creationId="{5152EC05-A266-4F09-7525-4D092E61C111}"/>
          </ac:grpSpMkLst>
        </pc:grpChg>
        <pc:grpChg chg="add mod">
          <ac:chgData name="Temitope Nelson" userId="03ca0b5538a8ccb0" providerId="LiveId" clId="{444312AC-E49E-4AAE-988A-70D48957425F}" dt="2024-01-09T12:25:26.286" v="135"/>
          <ac:grpSpMkLst>
            <pc:docMk/>
            <pc:sldMk cId="3755249399" sldId="301"/>
            <ac:grpSpMk id="37" creationId="{D4F6B184-6636-2E89-1DC4-9D4F185615D0}"/>
          </ac:grpSpMkLst>
        </pc:grpChg>
        <pc:grpChg chg="add mod">
          <ac:chgData name="Temitope Nelson" userId="03ca0b5538a8ccb0" providerId="LiveId" clId="{444312AC-E49E-4AAE-988A-70D48957425F}" dt="2024-01-09T12:25:26.286" v="135"/>
          <ac:grpSpMkLst>
            <pc:docMk/>
            <pc:sldMk cId="3755249399" sldId="301"/>
            <ac:grpSpMk id="40" creationId="{4D8DCCA3-BF11-A4D2-50C2-489C437AC845}"/>
          </ac:grpSpMkLst>
        </pc:grpChg>
        <pc:grpChg chg="add mod">
          <ac:chgData name="Temitope Nelson" userId="03ca0b5538a8ccb0" providerId="LiveId" clId="{444312AC-E49E-4AAE-988A-70D48957425F}" dt="2024-01-09T12:25:26.286" v="135"/>
          <ac:grpSpMkLst>
            <pc:docMk/>
            <pc:sldMk cId="3755249399" sldId="301"/>
            <ac:grpSpMk id="54" creationId="{FD3E0821-D5BC-1B91-85AD-939FC8778835}"/>
          </ac:grpSpMkLst>
        </pc:grpChg>
        <pc:grpChg chg="add mod">
          <ac:chgData name="Temitope Nelson" userId="03ca0b5538a8ccb0" providerId="LiveId" clId="{444312AC-E49E-4AAE-988A-70D48957425F}" dt="2024-01-09T12:25:26.286" v="135"/>
          <ac:grpSpMkLst>
            <pc:docMk/>
            <pc:sldMk cId="3755249399" sldId="301"/>
            <ac:grpSpMk id="57" creationId="{874A2DFC-BDC8-3804-7563-8E574E6DCEDA}"/>
          </ac:grpSpMkLst>
        </pc:grpChg>
        <pc:grpChg chg="add mod">
          <ac:chgData name="Temitope Nelson" userId="03ca0b5538a8ccb0" providerId="LiveId" clId="{444312AC-E49E-4AAE-988A-70D48957425F}" dt="2024-01-09T12:26:28.552" v="139"/>
          <ac:grpSpMkLst>
            <pc:docMk/>
            <pc:sldMk cId="3755249399" sldId="301"/>
            <ac:grpSpMk id="392" creationId="{7B919D87-DC0D-353D-3887-780CB5AAB255}"/>
          </ac:grpSpMkLst>
        </pc:grpChg>
        <pc:grpChg chg="add mod">
          <ac:chgData name="Temitope Nelson" userId="03ca0b5538a8ccb0" providerId="LiveId" clId="{444312AC-E49E-4AAE-988A-70D48957425F}" dt="2024-01-09T12:26:28.552" v="139"/>
          <ac:grpSpMkLst>
            <pc:docMk/>
            <pc:sldMk cId="3755249399" sldId="301"/>
            <ac:grpSpMk id="395" creationId="{FE1E6E17-5A83-2223-5304-83A4DDDE93B3}"/>
          </ac:grpSpMkLst>
        </pc:grpChg>
        <pc:grpChg chg="add mod">
          <ac:chgData name="Temitope Nelson" userId="03ca0b5538a8ccb0" providerId="LiveId" clId="{444312AC-E49E-4AAE-988A-70D48957425F}" dt="2024-01-09T12:26:28.552" v="139"/>
          <ac:grpSpMkLst>
            <pc:docMk/>
            <pc:sldMk cId="3755249399" sldId="301"/>
            <ac:grpSpMk id="409" creationId="{213E94F3-EC91-B697-4C56-0064BCEBCDF4}"/>
          </ac:grpSpMkLst>
        </pc:grpChg>
        <pc:grpChg chg="add mod">
          <ac:chgData name="Temitope Nelson" userId="03ca0b5538a8ccb0" providerId="LiveId" clId="{444312AC-E49E-4AAE-988A-70D48957425F}" dt="2024-01-09T12:25:54.641" v="136"/>
          <ac:grpSpMkLst>
            <pc:docMk/>
            <pc:sldMk cId="3755249399" sldId="301"/>
            <ac:grpSpMk id="485" creationId="{D82BA929-54E1-2FDA-FA6C-E54875878A3A}"/>
          </ac:grpSpMkLst>
        </pc:grpChg>
        <pc:grpChg chg="add mod">
          <ac:chgData name="Temitope Nelson" userId="03ca0b5538a8ccb0" providerId="LiveId" clId="{444312AC-E49E-4AAE-988A-70D48957425F}" dt="2024-01-09T12:25:54.641" v="136"/>
          <ac:grpSpMkLst>
            <pc:docMk/>
            <pc:sldMk cId="3755249399" sldId="301"/>
            <ac:grpSpMk id="488" creationId="{13EA06C0-0AA3-20A9-0DBA-A0683208E986}"/>
          </ac:grpSpMkLst>
        </pc:grpChg>
        <pc:grpChg chg="add mod">
          <ac:chgData name="Temitope Nelson" userId="03ca0b5538a8ccb0" providerId="LiveId" clId="{444312AC-E49E-4AAE-988A-70D48957425F}" dt="2024-01-09T12:26:02.441" v="138" actId="14100"/>
          <ac:grpSpMkLst>
            <pc:docMk/>
            <pc:sldMk cId="3755249399" sldId="301"/>
            <ac:grpSpMk id="502" creationId="{630B8374-909A-A8CC-4694-EADB6C6E1891}"/>
          </ac:grpSpMkLst>
        </pc:grpChg>
        <pc:grpChg chg="add mod">
          <ac:chgData name="Temitope Nelson" userId="03ca0b5538a8ccb0" providerId="LiveId" clId="{444312AC-E49E-4AAE-988A-70D48957425F}" dt="2024-01-09T12:25:54.641" v="136"/>
          <ac:grpSpMkLst>
            <pc:docMk/>
            <pc:sldMk cId="3755249399" sldId="301"/>
            <ac:grpSpMk id="505" creationId="{0022A9D0-1253-61DD-6C1F-CCD7AA0DED4D}"/>
          </ac:grpSpMkLst>
        </pc:grpChg>
        <pc:grpChg chg="add mod">
          <ac:chgData name="Temitope Nelson" userId="03ca0b5538a8ccb0" providerId="LiveId" clId="{444312AC-E49E-4AAE-988A-70D48957425F}" dt="2024-01-09T12:26:28.552" v="139"/>
          <ac:grpSpMkLst>
            <pc:docMk/>
            <pc:sldMk cId="3755249399" sldId="301"/>
            <ac:grpSpMk id="513" creationId="{C3E3CE8E-4B40-9522-5ED2-5283DA235CDE}"/>
          </ac:grpSpMkLst>
        </pc:grpChg>
        <pc:grpChg chg="add mod">
          <ac:chgData name="Temitope Nelson" userId="03ca0b5538a8ccb0" providerId="LiveId" clId="{444312AC-E49E-4AAE-988A-70D48957425F}" dt="2024-01-09T12:26:59.008" v="146" actId="14100"/>
          <ac:grpSpMkLst>
            <pc:docMk/>
            <pc:sldMk cId="3755249399" sldId="301"/>
            <ac:grpSpMk id="528" creationId="{F86FA9FE-FCEA-1129-D773-320C7C8C8DEB}"/>
          </ac:grpSpMkLst>
        </pc:grpChg>
        <pc:grpChg chg="add mod">
          <ac:chgData name="Temitope Nelson" userId="03ca0b5538a8ccb0" providerId="LiveId" clId="{444312AC-E49E-4AAE-988A-70D48957425F}" dt="2024-01-09T12:26:59.008" v="146" actId="14100"/>
          <ac:grpSpMkLst>
            <pc:docMk/>
            <pc:sldMk cId="3755249399" sldId="301"/>
            <ac:grpSpMk id="531" creationId="{EF4036A5-5B57-F04C-6841-287E029B65B9}"/>
          </ac:grpSpMkLst>
        </pc:grpChg>
        <pc:grpChg chg="add mod">
          <ac:chgData name="Temitope Nelson" userId="03ca0b5538a8ccb0" providerId="LiveId" clId="{444312AC-E49E-4AAE-988A-70D48957425F}" dt="2024-01-09T12:26:59.008" v="146" actId="14100"/>
          <ac:grpSpMkLst>
            <pc:docMk/>
            <pc:sldMk cId="3755249399" sldId="301"/>
            <ac:grpSpMk id="545" creationId="{378FFF44-3B2A-2F3B-876E-CC4FA698EDFE}"/>
          </ac:grpSpMkLst>
        </pc:grpChg>
        <pc:grpChg chg="add mod">
          <ac:chgData name="Temitope Nelson" userId="03ca0b5538a8ccb0" providerId="LiveId" clId="{444312AC-E49E-4AAE-988A-70D48957425F}" dt="2024-01-09T12:26:59.008" v="146" actId="14100"/>
          <ac:grpSpMkLst>
            <pc:docMk/>
            <pc:sldMk cId="3755249399" sldId="301"/>
            <ac:grpSpMk id="548" creationId="{DE044E6A-2C58-BDE5-342F-8AF2BFCDC9CD}"/>
          </ac:grpSpMkLst>
        </pc:grpChg>
        <pc:grpChg chg="add mod">
          <ac:chgData name="Temitope Nelson" userId="03ca0b5538a8ccb0" providerId="LiveId" clId="{444312AC-E49E-4AAE-988A-70D48957425F}" dt="2024-01-09T12:27:01.732" v="147"/>
          <ac:grpSpMkLst>
            <pc:docMk/>
            <pc:sldMk cId="3755249399" sldId="301"/>
            <ac:grpSpMk id="555" creationId="{A26B12E6-838C-242F-06D1-320EA0B3F10E}"/>
          </ac:grpSpMkLst>
        </pc:grpChg>
        <pc:grpChg chg="add mod">
          <ac:chgData name="Temitope Nelson" userId="03ca0b5538a8ccb0" providerId="LiveId" clId="{444312AC-E49E-4AAE-988A-70D48957425F}" dt="2024-01-09T12:27:01.732" v="147"/>
          <ac:grpSpMkLst>
            <pc:docMk/>
            <pc:sldMk cId="3755249399" sldId="301"/>
            <ac:grpSpMk id="558" creationId="{3C5FE6B2-E4AE-FC7B-5920-1C79DBA998A1}"/>
          </ac:grpSpMkLst>
        </pc:grpChg>
        <pc:grpChg chg="add mod">
          <ac:chgData name="Temitope Nelson" userId="03ca0b5538a8ccb0" providerId="LiveId" clId="{444312AC-E49E-4AAE-988A-70D48957425F}" dt="2024-01-09T12:27:38.119" v="157" actId="1076"/>
          <ac:grpSpMkLst>
            <pc:docMk/>
            <pc:sldMk cId="3755249399" sldId="301"/>
            <ac:grpSpMk id="572" creationId="{3A43B803-99E8-7CA2-33B8-20C0A2103B80}"/>
          </ac:grpSpMkLst>
        </pc:grpChg>
        <pc:grpChg chg="add mod">
          <ac:chgData name="Temitope Nelson" userId="03ca0b5538a8ccb0" providerId="LiveId" clId="{444312AC-E49E-4AAE-988A-70D48957425F}" dt="2024-01-09T12:27:01.732" v="147"/>
          <ac:grpSpMkLst>
            <pc:docMk/>
            <pc:sldMk cId="3755249399" sldId="301"/>
            <ac:grpSpMk id="575" creationId="{B3E1DAF5-C647-CD46-82D5-5F722A024674}"/>
          </ac:grpSpMkLst>
        </pc:grpChg>
        <pc:picChg chg="del">
          <ac:chgData name="Temitope Nelson" userId="03ca0b5538a8ccb0" providerId="LiveId" clId="{444312AC-E49E-4AAE-988A-70D48957425F}" dt="2024-01-09T12:25:22.909" v="134" actId="478"/>
          <ac:picMkLst>
            <pc:docMk/>
            <pc:sldMk cId="3755249399" sldId="301"/>
            <ac:picMk id="441" creationId="{00000000-0000-0000-0000-000000000000}"/>
          </ac:picMkLst>
        </pc:picChg>
        <pc:picChg chg="del">
          <ac:chgData name="Temitope Nelson" userId="03ca0b5538a8ccb0" providerId="LiveId" clId="{444312AC-E49E-4AAE-988A-70D48957425F}" dt="2024-01-09T12:25:22.909" v="134" actId="478"/>
          <ac:picMkLst>
            <pc:docMk/>
            <pc:sldMk cId="3755249399" sldId="301"/>
            <ac:picMk id="447" creationId="{00000000-0000-0000-0000-000000000000}"/>
          </ac:picMkLst>
        </pc:picChg>
        <pc:picChg chg="del">
          <ac:chgData name="Temitope Nelson" userId="03ca0b5538a8ccb0" providerId="LiveId" clId="{444312AC-E49E-4AAE-988A-70D48957425F}" dt="2024-01-09T12:25:22.909" v="134" actId="478"/>
          <ac:picMkLst>
            <pc:docMk/>
            <pc:sldMk cId="3755249399" sldId="301"/>
            <ac:picMk id="454" creationId="{00000000-0000-0000-0000-000000000000}"/>
          </ac:picMkLst>
        </pc:picChg>
        <pc:picChg chg="del">
          <ac:chgData name="Temitope Nelson" userId="03ca0b5538a8ccb0" providerId="LiveId" clId="{444312AC-E49E-4AAE-988A-70D48957425F}" dt="2024-01-09T12:25:22.909" v="134" actId="478"/>
          <ac:picMkLst>
            <pc:docMk/>
            <pc:sldMk cId="3755249399" sldId="301"/>
            <ac:picMk id="461" creationId="{00000000-0000-0000-0000-000000000000}"/>
          </ac:picMkLst>
        </pc:picChg>
        <pc:picChg chg="del">
          <ac:chgData name="Temitope Nelson" userId="03ca0b5538a8ccb0" providerId="LiveId" clId="{444312AC-E49E-4AAE-988A-70D48957425F}" dt="2024-01-09T12:25:22.909" v="134" actId="478"/>
          <ac:picMkLst>
            <pc:docMk/>
            <pc:sldMk cId="3755249399" sldId="301"/>
            <ac:picMk id="469" creationId="{00000000-0000-0000-0000-000000000000}"/>
          </ac:picMkLst>
        </pc:picChg>
        <pc:picChg chg="del">
          <ac:chgData name="Temitope Nelson" userId="03ca0b5538a8ccb0" providerId="LiveId" clId="{444312AC-E49E-4AAE-988A-70D48957425F}" dt="2024-01-09T12:25:22.909" v="134" actId="478"/>
          <ac:picMkLst>
            <pc:docMk/>
            <pc:sldMk cId="3755249399" sldId="301"/>
            <ac:picMk id="476" creationId="{00000000-0000-0000-0000-000000000000}"/>
          </ac:picMkLst>
        </pc:picChg>
        <pc:cxnChg chg="del">
          <ac:chgData name="Temitope Nelson" userId="03ca0b5538a8ccb0" providerId="LiveId" clId="{444312AC-E49E-4AAE-988A-70D48957425F}" dt="2024-01-09T12:25:22.909" v="134" actId="478"/>
          <ac:cxnSpMkLst>
            <pc:docMk/>
            <pc:sldMk cId="3755249399" sldId="301"/>
            <ac:cxnSpMk id="415" creationId="{00000000-0000-0000-0000-000000000000}"/>
          </ac:cxnSpMkLst>
        </pc:cxnChg>
        <pc:cxnChg chg="del">
          <ac:chgData name="Temitope Nelson" userId="03ca0b5538a8ccb0" providerId="LiveId" clId="{444312AC-E49E-4AAE-988A-70D48957425F}" dt="2024-01-09T12:25:22.909" v="134" actId="478"/>
          <ac:cxnSpMkLst>
            <pc:docMk/>
            <pc:sldMk cId="3755249399" sldId="301"/>
            <ac:cxnSpMk id="420" creationId="{00000000-0000-0000-0000-000000000000}"/>
          </ac:cxnSpMkLst>
        </pc:cxnChg>
        <pc:cxnChg chg="del">
          <ac:chgData name="Temitope Nelson" userId="03ca0b5538a8ccb0" providerId="LiveId" clId="{444312AC-E49E-4AAE-988A-70D48957425F}" dt="2024-01-09T12:25:22.909" v="134" actId="478"/>
          <ac:cxnSpMkLst>
            <pc:docMk/>
            <pc:sldMk cId="3755249399" sldId="301"/>
            <ac:cxnSpMk id="425" creationId="{00000000-0000-0000-0000-000000000000}"/>
          </ac:cxnSpMkLst>
        </pc:cxnChg>
        <pc:cxnChg chg="del">
          <ac:chgData name="Temitope Nelson" userId="03ca0b5538a8ccb0" providerId="LiveId" clId="{444312AC-E49E-4AAE-988A-70D48957425F}" dt="2024-01-09T12:25:22.909" v="134" actId="478"/>
          <ac:cxnSpMkLst>
            <pc:docMk/>
            <pc:sldMk cId="3755249399" sldId="301"/>
            <ac:cxnSpMk id="430" creationId="{00000000-0000-0000-0000-000000000000}"/>
          </ac:cxnSpMkLst>
        </pc:cxnChg>
        <pc:cxnChg chg="del">
          <ac:chgData name="Temitope Nelson" userId="03ca0b5538a8ccb0" providerId="LiveId" clId="{444312AC-E49E-4AAE-988A-70D48957425F}" dt="2024-01-09T12:25:22.909" v="134" actId="478"/>
          <ac:cxnSpMkLst>
            <pc:docMk/>
            <pc:sldMk cId="3755249399" sldId="301"/>
            <ac:cxnSpMk id="452" creationId="{00000000-0000-0000-0000-000000000000}"/>
          </ac:cxnSpMkLst>
        </pc:cxnChg>
        <pc:cxnChg chg="del">
          <ac:chgData name="Temitope Nelson" userId="03ca0b5538a8ccb0" providerId="LiveId" clId="{444312AC-E49E-4AAE-988A-70D48957425F}" dt="2024-01-09T12:25:22.909" v="134" actId="478"/>
          <ac:cxnSpMkLst>
            <pc:docMk/>
            <pc:sldMk cId="3755249399" sldId="301"/>
            <ac:cxnSpMk id="459" creationId="{00000000-0000-0000-0000-000000000000}"/>
          </ac:cxnSpMkLst>
        </pc:cxnChg>
        <pc:cxnChg chg="del">
          <ac:chgData name="Temitope Nelson" userId="03ca0b5538a8ccb0" providerId="LiveId" clId="{444312AC-E49E-4AAE-988A-70D48957425F}" dt="2024-01-09T12:25:22.909" v="134" actId="478"/>
          <ac:cxnSpMkLst>
            <pc:docMk/>
            <pc:sldMk cId="3755249399" sldId="301"/>
            <ac:cxnSpMk id="466" creationId="{00000000-0000-0000-0000-000000000000}"/>
          </ac:cxnSpMkLst>
        </pc:cxnChg>
      </pc:sldChg>
      <pc:sldChg chg="addSp delSp modSp mod">
        <pc:chgData name="Temitope Nelson" userId="03ca0b5538a8ccb0" providerId="LiveId" clId="{444312AC-E49E-4AAE-988A-70D48957425F}" dt="2024-01-23T18:45:10.704" v="4773" actId="207"/>
        <pc:sldMkLst>
          <pc:docMk/>
          <pc:sldMk cId="567481164" sldId="302"/>
        </pc:sldMkLst>
        <pc:spChg chg="add mod">
          <ac:chgData name="Temitope Nelson" userId="03ca0b5538a8ccb0" providerId="LiveId" clId="{444312AC-E49E-4AAE-988A-70D48957425F}" dt="2024-01-23T18:44:55.395" v="4769" actId="207"/>
          <ac:spMkLst>
            <pc:docMk/>
            <pc:sldMk cId="567481164" sldId="302"/>
            <ac:spMk id="2" creationId="{F1A0F481-BC72-B12A-CDFA-3F350096AD40}"/>
          </ac:spMkLst>
        </pc:spChg>
        <pc:spChg chg="add del mod">
          <ac:chgData name="Temitope Nelson" userId="03ca0b5538a8ccb0" providerId="LiveId" clId="{444312AC-E49E-4AAE-988A-70D48957425F}" dt="2024-01-10T12:14:35.238" v="2972" actId="478"/>
          <ac:spMkLst>
            <pc:docMk/>
            <pc:sldMk cId="567481164" sldId="302"/>
            <ac:spMk id="3" creationId="{21B794AD-EF50-6359-E959-F1ADE8E7E15B}"/>
          </ac:spMkLst>
        </pc:spChg>
        <pc:spChg chg="add del mod">
          <ac:chgData name="Temitope Nelson" userId="03ca0b5538a8ccb0" providerId="LiveId" clId="{444312AC-E49E-4AAE-988A-70D48957425F}" dt="2024-01-10T12:14:36.248" v="2973" actId="478"/>
          <ac:spMkLst>
            <pc:docMk/>
            <pc:sldMk cId="567481164" sldId="302"/>
            <ac:spMk id="4" creationId="{0839EEDE-81FE-3EB8-5559-DABC744622A2}"/>
          </ac:spMkLst>
        </pc:spChg>
        <pc:spChg chg="add del mod">
          <ac:chgData name="Temitope Nelson" userId="03ca0b5538a8ccb0" providerId="LiveId" clId="{444312AC-E49E-4AAE-988A-70D48957425F}" dt="2024-01-10T12:14:36.991" v="2974" actId="478"/>
          <ac:spMkLst>
            <pc:docMk/>
            <pc:sldMk cId="567481164" sldId="302"/>
            <ac:spMk id="5" creationId="{E27D486F-0E29-32FD-B617-53AA86D63058}"/>
          </ac:spMkLst>
        </pc:spChg>
        <pc:spChg chg="add mod">
          <ac:chgData name="Temitope Nelson" userId="03ca0b5538a8ccb0" providerId="LiveId" clId="{444312AC-E49E-4AAE-988A-70D48957425F}" dt="2024-01-23T18:44:58.564" v="4770" actId="207"/>
          <ac:spMkLst>
            <pc:docMk/>
            <pc:sldMk cId="567481164" sldId="302"/>
            <ac:spMk id="6" creationId="{2AC09F30-B9A2-40F1-56D5-A8B12EF01A40}"/>
          </ac:spMkLst>
        </pc:spChg>
        <pc:spChg chg="add mod">
          <ac:chgData name="Temitope Nelson" userId="03ca0b5538a8ccb0" providerId="LiveId" clId="{444312AC-E49E-4AAE-988A-70D48957425F}" dt="2024-01-23T18:45:01.238" v="4771" actId="207"/>
          <ac:spMkLst>
            <pc:docMk/>
            <pc:sldMk cId="567481164" sldId="302"/>
            <ac:spMk id="7" creationId="{186D209B-A46A-BFF7-1369-2B2286991143}"/>
          </ac:spMkLst>
        </pc:spChg>
        <pc:spChg chg="add mod">
          <ac:chgData name="Temitope Nelson" userId="03ca0b5538a8ccb0" providerId="LiveId" clId="{444312AC-E49E-4AAE-988A-70D48957425F}" dt="2024-01-23T18:45:03.973" v="4772" actId="207"/>
          <ac:spMkLst>
            <pc:docMk/>
            <pc:sldMk cId="567481164" sldId="302"/>
            <ac:spMk id="8" creationId="{B150B398-83DD-9BD7-DC35-8C82F5F83972}"/>
          </ac:spMkLst>
        </pc:spChg>
        <pc:spChg chg="add mod">
          <ac:chgData name="Temitope Nelson" userId="03ca0b5538a8ccb0" providerId="LiveId" clId="{444312AC-E49E-4AAE-988A-70D48957425F}" dt="2024-01-10T12:27:35.237" v="3566" actId="14100"/>
          <ac:spMkLst>
            <pc:docMk/>
            <pc:sldMk cId="567481164" sldId="302"/>
            <ac:spMk id="9" creationId="{9CB453F7-6608-9FA0-E67A-F3B8264FCF15}"/>
          </ac:spMkLst>
        </pc:spChg>
        <pc:spChg chg="add mod">
          <ac:chgData name="Temitope Nelson" userId="03ca0b5538a8ccb0" providerId="LiveId" clId="{444312AC-E49E-4AAE-988A-70D48957425F}" dt="2024-01-10T12:27:28.544" v="3565" actId="14100"/>
          <ac:spMkLst>
            <pc:docMk/>
            <pc:sldMk cId="567481164" sldId="302"/>
            <ac:spMk id="10" creationId="{5B31E487-025D-AF8D-CA48-102EABD29D21}"/>
          </ac:spMkLst>
        </pc:spChg>
        <pc:spChg chg="add del mod">
          <ac:chgData name="Temitope Nelson" userId="03ca0b5538a8ccb0" providerId="LiveId" clId="{444312AC-E49E-4AAE-988A-70D48957425F}" dt="2024-01-10T12:34:12.515" v="3593" actId="20577"/>
          <ac:spMkLst>
            <pc:docMk/>
            <pc:sldMk cId="567481164" sldId="302"/>
            <ac:spMk id="11" creationId="{2D13E2E9-B049-3796-693A-63218378EBAA}"/>
          </ac:spMkLst>
        </pc:spChg>
        <pc:spChg chg="add mod">
          <ac:chgData name="Temitope Nelson" userId="03ca0b5538a8ccb0" providerId="LiveId" clId="{444312AC-E49E-4AAE-988A-70D48957425F}" dt="2024-01-10T12:34:22.306" v="3604" actId="20577"/>
          <ac:spMkLst>
            <pc:docMk/>
            <pc:sldMk cId="567481164" sldId="302"/>
            <ac:spMk id="12" creationId="{C038FED8-B81C-A4C1-A2E2-1E3DDC68D5AD}"/>
          </ac:spMkLst>
        </pc:spChg>
        <pc:spChg chg="add mod">
          <ac:chgData name="Temitope Nelson" userId="03ca0b5538a8ccb0" providerId="LiveId" clId="{444312AC-E49E-4AAE-988A-70D48957425F}" dt="2024-01-10T16:30:47.721" v="3696" actId="1037"/>
          <ac:spMkLst>
            <pc:docMk/>
            <pc:sldMk cId="567481164" sldId="302"/>
            <ac:spMk id="13" creationId="{F2C5F6E9-CAF8-26C8-C71C-15880DC158C3}"/>
          </ac:spMkLst>
        </pc:spChg>
        <pc:spChg chg="add mod">
          <ac:chgData name="Temitope Nelson" userId="03ca0b5538a8ccb0" providerId="LiveId" clId="{444312AC-E49E-4AAE-988A-70D48957425F}" dt="2024-01-23T18:44:35.873" v="4767" actId="1076"/>
          <ac:spMkLst>
            <pc:docMk/>
            <pc:sldMk cId="567481164" sldId="302"/>
            <ac:spMk id="59" creationId="{7DC18B15-6F0F-DE94-A787-E84D0563F9E6}"/>
          </ac:spMkLst>
        </pc:spChg>
        <pc:spChg chg="mod">
          <ac:chgData name="Temitope Nelson" userId="03ca0b5538a8ccb0" providerId="LiveId" clId="{444312AC-E49E-4AAE-988A-70D48957425F}" dt="2024-01-23T18:44:45.095" v="4768" actId="207"/>
          <ac:spMkLst>
            <pc:docMk/>
            <pc:sldMk cId="567481164" sldId="302"/>
            <ac:spMk id="483" creationId="{00000000-0000-0000-0000-000000000000}"/>
          </ac:spMkLst>
        </pc:spChg>
        <pc:spChg chg="mod">
          <ac:chgData name="Temitope Nelson" userId="03ca0b5538a8ccb0" providerId="LiveId" clId="{444312AC-E49E-4AAE-988A-70D48957425F}" dt="2024-01-10T16:30:22.606" v="3689" actId="208"/>
          <ac:spMkLst>
            <pc:docMk/>
            <pc:sldMk cId="567481164" sldId="302"/>
            <ac:spMk id="484" creationId="{00000000-0000-0000-0000-000000000000}"/>
          </ac:spMkLst>
        </pc:spChg>
        <pc:spChg chg="mod">
          <ac:chgData name="Temitope Nelson" userId="03ca0b5538a8ccb0" providerId="LiveId" clId="{444312AC-E49E-4AAE-988A-70D48957425F}" dt="2024-01-23T18:45:10.704" v="4773" actId="207"/>
          <ac:spMkLst>
            <pc:docMk/>
            <pc:sldMk cId="567481164" sldId="302"/>
            <ac:spMk id="491" creationId="{00000000-0000-0000-0000-000000000000}"/>
          </ac:spMkLst>
        </pc:spChg>
        <pc:spChg chg="mod">
          <ac:chgData name="Temitope Nelson" userId="03ca0b5538a8ccb0" providerId="LiveId" clId="{444312AC-E49E-4AAE-988A-70D48957425F}" dt="2024-01-10T12:13:39.336" v="2959" actId="14100"/>
          <ac:spMkLst>
            <pc:docMk/>
            <pc:sldMk cId="567481164" sldId="302"/>
            <ac:spMk id="492" creationId="{00000000-0000-0000-0000-000000000000}"/>
          </ac:spMkLst>
        </pc:spChg>
        <pc:spChg chg="del mod">
          <ac:chgData name="Temitope Nelson" userId="03ca0b5538a8ccb0" providerId="LiveId" clId="{444312AC-E49E-4AAE-988A-70D48957425F}" dt="2024-01-10T12:09:20.062" v="2955" actId="478"/>
          <ac:spMkLst>
            <pc:docMk/>
            <pc:sldMk cId="567481164" sldId="302"/>
            <ac:spMk id="493" creationId="{00000000-0000-0000-0000-000000000000}"/>
          </ac:spMkLst>
        </pc:spChg>
        <pc:picChg chg="add mod">
          <ac:chgData name="Temitope Nelson" userId="03ca0b5538a8ccb0" providerId="LiveId" clId="{444312AC-E49E-4AAE-988A-70D48957425F}" dt="2024-01-10T12:42:43.154" v="3648" actId="14100"/>
          <ac:picMkLst>
            <pc:docMk/>
            <pc:sldMk cId="567481164" sldId="302"/>
            <ac:picMk id="15" creationId="{9B9A5083-7494-3561-9A65-8D4D3DE4DC3C}"/>
          </ac:picMkLst>
        </pc:picChg>
        <pc:picChg chg="add mod">
          <ac:chgData name="Temitope Nelson" userId="03ca0b5538a8ccb0" providerId="LiveId" clId="{444312AC-E49E-4AAE-988A-70D48957425F}" dt="2024-01-10T12:38:22.241" v="3624" actId="1038"/>
          <ac:picMkLst>
            <pc:docMk/>
            <pc:sldMk cId="567481164" sldId="302"/>
            <ac:picMk id="17" creationId="{BEA983A2-01BE-CB86-1F80-23B75D908E23}"/>
          </ac:picMkLst>
        </pc:picChg>
        <pc:picChg chg="add mod">
          <ac:chgData name="Temitope Nelson" userId="03ca0b5538a8ccb0" providerId="LiveId" clId="{444312AC-E49E-4AAE-988A-70D48957425F}" dt="2024-01-10T12:40:57.597" v="3636" actId="1076"/>
          <ac:picMkLst>
            <pc:docMk/>
            <pc:sldMk cId="567481164" sldId="302"/>
            <ac:picMk id="19" creationId="{857C1DA5-12C3-46F0-8FAA-F8CD76E2CA4E}"/>
          </ac:picMkLst>
        </pc:picChg>
        <pc:picChg chg="add del mod">
          <ac:chgData name="Temitope Nelson" userId="03ca0b5538a8ccb0" providerId="LiveId" clId="{444312AC-E49E-4AAE-988A-70D48957425F}" dt="2024-01-10T12:40:36.967" v="3630" actId="478"/>
          <ac:picMkLst>
            <pc:docMk/>
            <pc:sldMk cId="567481164" sldId="302"/>
            <ac:picMk id="21" creationId="{F0426C16-B7D9-BA6D-E35B-221AEDE952F5}"/>
          </ac:picMkLst>
        </pc:picChg>
        <pc:picChg chg="add mod">
          <ac:chgData name="Temitope Nelson" userId="03ca0b5538a8ccb0" providerId="LiveId" clId="{444312AC-E49E-4AAE-988A-70D48957425F}" dt="2024-01-10T12:42:28.569" v="3647" actId="1035"/>
          <ac:picMkLst>
            <pc:docMk/>
            <pc:sldMk cId="567481164" sldId="302"/>
            <ac:picMk id="23" creationId="{B502A548-D040-BB73-6AA5-24BD9180C3E2}"/>
          </ac:picMkLst>
        </pc:picChg>
        <pc:picChg chg="mod">
          <ac:chgData name="Temitope Nelson" userId="03ca0b5538a8ccb0" providerId="LiveId" clId="{444312AC-E49E-4AAE-988A-70D48957425F}" dt="2024-01-10T12:13:54" v="2962" actId="1076"/>
          <ac:picMkLst>
            <pc:docMk/>
            <pc:sldMk cId="567481164" sldId="302"/>
            <ac:picMk id="494" creationId="{00000000-0000-0000-0000-000000000000}"/>
          </ac:picMkLst>
        </pc:picChg>
      </pc:sldChg>
      <pc:sldChg chg="modSp mod">
        <pc:chgData name="Temitope Nelson" userId="03ca0b5538a8ccb0" providerId="LiveId" clId="{444312AC-E49E-4AAE-988A-70D48957425F}" dt="2024-01-10T16:23:52.431" v="3652" actId="208"/>
        <pc:sldMkLst>
          <pc:docMk/>
          <pc:sldMk cId="1044083634" sldId="303"/>
        </pc:sldMkLst>
        <pc:spChg chg="mod">
          <ac:chgData name="Temitope Nelson" userId="03ca0b5538a8ccb0" providerId="LiveId" clId="{444312AC-E49E-4AAE-988A-70D48957425F}" dt="2024-01-10T16:23:49.026" v="3651" actId="207"/>
          <ac:spMkLst>
            <pc:docMk/>
            <pc:sldMk cId="1044083634" sldId="303"/>
            <ac:spMk id="501" creationId="{00000000-0000-0000-0000-000000000000}"/>
          </ac:spMkLst>
        </pc:spChg>
        <pc:spChg chg="mod">
          <ac:chgData name="Temitope Nelson" userId="03ca0b5538a8ccb0" providerId="LiveId" clId="{444312AC-E49E-4AAE-988A-70D48957425F}" dt="2024-01-10T16:23:52.431" v="3652" actId="208"/>
          <ac:spMkLst>
            <pc:docMk/>
            <pc:sldMk cId="1044083634" sldId="303"/>
            <ac:spMk id="502" creationId="{00000000-0000-0000-0000-000000000000}"/>
          </ac:spMkLst>
        </pc:spChg>
        <pc:spChg chg="mod">
          <ac:chgData name="Temitope Nelson" userId="03ca0b5538a8ccb0" providerId="LiveId" clId="{444312AC-E49E-4AAE-988A-70D48957425F}" dt="2024-01-10T16:23:49.026" v="3651" actId="207"/>
          <ac:spMkLst>
            <pc:docMk/>
            <pc:sldMk cId="1044083634" sldId="303"/>
            <ac:spMk id="505" creationId="{00000000-0000-0000-0000-000000000000}"/>
          </ac:spMkLst>
        </pc:spChg>
        <pc:spChg chg="mod">
          <ac:chgData name="Temitope Nelson" userId="03ca0b5538a8ccb0" providerId="LiveId" clId="{444312AC-E49E-4AAE-988A-70D48957425F}" dt="2024-01-10T16:23:49.026" v="3651" actId="207"/>
          <ac:spMkLst>
            <pc:docMk/>
            <pc:sldMk cId="1044083634" sldId="303"/>
            <ac:spMk id="507" creationId="{00000000-0000-0000-0000-000000000000}"/>
          </ac:spMkLst>
        </pc:spChg>
        <pc:grpChg chg="mod">
          <ac:chgData name="Temitope Nelson" userId="03ca0b5538a8ccb0" providerId="LiveId" clId="{444312AC-E49E-4AAE-988A-70D48957425F}" dt="2024-01-10T16:23:49.026" v="3651" actId="207"/>
          <ac:grpSpMkLst>
            <pc:docMk/>
            <pc:sldMk cId="1044083634" sldId="303"/>
            <ac:grpSpMk id="500" creationId="{00000000-0000-0000-0000-000000000000}"/>
          </ac:grpSpMkLst>
        </pc:grpChg>
        <pc:picChg chg="mod">
          <ac:chgData name="Temitope Nelson" userId="03ca0b5538a8ccb0" providerId="LiveId" clId="{444312AC-E49E-4AAE-988A-70D48957425F}" dt="2024-01-10T16:23:49.026" v="3651" actId="207"/>
          <ac:picMkLst>
            <pc:docMk/>
            <pc:sldMk cId="1044083634" sldId="303"/>
            <ac:picMk id="506" creationId="{00000000-0000-0000-0000-000000000000}"/>
          </ac:picMkLst>
        </pc:picChg>
        <pc:picChg chg="mod">
          <ac:chgData name="Temitope Nelson" userId="03ca0b5538a8ccb0" providerId="LiveId" clId="{444312AC-E49E-4AAE-988A-70D48957425F}" dt="2024-01-10T16:23:49.026" v="3651" actId="207"/>
          <ac:picMkLst>
            <pc:docMk/>
            <pc:sldMk cId="1044083634" sldId="303"/>
            <ac:picMk id="508" creationId="{00000000-0000-0000-0000-000000000000}"/>
          </ac:picMkLst>
        </pc:picChg>
        <pc:cxnChg chg="mod">
          <ac:chgData name="Temitope Nelson" userId="03ca0b5538a8ccb0" providerId="LiveId" clId="{444312AC-E49E-4AAE-988A-70D48957425F}" dt="2024-01-10T16:23:49.026" v="3651" actId="207"/>
          <ac:cxnSpMkLst>
            <pc:docMk/>
            <pc:sldMk cId="1044083634" sldId="303"/>
            <ac:cxnSpMk id="503" creationId="{00000000-0000-0000-0000-000000000000}"/>
          </ac:cxnSpMkLst>
        </pc:cxnChg>
        <pc:cxnChg chg="mod">
          <ac:chgData name="Temitope Nelson" userId="03ca0b5538a8ccb0" providerId="LiveId" clId="{444312AC-E49E-4AAE-988A-70D48957425F}" dt="2024-01-10T16:23:49.026" v="3651" actId="207"/>
          <ac:cxnSpMkLst>
            <pc:docMk/>
            <pc:sldMk cId="1044083634" sldId="303"/>
            <ac:cxnSpMk id="504" creationId="{00000000-0000-0000-0000-000000000000}"/>
          </ac:cxnSpMkLst>
        </pc:cxnChg>
      </pc:sldChg>
      <pc:sldChg chg="modSp mod">
        <pc:chgData name="Temitope Nelson" userId="03ca0b5538a8ccb0" providerId="LiveId" clId="{444312AC-E49E-4AAE-988A-70D48957425F}" dt="2024-01-10T16:23:40.204" v="3650" actId="208"/>
        <pc:sldMkLst>
          <pc:docMk/>
          <pc:sldMk cId="2108955527" sldId="304"/>
        </pc:sldMkLst>
        <pc:spChg chg="mod">
          <ac:chgData name="Temitope Nelson" userId="03ca0b5538a8ccb0" providerId="LiveId" clId="{444312AC-E49E-4AAE-988A-70D48957425F}" dt="2024-01-10T16:23:24.340" v="3649" actId="207"/>
          <ac:spMkLst>
            <pc:docMk/>
            <pc:sldMk cId="2108955527" sldId="304"/>
            <ac:spMk id="8" creationId="{00000000-0000-0000-0000-000000000000}"/>
          </ac:spMkLst>
        </pc:spChg>
        <pc:spChg chg="mod">
          <ac:chgData name="Temitope Nelson" userId="03ca0b5538a8ccb0" providerId="LiveId" clId="{444312AC-E49E-4AAE-988A-70D48957425F}" dt="2024-01-10T16:23:40.204" v="3650" actId="208"/>
          <ac:spMkLst>
            <pc:docMk/>
            <pc:sldMk cId="2108955527" sldId="304"/>
            <ac:spMk id="9" creationId="{00000000-0000-0000-0000-000000000000}"/>
          </ac:spMkLst>
        </pc:spChg>
      </pc:sldChg>
      <pc:sldChg chg="delSp modSp add del mod">
        <pc:chgData name="Temitope Nelson" userId="03ca0b5538a8ccb0" providerId="LiveId" clId="{444312AC-E49E-4AAE-988A-70D48957425F}" dt="2024-01-09T12:20:28.390" v="128" actId="47"/>
        <pc:sldMkLst>
          <pc:docMk/>
          <pc:sldMk cId="445185291" sldId="305"/>
        </pc:sldMkLst>
        <pc:spChg chg="del mod">
          <ac:chgData name="Temitope Nelson" userId="03ca0b5538a8ccb0" providerId="LiveId" clId="{444312AC-E49E-4AAE-988A-70D48957425F}" dt="2024-01-09T12:17:09.150" v="102" actId="478"/>
          <ac:spMkLst>
            <pc:docMk/>
            <pc:sldMk cId="445185291" sldId="305"/>
            <ac:spMk id="237" creationId="{00000000-0000-0000-0000-000000000000}"/>
          </ac:spMkLst>
        </pc:spChg>
        <pc:spChg chg="mod topLvl">
          <ac:chgData name="Temitope Nelson" userId="03ca0b5538a8ccb0" providerId="LiveId" clId="{444312AC-E49E-4AAE-988A-70D48957425F}" dt="2024-01-09T12:17:03.624" v="100" actId="165"/>
          <ac:spMkLst>
            <pc:docMk/>
            <pc:sldMk cId="445185291" sldId="305"/>
            <ac:spMk id="240" creationId="{00000000-0000-0000-0000-000000000000}"/>
          </ac:spMkLst>
        </pc:spChg>
        <pc:spChg chg="mod topLvl">
          <ac:chgData name="Temitope Nelson" userId="03ca0b5538a8ccb0" providerId="LiveId" clId="{444312AC-E49E-4AAE-988A-70D48957425F}" dt="2024-01-09T12:17:03.624" v="100" actId="165"/>
          <ac:spMkLst>
            <pc:docMk/>
            <pc:sldMk cId="445185291" sldId="305"/>
            <ac:spMk id="241" creationId="{00000000-0000-0000-0000-000000000000}"/>
          </ac:spMkLst>
        </pc:spChg>
        <pc:spChg chg="mod topLvl">
          <ac:chgData name="Temitope Nelson" userId="03ca0b5538a8ccb0" providerId="LiveId" clId="{444312AC-E49E-4AAE-988A-70D48957425F}" dt="2024-01-09T12:17:03.624" v="100" actId="165"/>
          <ac:spMkLst>
            <pc:docMk/>
            <pc:sldMk cId="445185291" sldId="305"/>
            <ac:spMk id="242" creationId="{00000000-0000-0000-0000-000000000000}"/>
          </ac:spMkLst>
        </pc:spChg>
        <pc:spChg chg="mod topLvl">
          <ac:chgData name="Temitope Nelson" userId="03ca0b5538a8ccb0" providerId="LiveId" clId="{444312AC-E49E-4AAE-988A-70D48957425F}" dt="2024-01-09T12:17:03.624" v="100" actId="165"/>
          <ac:spMkLst>
            <pc:docMk/>
            <pc:sldMk cId="445185291" sldId="305"/>
            <ac:spMk id="243" creationId="{00000000-0000-0000-0000-000000000000}"/>
          </ac:spMkLst>
        </pc:spChg>
        <pc:spChg chg="mod topLvl">
          <ac:chgData name="Temitope Nelson" userId="03ca0b5538a8ccb0" providerId="LiveId" clId="{444312AC-E49E-4AAE-988A-70D48957425F}" dt="2024-01-09T12:17:03.624" v="100" actId="165"/>
          <ac:spMkLst>
            <pc:docMk/>
            <pc:sldMk cId="445185291" sldId="305"/>
            <ac:spMk id="244" creationId="{00000000-0000-0000-0000-000000000000}"/>
          </ac:spMkLst>
        </pc:spChg>
        <pc:spChg chg="mod topLvl">
          <ac:chgData name="Temitope Nelson" userId="03ca0b5538a8ccb0" providerId="LiveId" clId="{444312AC-E49E-4AAE-988A-70D48957425F}" dt="2024-01-09T12:17:03.624" v="100" actId="165"/>
          <ac:spMkLst>
            <pc:docMk/>
            <pc:sldMk cId="445185291" sldId="305"/>
            <ac:spMk id="245" creationId="{00000000-0000-0000-0000-000000000000}"/>
          </ac:spMkLst>
        </pc:spChg>
        <pc:spChg chg="mod topLvl">
          <ac:chgData name="Temitope Nelson" userId="03ca0b5538a8ccb0" providerId="LiveId" clId="{444312AC-E49E-4AAE-988A-70D48957425F}" dt="2024-01-09T12:17:03.624" v="100" actId="165"/>
          <ac:spMkLst>
            <pc:docMk/>
            <pc:sldMk cId="445185291" sldId="305"/>
            <ac:spMk id="246" creationId="{00000000-0000-0000-0000-000000000000}"/>
          </ac:spMkLst>
        </pc:spChg>
        <pc:spChg chg="mod topLvl">
          <ac:chgData name="Temitope Nelson" userId="03ca0b5538a8ccb0" providerId="LiveId" clId="{444312AC-E49E-4AAE-988A-70D48957425F}" dt="2024-01-09T12:17:03.624" v="100" actId="165"/>
          <ac:spMkLst>
            <pc:docMk/>
            <pc:sldMk cId="445185291" sldId="305"/>
            <ac:spMk id="247" creationId="{00000000-0000-0000-0000-000000000000}"/>
          </ac:spMkLst>
        </pc:spChg>
        <pc:spChg chg="mod topLvl">
          <ac:chgData name="Temitope Nelson" userId="03ca0b5538a8ccb0" providerId="LiveId" clId="{444312AC-E49E-4AAE-988A-70D48957425F}" dt="2024-01-09T12:17:03.624" v="100" actId="165"/>
          <ac:spMkLst>
            <pc:docMk/>
            <pc:sldMk cId="445185291" sldId="305"/>
            <ac:spMk id="248" creationId="{00000000-0000-0000-0000-000000000000}"/>
          </ac:spMkLst>
        </pc:spChg>
        <pc:spChg chg="mod topLvl">
          <ac:chgData name="Temitope Nelson" userId="03ca0b5538a8ccb0" providerId="LiveId" clId="{444312AC-E49E-4AAE-988A-70D48957425F}" dt="2024-01-09T12:17:03.624" v="100" actId="165"/>
          <ac:spMkLst>
            <pc:docMk/>
            <pc:sldMk cId="445185291" sldId="305"/>
            <ac:spMk id="249" creationId="{00000000-0000-0000-0000-000000000000}"/>
          </ac:spMkLst>
        </pc:spChg>
        <pc:spChg chg="mod topLvl">
          <ac:chgData name="Temitope Nelson" userId="03ca0b5538a8ccb0" providerId="LiveId" clId="{444312AC-E49E-4AAE-988A-70D48957425F}" dt="2024-01-09T12:16:57.865" v="99" actId="165"/>
          <ac:spMkLst>
            <pc:docMk/>
            <pc:sldMk cId="445185291" sldId="305"/>
            <ac:spMk id="254" creationId="{00000000-0000-0000-0000-000000000000}"/>
          </ac:spMkLst>
        </pc:spChg>
        <pc:spChg chg="mod topLvl">
          <ac:chgData name="Temitope Nelson" userId="03ca0b5538a8ccb0" providerId="LiveId" clId="{444312AC-E49E-4AAE-988A-70D48957425F}" dt="2024-01-09T12:16:57.865" v="99" actId="165"/>
          <ac:spMkLst>
            <pc:docMk/>
            <pc:sldMk cId="445185291" sldId="305"/>
            <ac:spMk id="255" creationId="{00000000-0000-0000-0000-000000000000}"/>
          </ac:spMkLst>
        </pc:spChg>
        <pc:spChg chg="mod topLvl">
          <ac:chgData name="Temitope Nelson" userId="03ca0b5538a8ccb0" providerId="LiveId" clId="{444312AC-E49E-4AAE-988A-70D48957425F}" dt="2024-01-09T12:16:57.865" v="99" actId="165"/>
          <ac:spMkLst>
            <pc:docMk/>
            <pc:sldMk cId="445185291" sldId="305"/>
            <ac:spMk id="256" creationId="{00000000-0000-0000-0000-000000000000}"/>
          </ac:spMkLst>
        </pc:spChg>
        <pc:spChg chg="mod topLvl">
          <ac:chgData name="Temitope Nelson" userId="03ca0b5538a8ccb0" providerId="LiveId" clId="{444312AC-E49E-4AAE-988A-70D48957425F}" dt="2024-01-09T12:16:57.865" v="99" actId="165"/>
          <ac:spMkLst>
            <pc:docMk/>
            <pc:sldMk cId="445185291" sldId="305"/>
            <ac:spMk id="257" creationId="{00000000-0000-0000-0000-000000000000}"/>
          </ac:spMkLst>
        </pc:spChg>
        <pc:grpChg chg="del">
          <ac:chgData name="Temitope Nelson" userId="03ca0b5538a8ccb0" providerId="LiveId" clId="{444312AC-E49E-4AAE-988A-70D48957425F}" dt="2024-01-09T12:16:57.865" v="99" actId="165"/>
          <ac:grpSpMkLst>
            <pc:docMk/>
            <pc:sldMk cId="445185291" sldId="305"/>
            <ac:grpSpMk id="238" creationId="{00000000-0000-0000-0000-000000000000}"/>
          </ac:grpSpMkLst>
        </pc:grpChg>
        <pc:grpChg chg="del mod topLvl">
          <ac:chgData name="Temitope Nelson" userId="03ca0b5538a8ccb0" providerId="LiveId" clId="{444312AC-E49E-4AAE-988A-70D48957425F}" dt="2024-01-09T12:17:03.624" v="100" actId="165"/>
          <ac:grpSpMkLst>
            <pc:docMk/>
            <pc:sldMk cId="445185291" sldId="305"/>
            <ac:grpSpMk id="239" creationId="{00000000-0000-0000-0000-000000000000}"/>
          </ac:grpSpMkLst>
        </pc:grpChg>
        <pc:picChg chg="mod topLvl">
          <ac:chgData name="Temitope Nelson" userId="03ca0b5538a8ccb0" providerId="LiveId" clId="{444312AC-E49E-4AAE-988A-70D48957425F}" dt="2024-01-09T12:17:03.624" v="100" actId="165"/>
          <ac:picMkLst>
            <pc:docMk/>
            <pc:sldMk cId="445185291" sldId="305"/>
            <ac:picMk id="250" creationId="{00000000-0000-0000-0000-000000000000}"/>
          </ac:picMkLst>
        </pc:picChg>
        <pc:picChg chg="mod topLvl">
          <ac:chgData name="Temitope Nelson" userId="03ca0b5538a8ccb0" providerId="LiveId" clId="{444312AC-E49E-4AAE-988A-70D48957425F}" dt="2024-01-09T12:17:03.624" v="100" actId="165"/>
          <ac:picMkLst>
            <pc:docMk/>
            <pc:sldMk cId="445185291" sldId="305"/>
            <ac:picMk id="251" creationId="{00000000-0000-0000-0000-000000000000}"/>
          </ac:picMkLst>
        </pc:picChg>
        <pc:picChg chg="mod topLvl">
          <ac:chgData name="Temitope Nelson" userId="03ca0b5538a8ccb0" providerId="LiveId" clId="{444312AC-E49E-4AAE-988A-70D48957425F}" dt="2024-01-09T12:17:03.624" v="100" actId="165"/>
          <ac:picMkLst>
            <pc:docMk/>
            <pc:sldMk cId="445185291" sldId="305"/>
            <ac:picMk id="252" creationId="{00000000-0000-0000-0000-000000000000}"/>
          </ac:picMkLst>
        </pc:picChg>
        <pc:picChg chg="mod topLvl">
          <ac:chgData name="Temitope Nelson" userId="03ca0b5538a8ccb0" providerId="LiveId" clId="{444312AC-E49E-4AAE-988A-70D48957425F}" dt="2024-01-09T12:17:03.624" v="100" actId="165"/>
          <ac:picMkLst>
            <pc:docMk/>
            <pc:sldMk cId="445185291" sldId="305"/>
            <ac:picMk id="253" creationId="{00000000-0000-0000-0000-000000000000}"/>
          </ac:picMkLst>
        </pc:picChg>
      </pc:sldChg>
      <pc:sldChg chg="addSp delSp modSp add mod">
        <pc:chgData name="Temitope Nelson" userId="03ca0b5538a8ccb0" providerId="LiveId" clId="{444312AC-E49E-4AAE-988A-70D48957425F}" dt="2024-01-10T11:17:10.476" v="2116" actId="1076"/>
        <pc:sldMkLst>
          <pc:docMk/>
          <pc:sldMk cId="1499589906" sldId="306"/>
        </pc:sldMkLst>
        <pc:spChg chg="add mod ord">
          <ac:chgData name="Temitope Nelson" userId="03ca0b5538a8ccb0" providerId="LiveId" clId="{444312AC-E49E-4AAE-988A-70D48957425F}" dt="2024-01-10T11:10:13.839" v="2068" actId="167"/>
          <ac:spMkLst>
            <pc:docMk/>
            <pc:sldMk cId="1499589906" sldId="306"/>
            <ac:spMk id="3" creationId="{5EC17268-7525-1046-376D-C90A64816C14}"/>
          </ac:spMkLst>
        </pc:spChg>
        <pc:spChg chg="add mod ord">
          <ac:chgData name="Temitope Nelson" userId="03ca0b5538a8ccb0" providerId="LiveId" clId="{444312AC-E49E-4AAE-988A-70D48957425F}" dt="2024-01-09T12:15:03.002" v="83" actId="1582"/>
          <ac:spMkLst>
            <pc:docMk/>
            <pc:sldMk cId="1499589906" sldId="306"/>
            <ac:spMk id="5" creationId="{4A1C0A45-F70C-2177-71A8-6007F622FC7D}"/>
          </ac:spMkLst>
        </pc:spChg>
        <pc:spChg chg="add mod ord">
          <ac:chgData name="Temitope Nelson" userId="03ca0b5538a8ccb0" providerId="LiveId" clId="{444312AC-E49E-4AAE-988A-70D48957425F}" dt="2024-01-09T12:15:03.002" v="83" actId="1582"/>
          <ac:spMkLst>
            <pc:docMk/>
            <pc:sldMk cId="1499589906" sldId="306"/>
            <ac:spMk id="6" creationId="{F794B6C9-AB84-B847-A3C4-20F756B9D829}"/>
          </ac:spMkLst>
        </pc:spChg>
        <pc:spChg chg="add mod ord">
          <ac:chgData name="Temitope Nelson" userId="03ca0b5538a8ccb0" providerId="LiveId" clId="{444312AC-E49E-4AAE-988A-70D48957425F}" dt="2024-01-09T12:15:03.002" v="83" actId="1582"/>
          <ac:spMkLst>
            <pc:docMk/>
            <pc:sldMk cId="1499589906" sldId="306"/>
            <ac:spMk id="7" creationId="{6A59F08D-8CA8-EFFE-933A-2914672DC2EA}"/>
          </ac:spMkLst>
        </pc:spChg>
        <pc:spChg chg="add mod">
          <ac:chgData name="Temitope Nelson" userId="03ca0b5538a8ccb0" providerId="LiveId" clId="{444312AC-E49E-4AAE-988A-70D48957425F}" dt="2024-01-09T12:15:23.678" v="85" actId="1076"/>
          <ac:spMkLst>
            <pc:docMk/>
            <pc:sldMk cId="1499589906" sldId="306"/>
            <ac:spMk id="11" creationId="{800BEFBF-7CF4-A3DB-9E68-C2159227F5E6}"/>
          </ac:spMkLst>
        </pc:spChg>
        <pc:spChg chg="add mod">
          <ac:chgData name="Temitope Nelson" userId="03ca0b5538a8ccb0" providerId="LiveId" clId="{444312AC-E49E-4AAE-988A-70D48957425F}" dt="2024-01-09T13:20:06.027" v="688" actId="14100"/>
          <ac:spMkLst>
            <pc:docMk/>
            <pc:sldMk cId="1499589906" sldId="306"/>
            <ac:spMk id="12" creationId="{29B99E85-25CB-7486-5AF7-882FDC1F58DC}"/>
          </ac:spMkLst>
        </pc:spChg>
        <pc:spChg chg="add mod">
          <ac:chgData name="Temitope Nelson" userId="03ca0b5538a8ccb0" providerId="LiveId" clId="{444312AC-E49E-4AAE-988A-70D48957425F}" dt="2024-01-09T13:24:49.910" v="742" actId="1076"/>
          <ac:spMkLst>
            <pc:docMk/>
            <pc:sldMk cId="1499589906" sldId="306"/>
            <ac:spMk id="13" creationId="{5755A230-D765-8C87-DFA3-E1A2CD1D9973}"/>
          </ac:spMkLst>
        </pc:spChg>
        <pc:spChg chg="add mod">
          <ac:chgData name="Temitope Nelson" userId="03ca0b5538a8ccb0" providerId="LiveId" clId="{444312AC-E49E-4AAE-988A-70D48957425F}" dt="2024-01-09T12:23:38.177" v="131" actId="1076"/>
          <ac:spMkLst>
            <pc:docMk/>
            <pc:sldMk cId="1499589906" sldId="306"/>
            <ac:spMk id="14" creationId="{8E336BFE-F98B-911A-71FC-B3706A87E048}"/>
          </ac:spMkLst>
        </pc:spChg>
        <pc:spChg chg="add del mod">
          <ac:chgData name="Temitope Nelson" userId="03ca0b5538a8ccb0" providerId="LiveId" clId="{444312AC-E49E-4AAE-988A-70D48957425F}" dt="2024-01-09T12:23:34.483" v="130" actId="478"/>
          <ac:spMkLst>
            <pc:docMk/>
            <pc:sldMk cId="1499589906" sldId="306"/>
            <ac:spMk id="15" creationId="{A061AB4E-ADCB-4864-D8E6-ECD2543BBB95}"/>
          </ac:spMkLst>
        </pc:spChg>
        <pc:spChg chg="add del mod">
          <ac:chgData name="Temitope Nelson" userId="03ca0b5538a8ccb0" providerId="LiveId" clId="{444312AC-E49E-4AAE-988A-70D48957425F}" dt="2024-01-09T12:23:34.483" v="130" actId="478"/>
          <ac:spMkLst>
            <pc:docMk/>
            <pc:sldMk cId="1499589906" sldId="306"/>
            <ac:spMk id="17" creationId="{4570E203-7F38-C040-D2CC-036FB01BD401}"/>
          </ac:spMkLst>
        </pc:spChg>
        <pc:spChg chg="add del mod">
          <ac:chgData name="Temitope Nelson" userId="03ca0b5538a8ccb0" providerId="LiveId" clId="{444312AC-E49E-4AAE-988A-70D48957425F}" dt="2024-01-09T12:19:45.414" v="124" actId="478"/>
          <ac:spMkLst>
            <pc:docMk/>
            <pc:sldMk cId="1499589906" sldId="306"/>
            <ac:spMk id="19" creationId="{4E72CECD-C4F0-9382-5ACC-DC4A08742740}"/>
          </ac:spMkLst>
        </pc:spChg>
        <pc:picChg chg="del">
          <ac:chgData name="Temitope Nelson" userId="03ca0b5538a8ccb0" providerId="LiveId" clId="{444312AC-E49E-4AAE-988A-70D48957425F}" dt="2024-01-09T12:08:48.964" v="7" actId="478"/>
          <ac:picMkLst>
            <pc:docMk/>
            <pc:sldMk cId="1499589906" sldId="306"/>
            <ac:picMk id="3" creationId="{A1DA86EE-6ECB-6D28-B6A5-768EE89AE815}"/>
          </ac:picMkLst>
        </pc:picChg>
        <pc:picChg chg="add mod modCrop">
          <ac:chgData name="Temitope Nelson" userId="03ca0b5538a8ccb0" providerId="LiveId" clId="{444312AC-E49E-4AAE-988A-70D48957425F}" dt="2024-01-10T11:17:10.476" v="2116" actId="1076"/>
          <ac:picMkLst>
            <pc:docMk/>
            <pc:sldMk cId="1499589906" sldId="306"/>
            <ac:picMk id="4" creationId="{25529544-D135-1C76-FAFB-AD502961C898}"/>
          </ac:picMkLst>
        </pc:picChg>
        <pc:picChg chg="add mod">
          <ac:chgData name="Temitope Nelson" userId="03ca0b5538a8ccb0" providerId="LiveId" clId="{444312AC-E49E-4AAE-988A-70D48957425F}" dt="2024-01-09T12:10:46.879" v="27"/>
          <ac:picMkLst>
            <pc:docMk/>
            <pc:sldMk cId="1499589906" sldId="306"/>
            <ac:picMk id="9" creationId="{78B7E7CE-3524-6C23-9E4B-9C522302B5D2}"/>
          </ac:picMkLst>
        </pc:picChg>
        <pc:picChg chg="add mod">
          <ac:chgData name="Temitope Nelson" userId="03ca0b5538a8ccb0" providerId="LiveId" clId="{444312AC-E49E-4AAE-988A-70D48957425F}" dt="2024-01-09T12:19:19.819" v="121" actId="1076"/>
          <ac:picMkLst>
            <pc:docMk/>
            <pc:sldMk cId="1499589906" sldId="306"/>
            <ac:picMk id="10" creationId="{B76483A2-F0AD-9E38-5A9C-9BBD780AA9F4}"/>
          </ac:picMkLst>
        </pc:picChg>
        <pc:picChg chg="add del mod">
          <ac:chgData name="Temitope Nelson" userId="03ca0b5538a8ccb0" providerId="LiveId" clId="{444312AC-E49E-4AAE-988A-70D48957425F}" dt="2024-01-09T12:23:34.483" v="130" actId="478"/>
          <ac:picMkLst>
            <pc:docMk/>
            <pc:sldMk cId="1499589906" sldId="306"/>
            <ac:picMk id="16" creationId="{E9C54EF2-47A7-0506-8254-47CAA551743A}"/>
          </ac:picMkLst>
        </pc:picChg>
        <pc:picChg chg="add del mod">
          <ac:chgData name="Temitope Nelson" userId="03ca0b5538a8ccb0" providerId="LiveId" clId="{444312AC-E49E-4AAE-988A-70D48957425F}" dt="2024-01-09T12:23:34.483" v="130" actId="478"/>
          <ac:picMkLst>
            <pc:docMk/>
            <pc:sldMk cId="1499589906" sldId="306"/>
            <ac:picMk id="18" creationId="{BCE721E4-BF13-FE16-ACD9-4AC3070F08D6}"/>
          </ac:picMkLst>
        </pc:picChg>
        <pc:picChg chg="add del mod">
          <ac:chgData name="Temitope Nelson" userId="03ca0b5538a8ccb0" providerId="LiveId" clId="{444312AC-E49E-4AAE-988A-70D48957425F}" dt="2024-01-09T12:23:31.063" v="129" actId="478"/>
          <ac:picMkLst>
            <pc:docMk/>
            <pc:sldMk cId="1499589906" sldId="306"/>
            <ac:picMk id="20" creationId="{369218E1-DA98-4586-2121-5488BBC0F634}"/>
          </ac:picMkLst>
        </pc:picChg>
      </pc:sldChg>
      <pc:sldChg chg="modSp add del mod">
        <pc:chgData name="Temitope Nelson" userId="03ca0b5538a8ccb0" providerId="LiveId" clId="{444312AC-E49E-4AAE-988A-70D48957425F}" dt="2024-01-09T14:06:14.255" v="992" actId="47"/>
        <pc:sldMkLst>
          <pc:docMk/>
          <pc:sldMk cId="3291915035" sldId="307"/>
        </pc:sldMkLst>
        <pc:spChg chg="mod">
          <ac:chgData name="Temitope Nelson" userId="03ca0b5538a8ccb0" providerId="LiveId" clId="{444312AC-E49E-4AAE-988A-70D48957425F}" dt="2024-01-09T13:46:54.200" v="809" actId="1076"/>
          <ac:spMkLst>
            <pc:docMk/>
            <pc:sldMk cId="3291915035" sldId="307"/>
            <ac:spMk id="460" creationId="{00000000-0000-0000-0000-000000000000}"/>
          </ac:spMkLst>
        </pc:spChg>
        <pc:spChg chg="mod">
          <ac:chgData name="Temitope Nelson" userId="03ca0b5538a8ccb0" providerId="LiveId" clId="{444312AC-E49E-4AAE-988A-70D48957425F}" dt="2024-01-09T13:13:23.866" v="597" actId="20577"/>
          <ac:spMkLst>
            <pc:docMk/>
            <pc:sldMk cId="3291915035" sldId="307"/>
            <ac:spMk id="467" creationId="{00000000-0000-0000-0000-000000000000}"/>
          </ac:spMkLst>
        </pc:spChg>
        <pc:spChg chg="mod">
          <ac:chgData name="Temitope Nelson" userId="03ca0b5538a8ccb0" providerId="LiveId" clId="{444312AC-E49E-4AAE-988A-70D48957425F}" dt="2024-01-09T13:46:58.009" v="810" actId="1076"/>
          <ac:spMkLst>
            <pc:docMk/>
            <pc:sldMk cId="3291915035" sldId="307"/>
            <ac:spMk id="474" creationId="{00000000-0000-0000-0000-000000000000}"/>
          </ac:spMkLst>
        </pc:spChg>
      </pc:sldChg>
      <pc:sldChg chg="addSp delSp modSp add mod">
        <pc:chgData name="Temitope Nelson" userId="03ca0b5538a8ccb0" providerId="LiveId" clId="{444312AC-E49E-4AAE-988A-70D48957425F}" dt="2024-01-23T18:44:27.344" v="4765" actId="21"/>
        <pc:sldMkLst>
          <pc:docMk/>
          <pc:sldMk cId="26539272" sldId="308"/>
        </pc:sldMkLst>
        <pc:spChg chg="del">
          <ac:chgData name="Temitope Nelson" userId="03ca0b5538a8ccb0" providerId="LiveId" clId="{444312AC-E49E-4AAE-988A-70D48957425F}" dt="2024-01-09T12:28:23.042" v="161" actId="478"/>
          <ac:spMkLst>
            <pc:docMk/>
            <pc:sldMk cId="26539272" sldId="308"/>
            <ac:spMk id="2" creationId="{A018861F-D071-F905-39C2-059AADD13481}"/>
          </ac:spMkLst>
        </pc:spChg>
        <pc:spChg chg="add mod">
          <ac:chgData name="Temitope Nelson" userId="03ca0b5538a8ccb0" providerId="LiveId" clId="{444312AC-E49E-4AAE-988A-70D48957425F}" dt="2024-01-09T13:59:46.202" v="939" actId="14100"/>
          <ac:spMkLst>
            <pc:docMk/>
            <pc:sldMk cId="26539272" sldId="308"/>
            <ac:spMk id="2" creationId="{ED99EA79-8509-EFFE-9913-611B9F9C2EFF}"/>
          </ac:spMkLst>
        </pc:spChg>
        <pc:spChg chg="add mod">
          <ac:chgData name="Temitope Nelson" userId="03ca0b5538a8ccb0" providerId="LiveId" clId="{444312AC-E49E-4AAE-988A-70D48957425F}" dt="2024-01-09T14:04:24.401" v="988" actId="1076"/>
          <ac:spMkLst>
            <pc:docMk/>
            <pc:sldMk cId="26539272" sldId="308"/>
            <ac:spMk id="3" creationId="{E7D74CE1-921D-5533-C1C9-76E407C8A490}"/>
          </ac:spMkLst>
        </pc:spChg>
        <pc:spChg chg="add mod">
          <ac:chgData name="Temitope Nelson" userId="03ca0b5538a8ccb0" providerId="LiveId" clId="{444312AC-E49E-4AAE-988A-70D48957425F}" dt="2024-01-09T14:03:03.735" v="971" actId="1076"/>
          <ac:spMkLst>
            <pc:docMk/>
            <pc:sldMk cId="26539272" sldId="308"/>
            <ac:spMk id="4" creationId="{BE3F86B3-9DA3-87AD-FEF1-A080FD92CE18}"/>
          </ac:spMkLst>
        </pc:spChg>
        <pc:spChg chg="mod">
          <ac:chgData name="Temitope Nelson" userId="03ca0b5538a8ccb0" providerId="LiveId" clId="{444312AC-E49E-4AAE-988A-70D48957425F}" dt="2024-01-23T18:39:39.037" v="4733" actId="207"/>
          <ac:spMkLst>
            <pc:docMk/>
            <pc:sldMk cId="26539272" sldId="308"/>
            <ac:spMk id="6" creationId="{B0F35744-9022-9724-42C0-D1FEF38E89B0}"/>
          </ac:spMkLst>
        </pc:spChg>
        <pc:spChg chg="mod">
          <ac:chgData name="Temitope Nelson" userId="03ca0b5538a8ccb0" providerId="LiveId" clId="{444312AC-E49E-4AAE-988A-70D48957425F}" dt="2024-01-23T18:41:58.630" v="4748" actId="207"/>
          <ac:spMkLst>
            <pc:docMk/>
            <pc:sldMk cId="26539272" sldId="308"/>
            <ac:spMk id="7" creationId="{A204D0E1-F8BF-C4EB-3CAE-E230E73455DB}"/>
          </ac:spMkLst>
        </pc:spChg>
        <pc:spChg chg="add mod">
          <ac:chgData name="Temitope Nelson" userId="03ca0b5538a8ccb0" providerId="LiveId" clId="{444312AC-E49E-4AAE-988A-70D48957425F}" dt="2024-01-09T14:01:41.586" v="963"/>
          <ac:spMkLst>
            <pc:docMk/>
            <pc:sldMk cId="26539272" sldId="308"/>
            <ac:spMk id="8" creationId="{BDBBC683-E7DD-DD28-9395-ED191B7CD011}"/>
          </ac:spMkLst>
        </pc:spChg>
        <pc:spChg chg="add mod topLvl">
          <ac:chgData name="Temitope Nelson" userId="03ca0b5538a8ccb0" providerId="LiveId" clId="{444312AC-E49E-4AAE-988A-70D48957425F}" dt="2024-01-09T13:57:14.146" v="896" actId="20577"/>
          <ac:spMkLst>
            <pc:docMk/>
            <pc:sldMk cId="26539272" sldId="308"/>
            <ac:spMk id="9" creationId="{AAEF2128-EE6D-BB03-F79D-74D36C3E2BF7}"/>
          </ac:spMkLst>
        </pc:spChg>
        <pc:spChg chg="mod">
          <ac:chgData name="Temitope Nelson" userId="03ca0b5538a8ccb0" providerId="LiveId" clId="{444312AC-E49E-4AAE-988A-70D48957425F}" dt="2024-01-23T18:01:37.571" v="4730" actId="207"/>
          <ac:spMkLst>
            <pc:docMk/>
            <pc:sldMk cId="26539272" sldId="308"/>
            <ac:spMk id="11" creationId="{0EDC6202-DF8F-083A-CC03-88DDDA097CD7}"/>
          </ac:spMkLst>
        </pc:spChg>
        <pc:spChg chg="mod">
          <ac:chgData name="Temitope Nelson" userId="03ca0b5538a8ccb0" providerId="LiveId" clId="{444312AC-E49E-4AAE-988A-70D48957425F}" dt="2024-01-23T18:42:05.485" v="4749" actId="207"/>
          <ac:spMkLst>
            <pc:docMk/>
            <pc:sldMk cId="26539272" sldId="308"/>
            <ac:spMk id="12" creationId="{8A1AAB81-9EF0-B8B8-D7C1-6E60B0F5ED8D}"/>
          </ac:spMkLst>
        </pc:spChg>
        <pc:spChg chg="add mod topLvl">
          <ac:chgData name="Temitope Nelson" userId="03ca0b5538a8ccb0" providerId="LiveId" clId="{444312AC-E49E-4AAE-988A-70D48957425F}" dt="2024-01-09T13:59:09.673" v="924" actId="1037"/>
          <ac:spMkLst>
            <pc:docMk/>
            <pc:sldMk cId="26539272" sldId="308"/>
            <ac:spMk id="13" creationId="{42410672-DB87-561C-EDEE-59ADEB196B7F}"/>
          </ac:spMkLst>
        </pc:spChg>
        <pc:spChg chg="add mod">
          <ac:chgData name="Temitope Nelson" userId="03ca0b5538a8ccb0" providerId="LiveId" clId="{444312AC-E49E-4AAE-988A-70D48957425F}" dt="2024-01-09T14:03:32.387" v="976"/>
          <ac:spMkLst>
            <pc:docMk/>
            <pc:sldMk cId="26539272" sldId="308"/>
            <ac:spMk id="14" creationId="{F987E50F-2CEA-F95A-C824-4E84D9CA6B19}"/>
          </ac:spMkLst>
        </pc:spChg>
        <pc:spChg chg="mod topLvl">
          <ac:chgData name="Temitope Nelson" userId="03ca0b5538a8ccb0" providerId="LiveId" clId="{444312AC-E49E-4AAE-988A-70D48957425F}" dt="2024-01-09T14:04:43.626" v="990" actId="20577"/>
          <ac:spMkLst>
            <pc:docMk/>
            <pc:sldMk cId="26539272" sldId="308"/>
            <ac:spMk id="18" creationId="{672FEB3F-9E7E-5C6F-3E3A-087F4CC0B2D7}"/>
          </ac:spMkLst>
        </pc:spChg>
        <pc:spChg chg="mod topLvl">
          <ac:chgData name="Temitope Nelson" userId="03ca0b5538a8ccb0" providerId="LiveId" clId="{444312AC-E49E-4AAE-988A-70D48957425F}" dt="2024-01-09T14:03:46.788" v="980" actId="20577"/>
          <ac:spMkLst>
            <pc:docMk/>
            <pc:sldMk cId="26539272" sldId="308"/>
            <ac:spMk id="19" creationId="{AEB8AF4C-6FA1-80AB-3667-933F37ED9AAF}"/>
          </ac:spMkLst>
        </pc:spChg>
        <pc:spChg chg="mod topLvl">
          <ac:chgData name="Temitope Nelson" userId="03ca0b5538a8ccb0" providerId="LiveId" clId="{444312AC-E49E-4AAE-988A-70D48957425F}" dt="2024-01-09T14:01:45.803" v="965" actId="20577"/>
          <ac:spMkLst>
            <pc:docMk/>
            <pc:sldMk cId="26539272" sldId="308"/>
            <ac:spMk id="21" creationId="{DEDAA818-53DA-4816-F482-CADC4FDD9496}"/>
          </ac:spMkLst>
        </pc:spChg>
        <pc:spChg chg="mod topLvl">
          <ac:chgData name="Temitope Nelson" userId="03ca0b5538a8ccb0" providerId="LiveId" clId="{444312AC-E49E-4AAE-988A-70D48957425F}" dt="2024-01-09T14:03:02.935" v="970" actId="688"/>
          <ac:spMkLst>
            <pc:docMk/>
            <pc:sldMk cId="26539272" sldId="308"/>
            <ac:spMk id="23" creationId="{7DE6EB3F-B366-7D12-DB0A-F55FFFC1EF72}"/>
          </ac:spMkLst>
        </pc:spChg>
        <pc:spChg chg="mod">
          <ac:chgData name="Temitope Nelson" userId="03ca0b5538a8ccb0" providerId="LiveId" clId="{444312AC-E49E-4AAE-988A-70D48957425F}" dt="2024-01-23T18:01:32.035" v="4729" actId="207"/>
          <ac:spMkLst>
            <pc:docMk/>
            <pc:sldMk cId="26539272" sldId="308"/>
            <ac:spMk id="24" creationId="{40A86257-AC7F-B284-5EE5-983C7C0A4161}"/>
          </ac:spMkLst>
        </pc:spChg>
        <pc:spChg chg="mod">
          <ac:chgData name="Temitope Nelson" userId="03ca0b5538a8ccb0" providerId="LiveId" clId="{444312AC-E49E-4AAE-988A-70D48957425F}" dt="2024-01-23T18:42:09.622" v="4750" actId="207"/>
          <ac:spMkLst>
            <pc:docMk/>
            <pc:sldMk cId="26539272" sldId="308"/>
            <ac:spMk id="25" creationId="{DD3A049B-27E5-96B6-9340-9BF5D0F493F9}"/>
          </ac:spMkLst>
        </pc:spChg>
        <pc:spChg chg="mod">
          <ac:chgData name="Temitope Nelson" userId="03ca0b5538a8ccb0" providerId="LiveId" clId="{444312AC-E49E-4AAE-988A-70D48957425F}" dt="2024-01-23T18:01:28.129" v="4728" actId="207"/>
          <ac:spMkLst>
            <pc:docMk/>
            <pc:sldMk cId="26539272" sldId="308"/>
            <ac:spMk id="26" creationId="{D9F543B9-F04E-C738-565F-4F121F3F19BB}"/>
          </ac:spMkLst>
        </pc:spChg>
        <pc:spChg chg="mod">
          <ac:chgData name="Temitope Nelson" userId="03ca0b5538a8ccb0" providerId="LiveId" clId="{444312AC-E49E-4AAE-988A-70D48957425F}" dt="2024-01-23T18:42:15.526" v="4751" actId="207"/>
          <ac:spMkLst>
            <pc:docMk/>
            <pc:sldMk cId="26539272" sldId="308"/>
            <ac:spMk id="27" creationId="{464030BF-40EE-F55E-D25F-A64448045C9E}"/>
          </ac:spMkLst>
        </pc:spChg>
        <pc:spChg chg="mod">
          <ac:chgData name="Temitope Nelson" userId="03ca0b5538a8ccb0" providerId="LiveId" clId="{444312AC-E49E-4AAE-988A-70D48957425F}" dt="2024-01-23T18:01:20.080" v="4727" actId="207"/>
          <ac:spMkLst>
            <pc:docMk/>
            <pc:sldMk cId="26539272" sldId="308"/>
            <ac:spMk id="28" creationId="{29DAE034-AF84-5A3D-B35F-D37C3F910433}"/>
          </ac:spMkLst>
        </pc:spChg>
        <pc:spChg chg="mod">
          <ac:chgData name="Temitope Nelson" userId="03ca0b5538a8ccb0" providerId="LiveId" clId="{444312AC-E49E-4AAE-988A-70D48957425F}" dt="2024-01-23T18:41:09.627" v="4744" actId="207"/>
          <ac:spMkLst>
            <pc:docMk/>
            <pc:sldMk cId="26539272" sldId="308"/>
            <ac:spMk id="29" creationId="{F89E008D-C92E-C90C-DC0D-795078D7B4C4}"/>
          </ac:spMkLst>
        </pc:spChg>
        <pc:spChg chg="mod">
          <ac:chgData name="Temitope Nelson" userId="03ca0b5538a8ccb0" providerId="LiveId" clId="{444312AC-E49E-4AAE-988A-70D48957425F}" dt="2024-01-23T18:01:15.148" v="4726" actId="207"/>
          <ac:spMkLst>
            <pc:docMk/>
            <pc:sldMk cId="26539272" sldId="308"/>
            <ac:spMk id="30" creationId="{A49B4491-9681-5A92-535F-5A42AF11E009}"/>
          </ac:spMkLst>
        </pc:spChg>
        <pc:spChg chg="mod">
          <ac:chgData name="Temitope Nelson" userId="03ca0b5538a8ccb0" providerId="LiveId" clId="{444312AC-E49E-4AAE-988A-70D48957425F}" dt="2024-01-23T18:41:47.342" v="4745" actId="207"/>
          <ac:spMkLst>
            <pc:docMk/>
            <pc:sldMk cId="26539272" sldId="308"/>
            <ac:spMk id="31" creationId="{92703CB8-FC4A-D6E7-D948-0F2EF1B787CC}"/>
          </ac:spMkLst>
        </pc:spChg>
        <pc:spChg chg="add mod">
          <ac:chgData name="Temitope Nelson" userId="03ca0b5538a8ccb0" providerId="LiveId" clId="{444312AC-E49E-4AAE-988A-70D48957425F}" dt="2024-01-09T13:16:40.419" v="682" actId="1076"/>
          <ac:spMkLst>
            <pc:docMk/>
            <pc:sldMk cId="26539272" sldId="308"/>
            <ac:spMk id="32" creationId="{F08D835D-82D2-7F39-27C2-867BC9FC7E1D}"/>
          </ac:spMkLst>
        </pc:spChg>
        <pc:spChg chg="add mod">
          <ac:chgData name="Temitope Nelson" userId="03ca0b5538a8ccb0" providerId="LiveId" clId="{444312AC-E49E-4AAE-988A-70D48957425F}" dt="2024-01-23T18:40:44.720" v="4743" actId="207"/>
          <ac:spMkLst>
            <pc:docMk/>
            <pc:sldMk cId="26539272" sldId="308"/>
            <ac:spMk id="33" creationId="{350DC26B-EED8-910A-1C77-3A8A1F115DC4}"/>
          </ac:spMkLst>
        </pc:spChg>
        <pc:spChg chg="add mod">
          <ac:chgData name="Temitope Nelson" userId="03ca0b5538a8ccb0" providerId="LiveId" clId="{444312AC-E49E-4AAE-988A-70D48957425F}" dt="2024-01-23T18:40:25.838" v="4738" actId="207"/>
          <ac:spMkLst>
            <pc:docMk/>
            <pc:sldMk cId="26539272" sldId="308"/>
            <ac:spMk id="34" creationId="{597D9A39-3E51-3F64-7BC6-3D8A9A78A331}"/>
          </ac:spMkLst>
        </pc:spChg>
        <pc:spChg chg="add mod">
          <ac:chgData name="Temitope Nelson" userId="03ca0b5538a8ccb0" providerId="LiveId" clId="{444312AC-E49E-4AAE-988A-70D48957425F}" dt="2024-01-09T13:17:05.839" v="686" actId="1076"/>
          <ac:spMkLst>
            <pc:docMk/>
            <pc:sldMk cId="26539272" sldId="308"/>
            <ac:spMk id="35" creationId="{CACF79E8-C5F9-BF33-F2C3-36C844EB8700}"/>
          </ac:spMkLst>
        </pc:spChg>
        <pc:spChg chg="add del mod">
          <ac:chgData name="Temitope Nelson" userId="03ca0b5538a8ccb0" providerId="LiveId" clId="{444312AC-E49E-4AAE-988A-70D48957425F}" dt="2024-01-09T13:07:24.714" v="515" actId="478"/>
          <ac:spMkLst>
            <pc:docMk/>
            <pc:sldMk cId="26539272" sldId="308"/>
            <ac:spMk id="36" creationId="{56C7F2F3-FCFF-F5BE-4B96-DC6D82F8586C}"/>
          </ac:spMkLst>
        </pc:spChg>
        <pc:spChg chg="add mod">
          <ac:chgData name="Temitope Nelson" userId="03ca0b5538a8ccb0" providerId="LiveId" clId="{444312AC-E49E-4AAE-988A-70D48957425F}" dt="2024-01-23T18:40:27.950" v="4739" actId="207"/>
          <ac:spMkLst>
            <pc:docMk/>
            <pc:sldMk cId="26539272" sldId="308"/>
            <ac:spMk id="37" creationId="{D50D203B-E655-6AFE-4DC7-2338759242C2}"/>
          </ac:spMkLst>
        </pc:spChg>
        <pc:spChg chg="add mod">
          <ac:chgData name="Temitope Nelson" userId="03ca0b5538a8ccb0" providerId="LiveId" clId="{444312AC-E49E-4AAE-988A-70D48957425F}" dt="2024-01-09T13:16:09.032" v="665" actId="1036"/>
          <ac:spMkLst>
            <pc:docMk/>
            <pc:sldMk cId="26539272" sldId="308"/>
            <ac:spMk id="38" creationId="{0DE08BE3-8AB0-9AC5-D5CB-58D298E0E3C1}"/>
          </ac:spMkLst>
        </pc:spChg>
        <pc:spChg chg="add del mod">
          <ac:chgData name="Temitope Nelson" userId="03ca0b5538a8ccb0" providerId="LiveId" clId="{444312AC-E49E-4AAE-988A-70D48957425F}" dt="2024-01-09T13:07:22.100" v="514" actId="478"/>
          <ac:spMkLst>
            <pc:docMk/>
            <pc:sldMk cId="26539272" sldId="308"/>
            <ac:spMk id="39" creationId="{7EC4F03A-E138-1762-502A-9E1F5E3ABD1D}"/>
          </ac:spMkLst>
        </pc:spChg>
        <pc:spChg chg="add mod">
          <ac:chgData name="Temitope Nelson" userId="03ca0b5538a8ccb0" providerId="LiveId" clId="{444312AC-E49E-4AAE-988A-70D48957425F}" dt="2024-01-23T18:40:36.286" v="4741" actId="207"/>
          <ac:spMkLst>
            <pc:docMk/>
            <pc:sldMk cId="26539272" sldId="308"/>
            <ac:spMk id="40" creationId="{8CB6D6D5-B87D-0070-A120-63ACECBD522B}"/>
          </ac:spMkLst>
        </pc:spChg>
        <pc:spChg chg="add mod">
          <ac:chgData name="Temitope Nelson" userId="03ca0b5538a8ccb0" providerId="LiveId" clId="{444312AC-E49E-4AAE-988A-70D48957425F}" dt="2024-01-09T13:15:17.353" v="645" actId="1076"/>
          <ac:spMkLst>
            <pc:docMk/>
            <pc:sldMk cId="26539272" sldId="308"/>
            <ac:spMk id="41" creationId="{0C61911D-51CD-AEC9-3157-B1ACA5FDB609}"/>
          </ac:spMkLst>
        </pc:spChg>
        <pc:spChg chg="add mod">
          <ac:chgData name="Temitope Nelson" userId="03ca0b5538a8ccb0" providerId="LiveId" clId="{444312AC-E49E-4AAE-988A-70D48957425F}" dt="2024-01-23T18:42:40.381" v="4754" actId="207"/>
          <ac:spMkLst>
            <pc:docMk/>
            <pc:sldMk cId="26539272" sldId="308"/>
            <ac:spMk id="42" creationId="{03B1F583-9876-E81A-4B5E-123F36E7134D}"/>
          </ac:spMkLst>
        </pc:spChg>
        <pc:spChg chg="add mod">
          <ac:chgData name="Temitope Nelson" userId="03ca0b5538a8ccb0" providerId="LiveId" clId="{444312AC-E49E-4AAE-988A-70D48957425F}" dt="2024-01-23T18:40:20.150" v="4736" actId="207"/>
          <ac:spMkLst>
            <pc:docMk/>
            <pc:sldMk cId="26539272" sldId="308"/>
            <ac:spMk id="45" creationId="{996E7591-F0CE-7CBD-01EE-627F5C174029}"/>
          </ac:spMkLst>
        </pc:spChg>
        <pc:spChg chg="add mod">
          <ac:chgData name="Temitope Nelson" userId="03ca0b5538a8ccb0" providerId="LiveId" clId="{444312AC-E49E-4AAE-988A-70D48957425F}" dt="2024-01-09T13:26:48.867" v="761" actId="14100"/>
          <ac:spMkLst>
            <pc:docMk/>
            <pc:sldMk cId="26539272" sldId="308"/>
            <ac:spMk id="46" creationId="{7B7A3BAE-81FB-9A02-411F-00BDEF66A549}"/>
          </ac:spMkLst>
        </pc:spChg>
        <pc:spChg chg="add mod">
          <ac:chgData name="Temitope Nelson" userId="03ca0b5538a8ccb0" providerId="LiveId" clId="{444312AC-E49E-4AAE-988A-70D48957425F}" dt="2024-01-23T18:42:43.102" v="4755" actId="207"/>
          <ac:spMkLst>
            <pc:docMk/>
            <pc:sldMk cId="26539272" sldId="308"/>
            <ac:spMk id="47" creationId="{4575986F-3E72-648A-6853-5694553046E8}"/>
          </ac:spMkLst>
        </pc:spChg>
        <pc:spChg chg="add del mod ord">
          <ac:chgData name="Temitope Nelson" userId="03ca0b5538a8ccb0" providerId="LiveId" clId="{444312AC-E49E-4AAE-988A-70D48957425F}" dt="2024-01-23T17:59:53.216" v="4706" actId="478"/>
          <ac:spMkLst>
            <pc:docMk/>
            <pc:sldMk cId="26539272" sldId="308"/>
            <ac:spMk id="48" creationId="{0C61DAD3-56A4-3156-95A3-DD6FF7BDF8AC}"/>
          </ac:spMkLst>
        </pc:spChg>
        <pc:spChg chg="add mod">
          <ac:chgData name="Temitope Nelson" userId="03ca0b5538a8ccb0" providerId="LiveId" clId="{444312AC-E49E-4AAE-988A-70D48957425F}" dt="2024-01-23T18:42:37.678" v="4753" actId="207"/>
          <ac:spMkLst>
            <pc:docMk/>
            <pc:sldMk cId="26539272" sldId="308"/>
            <ac:spMk id="49" creationId="{B087E849-DD87-2CDB-1CCA-6669BC63256A}"/>
          </ac:spMkLst>
        </pc:spChg>
        <pc:spChg chg="add mod">
          <ac:chgData name="Temitope Nelson" userId="03ca0b5538a8ccb0" providerId="LiveId" clId="{444312AC-E49E-4AAE-988A-70D48957425F}" dt="2024-01-23T18:42:34.789" v="4752" actId="207"/>
          <ac:spMkLst>
            <pc:docMk/>
            <pc:sldMk cId="26539272" sldId="308"/>
            <ac:spMk id="50" creationId="{25F6EAB4-0310-FE73-38C2-3EF7098C4D06}"/>
          </ac:spMkLst>
        </pc:spChg>
        <pc:spChg chg="add mod">
          <ac:chgData name="Temitope Nelson" userId="03ca0b5538a8ccb0" providerId="LiveId" clId="{444312AC-E49E-4AAE-988A-70D48957425F}" dt="2024-01-23T18:40:22.439" v="4737" actId="207"/>
          <ac:spMkLst>
            <pc:docMk/>
            <pc:sldMk cId="26539272" sldId="308"/>
            <ac:spMk id="51" creationId="{F2423B12-0B43-A7C3-05D0-4CA1E82E2F48}"/>
          </ac:spMkLst>
        </pc:spChg>
        <pc:spChg chg="add mod">
          <ac:chgData name="Temitope Nelson" userId="03ca0b5538a8ccb0" providerId="LiveId" clId="{444312AC-E49E-4AAE-988A-70D48957425F}" dt="2024-01-09T13:44:42.785" v="801" actId="14100"/>
          <ac:spMkLst>
            <pc:docMk/>
            <pc:sldMk cId="26539272" sldId="308"/>
            <ac:spMk id="52" creationId="{383C8E56-81BC-105D-72D1-8BB14BFFF725}"/>
          </ac:spMkLst>
        </pc:spChg>
        <pc:spChg chg="add mod">
          <ac:chgData name="Temitope Nelson" userId="03ca0b5538a8ccb0" providerId="LiveId" clId="{444312AC-E49E-4AAE-988A-70D48957425F}" dt="2024-01-23T18:42:45.954" v="4756" actId="207"/>
          <ac:spMkLst>
            <pc:docMk/>
            <pc:sldMk cId="26539272" sldId="308"/>
            <ac:spMk id="53" creationId="{9E34E4AB-097D-C4C9-E788-46C85B6DD396}"/>
          </ac:spMkLst>
        </pc:spChg>
        <pc:spChg chg="add mod">
          <ac:chgData name="Temitope Nelson" userId="03ca0b5538a8ccb0" providerId="LiveId" clId="{444312AC-E49E-4AAE-988A-70D48957425F}" dt="2024-01-23T18:40:32.510" v="4740" actId="207"/>
          <ac:spMkLst>
            <pc:docMk/>
            <pc:sldMk cId="26539272" sldId="308"/>
            <ac:spMk id="54" creationId="{89400D34-75C5-A5D4-2361-A595D3C9977B}"/>
          </ac:spMkLst>
        </pc:spChg>
        <pc:spChg chg="add mod">
          <ac:chgData name="Temitope Nelson" userId="03ca0b5538a8ccb0" providerId="LiveId" clId="{444312AC-E49E-4AAE-988A-70D48957425F}" dt="2024-01-09T13:29:54.177" v="785" actId="1037"/>
          <ac:spMkLst>
            <pc:docMk/>
            <pc:sldMk cId="26539272" sldId="308"/>
            <ac:spMk id="55" creationId="{46776C6B-11C9-E85B-8C45-19D5E09ED0A6}"/>
          </ac:spMkLst>
        </pc:spChg>
        <pc:spChg chg="add mod">
          <ac:chgData name="Temitope Nelson" userId="03ca0b5538a8ccb0" providerId="LiveId" clId="{444312AC-E49E-4AAE-988A-70D48957425F}" dt="2024-01-23T18:42:48.621" v="4757" actId="207"/>
          <ac:spMkLst>
            <pc:docMk/>
            <pc:sldMk cId="26539272" sldId="308"/>
            <ac:spMk id="56" creationId="{8976D68D-0523-D7C0-427A-DCB6FAA3A3D3}"/>
          </ac:spMkLst>
        </pc:spChg>
        <pc:spChg chg="add mod ord">
          <ac:chgData name="Temitope Nelson" userId="03ca0b5538a8ccb0" providerId="LiveId" clId="{444312AC-E49E-4AAE-988A-70D48957425F}" dt="2024-01-23T18:01:00.783" v="4725" actId="14100"/>
          <ac:spMkLst>
            <pc:docMk/>
            <pc:sldMk cId="26539272" sldId="308"/>
            <ac:spMk id="57" creationId="{9068F0CF-EDB4-414B-C5C9-6DF4698BD63F}"/>
          </ac:spMkLst>
        </pc:spChg>
        <pc:spChg chg="add mod">
          <ac:chgData name="Temitope Nelson" userId="03ca0b5538a8ccb0" providerId="LiveId" clId="{444312AC-E49E-4AAE-988A-70D48957425F}" dt="2024-01-23T18:00:16.638" v="4711" actId="2085"/>
          <ac:spMkLst>
            <pc:docMk/>
            <pc:sldMk cId="26539272" sldId="308"/>
            <ac:spMk id="58" creationId="{948C58B0-C987-0148-50C6-E96C61F3E152}"/>
          </ac:spMkLst>
        </pc:spChg>
        <pc:spChg chg="del mod topLvl">
          <ac:chgData name="Temitope Nelson" userId="03ca0b5538a8ccb0" providerId="LiveId" clId="{444312AC-E49E-4AAE-988A-70D48957425F}" dt="2024-01-09T12:46:16.405" v="287" actId="478"/>
          <ac:spMkLst>
            <pc:docMk/>
            <pc:sldMk cId="26539272" sldId="308"/>
            <ac:spMk id="58" creationId="{EFF6FEEF-FCD6-E95E-2449-0B62A245F159}"/>
          </ac:spMkLst>
        </pc:spChg>
        <pc:spChg chg="del mod topLvl">
          <ac:chgData name="Temitope Nelson" userId="03ca0b5538a8ccb0" providerId="LiveId" clId="{444312AC-E49E-4AAE-988A-70D48957425F}" dt="2024-01-09T12:46:16.405" v="287" actId="478"/>
          <ac:spMkLst>
            <pc:docMk/>
            <pc:sldMk cId="26539272" sldId="308"/>
            <ac:spMk id="59" creationId="{0DA99B02-37BE-31B1-0CBE-08DECA6FB7EB}"/>
          </ac:spMkLst>
        </pc:spChg>
        <pc:spChg chg="add del mod">
          <ac:chgData name="Temitope Nelson" userId="03ca0b5538a8ccb0" providerId="LiveId" clId="{444312AC-E49E-4AAE-988A-70D48957425F}" dt="2024-01-23T18:44:27.344" v="4765" actId="21"/>
          <ac:spMkLst>
            <pc:docMk/>
            <pc:sldMk cId="26539272" sldId="308"/>
            <ac:spMk id="59" creationId="{7DC18B15-6F0F-DE94-A787-E84D0563F9E6}"/>
          </ac:spMkLst>
        </pc:spChg>
        <pc:spChg chg="del mod topLvl">
          <ac:chgData name="Temitope Nelson" userId="03ca0b5538a8ccb0" providerId="LiveId" clId="{444312AC-E49E-4AAE-988A-70D48957425F}" dt="2024-01-09T12:32:43.600" v="184" actId="478"/>
          <ac:spMkLst>
            <pc:docMk/>
            <pc:sldMk cId="26539272" sldId="308"/>
            <ac:spMk id="60" creationId="{A0E842D2-5283-654A-64DA-B15C26CB8CE6}"/>
          </ac:spMkLst>
        </pc:spChg>
        <pc:spChg chg="del mod topLvl">
          <ac:chgData name="Temitope Nelson" userId="03ca0b5538a8ccb0" providerId="LiveId" clId="{444312AC-E49E-4AAE-988A-70D48957425F}" dt="2024-01-09T12:32:47.290" v="186" actId="478"/>
          <ac:spMkLst>
            <pc:docMk/>
            <pc:sldMk cId="26539272" sldId="308"/>
            <ac:spMk id="61" creationId="{4E69FD78-EDEF-13D3-6F11-5C42FD25291F}"/>
          </ac:spMkLst>
        </pc:spChg>
        <pc:spChg chg="del mod topLvl">
          <ac:chgData name="Temitope Nelson" userId="03ca0b5538a8ccb0" providerId="LiveId" clId="{444312AC-E49E-4AAE-988A-70D48957425F}" dt="2024-01-09T12:32:47.290" v="186" actId="478"/>
          <ac:spMkLst>
            <pc:docMk/>
            <pc:sldMk cId="26539272" sldId="308"/>
            <ac:spMk id="62" creationId="{CECE911B-E7C3-B85C-38B6-C11DF4896261}"/>
          </ac:spMkLst>
        </pc:spChg>
        <pc:spChg chg="del mod topLvl">
          <ac:chgData name="Temitope Nelson" userId="03ca0b5538a8ccb0" providerId="LiveId" clId="{444312AC-E49E-4AAE-988A-70D48957425F}" dt="2024-01-09T12:32:47.290" v="186" actId="478"/>
          <ac:spMkLst>
            <pc:docMk/>
            <pc:sldMk cId="26539272" sldId="308"/>
            <ac:spMk id="63" creationId="{BA4D1F22-FCED-6A16-F7C9-389F52114D32}"/>
          </ac:spMkLst>
        </pc:spChg>
        <pc:spChg chg="del mod topLvl">
          <ac:chgData name="Temitope Nelson" userId="03ca0b5538a8ccb0" providerId="LiveId" clId="{444312AC-E49E-4AAE-988A-70D48957425F}" dt="2024-01-09T12:32:47.290" v="186" actId="478"/>
          <ac:spMkLst>
            <pc:docMk/>
            <pc:sldMk cId="26539272" sldId="308"/>
            <ac:spMk id="64" creationId="{63861D2A-C269-DD05-0882-1163BF9EC7C6}"/>
          </ac:spMkLst>
        </pc:spChg>
        <pc:spChg chg="del mod topLvl">
          <ac:chgData name="Temitope Nelson" userId="03ca0b5538a8ccb0" providerId="LiveId" clId="{444312AC-E49E-4AAE-988A-70D48957425F}" dt="2024-01-09T12:32:44.238" v="185" actId="478"/>
          <ac:spMkLst>
            <pc:docMk/>
            <pc:sldMk cId="26539272" sldId="308"/>
            <ac:spMk id="65" creationId="{117C7FD5-64BD-68C1-26F3-499CAB8912AA}"/>
          </ac:spMkLst>
        </pc:spChg>
        <pc:spChg chg="del mod topLvl">
          <ac:chgData name="Temitope Nelson" userId="03ca0b5538a8ccb0" providerId="LiveId" clId="{444312AC-E49E-4AAE-988A-70D48957425F}" dt="2024-01-09T12:32:49.548" v="187" actId="478"/>
          <ac:spMkLst>
            <pc:docMk/>
            <pc:sldMk cId="26539272" sldId="308"/>
            <ac:spMk id="66" creationId="{73E6282E-4F31-E733-C037-18E04781F158}"/>
          </ac:spMkLst>
        </pc:spChg>
        <pc:spChg chg="del mod topLvl">
          <ac:chgData name="Temitope Nelson" userId="03ca0b5538a8ccb0" providerId="LiveId" clId="{444312AC-E49E-4AAE-988A-70D48957425F}" dt="2024-01-09T12:32:49.548" v="187" actId="478"/>
          <ac:spMkLst>
            <pc:docMk/>
            <pc:sldMk cId="26539272" sldId="308"/>
            <ac:spMk id="67" creationId="{694C7539-7AC3-59A8-ACC7-0470116A8964}"/>
          </ac:spMkLst>
        </pc:spChg>
        <pc:spChg chg="del mod topLvl">
          <ac:chgData name="Temitope Nelson" userId="03ca0b5538a8ccb0" providerId="LiveId" clId="{444312AC-E49E-4AAE-988A-70D48957425F}" dt="2024-01-09T12:32:49.548" v="187" actId="478"/>
          <ac:spMkLst>
            <pc:docMk/>
            <pc:sldMk cId="26539272" sldId="308"/>
            <ac:spMk id="68" creationId="{A9C8E20D-F318-98A2-7E7D-4B8C7B1D9F24}"/>
          </ac:spMkLst>
        </pc:spChg>
        <pc:spChg chg="del mod topLvl">
          <ac:chgData name="Temitope Nelson" userId="03ca0b5538a8ccb0" providerId="LiveId" clId="{444312AC-E49E-4AAE-988A-70D48957425F}" dt="2024-01-09T12:32:49.548" v="187" actId="478"/>
          <ac:spMkLst>
            <pc:docMk/>
            <pc:sldMk cId="26539272" sldId="308"/>
            <ac:spMk id="69" creationId="{97D643C8-8183-1658-5379-80E5D631D2A6}"/>
          </ac:spMkLst>
        </pc:spChg>
        <pc:spChg chg="del mod topLvl">
          <ac:chgData name="Temitope Nelson" userId="03ca0b5538a8ccb0" providerId="LiveId" clId="{444312AC-E49E-4AAE-988A-70D48957425F}" dt="2024-01-09T12:32:49.548" v="187" actId="478"/>
          <ac:spMkLst>
            <pc:docMk/>
            <pc:sldMk cId="26539272" sldId="308"/>
            <ac:spMk id="70" creationId="{46FD50A7-2A81-D5B3-BF82-81011AA7730F}"/>
          </ac:spMkLst>
        </pc:spChg>
        <pc:spChg chg="mod">
          <ac:chgData name="Temitope Nelson" userId="03ca0b5538a8ccb0" providerId="LiveId" clId="{444312AC-E49E-4AAE-988A-70D48957425F}" dt="2024-01-23T18:39:32.606" v="4731" actId="207"/>
          <ac:spMkLst>
            <pc:docMk/>
            <pc:sldMk cId="26539272" sldId="308"/>
            <ac:spMk id="72" creationId="{33B436F0-5FA3-5779-CA48-8528409E51CF}"/>
          </ac:spMkLst>
        </pc:spChg>
        <pc:spChg chg="mod">
          <ac:chgData name="Temitope Nelson" userId="03ca0b5538a8ccb0" providerId="LiveId" clId="{444312AC-E49E-4AAE-988A-70D48957425F}" dt="2024-01-23T18:41:52.005" v="4746" actId="207"/>
          <ac:spMkLst>
            <pc:docMk/>
            <pc:sldMk cId="26539272" sldId="308"/>
            <ac:spMk id="73" creationId="{A1D27893-CF9A-6F35-225C-ED8CE493D60A}"/>
          </ac:spMkLst>
        </pc:spChg>
        <pc:spChg chg="mod">
          <ac:chgData name="Temitope Nelson" userId="03ca0b5538a8ccb0" providerId="LiveId" clId="{444312AC-E49E-4AAE-988A-70D48957425F}" dt="2024-01-23T18:39:36.084" v="4732" actId="207"/>
          <ac:spMkLst>
            <pc:docMk/>
            <pc:sldMk cId="26539272" sldId="308"/>
            <ac:spMk id="75" creationId="{90F5F307-2DEB-3FD2-6A8F-F995A2DFA6B5}"/>
          </ac:spMkLst>
        </pc:spChg>
        <pc:spChg chg="mod">
          <ac:chgData name="Temitope Nelson" userId="03ca0b5538a8ccb0" providerId="LiveId" clId="{444312AC-E49E-4AAE-988A-70D48957425F}" dt="2024-01-23T18:41:54.712" v="4747" actId="207"/>
          <ac:spMkLst>
            <pc:docMk/>
            <pc:sldMk cId="26539272" sldId="308"/>
            <ac:spMk id="76" creationId="{64F349B3-7584-6512-74C2-46307A3BA926}"/>
          </ac:spMkLst>
        </pc:spChg>
        <pc:spChg chg="mod topLvl">
          <ac:chgData name="Temitope Nelson" userId="03ca0b5538a8ccb0" providerId="LiveId" clId="{444312AC-E49E-4AAE-988A-70D48957425F}" dt="2024-01-09T13:46:35.961" v="808" actId="688"/>
          <ac:spMkLst>
            <pc:docMk/>
            <pc:sldMk cId="26539272" sldId="308"/>
            <ac:spMk id="77" creationId="{4A082DA1-DC57-7D63-739A-F04CCF75F8D2}"/>
          </ac:spMkLst>
        </pc:spChg>
        <pc:spChg chg="mod topLvl">
          <ac:chgData name="Temitope Nelson" userId="03ca0b5538a8ccb0" providerId="LiveId" clId="{444312AC-E49E-4AAE-988A-70D48957425F}" dt="2024-01-09T12:52:36.155" v="379" actId="338"/>
          <ac:spMkLst>
            <pc:docMk/>
            <pc:sldMk cId="26539272" sldId="308"/>
            <ac:spMk id="78" creationId="{E66EE411-279C-5DD1-755C-2551331D4113}"/>
          </ac:spMkLst>
        </pc:spChg>
        <pc:spChg chg="del mod">
          <ac:chgData name="Temitope Nelson" userId="03ca0b5538a8ccb0" providerId="LiveId" clId="{444312AC-E49E-4AAE-988A-70D48957425F}" dt="2024-01-09T12:46:13.062" v="286" actId="478"/>
          <ac:spMkLst>
            <pc:docMk/>
            <pc:sldMk cId="26539272" sldId="308"/>
            <ac:spMk id="79" creationId="{9676BDA1-B7C3-5632-15C4-0C3C3FEB1A5C}"/>
          </ac:spMkLst>
        </pc:spChg>
        <pc:spChg chg="del mod">
          <ac:chgData name="Temitope Nelson" userId="03ca0b5538a8ccb0" providerId="LiveId" clId="{444312AC-E49E-4AAE-988A-70D48957425F}" dt="2024-01-09T12:46:16.405" v="287" actId="478"/>
          <ac:spMkLst>
            <pc:docMk/>
            <pc:sldMk cId="26539272" sldId="308"/>
            <ac:spMk id="80" creationId="{946F5548-1B38-CE51-D4E6-696ABD686363}"/>
          </ac:spMkLst>
        </pc:spChg>
        <pc:spChg chg="del mod">
          <ac:chgData name="Temitope Nelson" userId="03ca0b5538a8ccb0" providerId="LiveId" clId="{444312AC-E49E-4AAE-988A-70D48957425F}" dt="2024-01-09T12:46:54.119" v="294" actId="478"/>
          <ac:spMkLst>
            <pc:docMk/>
            <pc:sldMk cId="26539272" sldId="308"/>
            <ac:spMk id="81" creationId="{B5671E33-E2FD-BB34-A427-CA06BC4D65B4}"/>
          </ac:spMkLst>
        </pc:spChg>
        <pc:spChg chg="add del mod">
          <ac:chgData name="Temitope Nelson" userId="03ca0b5538a8ccb0" providerId="LiveId" clId="{444312AC-E49E-4AAE-988A-70D48957425F}" dt="2024-01-09T12:51:22.100" v="371" actId="478"/>
          <ac:spMkLst>
            <pc:docMk/>
            <pc:sldMk cId="26539272" sldId="308"/>
            <ac:spMk id="82" creationId="{1C8AF21A-A7E1-DF4C-9AEE-92C9B79B9F69}"/>
          </ac:spMkLst>
        </pc:spChg>
        <pc:spChg chg="mod">
          <ac:chgData name="Temitope Nelson" userId="03ca0b5538a8ccb0" providerId="LiveId" clId="{444312AC-E49E-4AAE-988A-70D48957425F}" dt="2024-01-23T18:40:16.337" v="4735" actId="207"/>
          <ac:spMkLst>
            <pc:docMk/>
            <pc:sldMk cId="26539272" sldId="308"/>
            <ac:spMk id="83" creationId="{78109629-B04F-8EAE-8F6C-50C3DE01F8E3}"/>
          </ac:spMkLst>
        </pc:spChg>
        <pc:spChg chg="add del mod">
          <ac:chgData name="Temitope Nelson" userId="03ca0b5538a8ccb0" providerId="LiveId" clId="{444312AC-E49E-4AAE-988A-70D48957425F}" dt="2024-01-09T12:30:10.609" v="178" actId="478"/>
          <ac:spMkLst>
            <pc:docMk/>
            <pc:sldMk cId="26539272" sldId="308"/>
            <ac:spMk id="84" creationId="{0DA725A9-7E07-0C44-BACC-2CEE26531714}"/>
          </ac:spMkLst>
        </pc:spChg>
        <pc:spChg chg="add del mod">
          <ac:chgData name="Temitope Nelson" userId="03ca0b5538a8ccb0" providerId="LiveId" clId="{444312AC-E49E-4AAE-988A-70D48957425F}" dt="2024-01-09T12:30:10.609" v="178" actId="478"/>
          <ac:spMkLst>
            <pc:docMk/>
            <pc:sldMk cId="26539272" sldId="308"/>
            <ac:spMk id="85" creationId="{8ECBE2A9-4CFE-9C0F-F900-BF48C6B0EE01}"/>
          </ac:spMkLst>
        </pc:spChg>
        <pc:spChg chg="add del mod">
          <ac:chgData name="Temitope Nelson" userId="03ca0b5538a8ccb0" providerId="LiveId" clId="{444312AC-E49E-4AAE-988A-70D48957425F}" dt="2024-01-09T12:51:22.100" v="371" actId="478"/>
          <ac:spMkLst>
            <pc:docMk/>
            <pc:sldMk cId="26539272" sldId="308"/>
            <ac:spMk id="86" creationId="{4BAD7D58-15FC-9858-7634-BE7F2CF84217}"/>
          </ac:spMkLst>
        </pc:spChg>
        <pc:spChg chg="add del mod">
          <ac:chgData name="Temitope Nelson" userId="03ca0b5538a8ccb0" providerId="LiveId" clId="{444312AC-E49E-4AAE-988A-70D48957425F}" dt="2024-01-09T12:51:22.100" v="371" actId="478"/>
          <ac:spMkLst>
            <pc:docMk/>
            <pc:sldMk cId="26539272" sldId="308"/>
            <ac:spMk id="87" creationId="{DCD7F9BE-6E23-70A8-A83E-A2796144BB56}"/>
          </ac:spMkLst>
        </pc:spChg>
        <pc:spChg chg="add del mod">
          <ac:chgData name="Temitope Nelson" userId="03ca0b5538a8ccb0" providerId="LiveId" clId="{444312AC-E49E-4AAE-988A-70D48957425F}" dt="2024-01-09T12:51:22.100" v="371" actId="478"/>
          <ac:spMkLst>
            <pc:docMk/>
            <pc:sldMk cId="26539272" sldId="308"/>
            <ac:spMk id="88" creationId="{23611AEA-22B9-F1C6-8DB2-1A7C09700159}"/>
          </ac:spMkLst>
        </pc:spChg>
        <pc:spChg chg="add mod">
          <ac:chgData name="Temitope Nelson" userId="03ca0b5538a8ccb0" providerId="LiveId" clId="{444312AC-E49E-4AAE-988A-70D48957425F}" dt="2024-01-23T18:40:39.190" v="4742" actId="207"/>
          <ac:spMkLst>
            <pc:docMk/>
            <pc:sldMk cId="26539272" sldId="308"/>
            <ac:spMk id="89" creationId="{86642FDC-2747-13C4-C182-0635783EEF47}"/>
          </ac:spMkLst>
        </pc:spChg>
        <pc:spChg chg="add mod">
          <ac:chgData name="Temitope Nelson" userId="03ca0b5538a8ccb0" providerId="LiveId" clId="{444312AC-E49E-4AAE-988A-70D48957425F}" dt="2024-01-09T13:52:00.257" v="844" actId="1076"/>
          <ac:spMkLst>
            <pc:docMk/>
            <pc:sldMk cId="26539272" sldId="308"/>
            <ac:spMk id="90" creationId="{7FADB70B-D95E-31B5-B303-688205CE6A6E}"/>
          </ac:spMkLst>
        </pc:spChg>
        <pc:spChg chg="add mod">
          <ac:chgData name="Temitope Nelson" userId="03ca0b5538a8ccb0" providerId="LiveId" clId="{444312AC-E49E-4AAE-988A-70D48957425F}" dt="2024-01-23T18:42:52.321" v="4758" actId="207"/>
          <ac:spMkLst>
            <pc:docMk/>
            <pc:sldMk cId="26539272" sldId="308"/>
            <ac:spMk id="91" creationId="{8F1A8E08-EF6C-983F-B9C0-4B0AB320493F}"/>
          </ac:spMkLst>
        </pc:spChg>
        <pc:spChg chg="add mod">
          <ac:chgData name="Temitope Nelson" userId="03ca0b5538a8ccb0" providerId="LiveId" clId="{444312AC-E49E-4AAE-988A-70D48957425F}" dt="2024-01-09T13:54:22.233" v="856" actId="1076"/>
          <ac:spMkLst>
            <pc:docMk/>
            <pc:sldMk cId="26539272" sldId="308"/>
            <ac:spMk id="92" creationId="{A61D3634-1B72-617D-6D29-D36DCEB518DE}"/>
          </ac:spMkLst>
        </pc:spChg>
        <pc:spChg chg="add mod">
          <ac:chgData name="Temitope Nelson" userId="03ca0b5538a8ccb0" providerId="LiveId" clId="{444312AC-E49E-4AAE-988A-70D48957425F}" dt="2024-01-09T13:54:53.322" v="859" actId="1076"/>
          <ac:spMkLst>
            <pc:docMk/>
            <pc:sldMk cId="26539272" sldId="308"/>
            <ac:spMk id="93" creationId="{4F149175-5E39-50A0-BCB3-8C53366DF63A}"/>
          </ac:spMkLst>
        </pc:spChg>
        <pc:spChg chg="add mod">
          <ac:chgData name="Temitope Nelson" userId="03ca0b5538a8ccb0" providerId="LiveId" clId="{444312AC-E49E-4AAE-988A-70D48957425F}" dt="2024-01-09T13:56:27.966" v="890" actId="1038"/>
          <ac:spMkLst>
            <pc:docMk/>
            <pc:sldMk cId="26539272" sldId="308"/>
            <ac:spMk id="94" creationId="{35EF5D58-8159-BE75-BB6C-763A580413FC}"/>
          </ac:spMkLst>
        </pc:spChg>
        <pc:spChg chg="add mod">
          <ac:chgData name="Temitope Nelson" userId="03ca0b5538a8ccb0" providerId="LiveId" clId="{444312AC-E49E-4AAE-988A-70D48957425F}" dt="2024-01-09T13:57:14.559" v="897" actId="1076"/>
          <ac:spMkLst>
            <pc:docMk/>
            <pc:sldMk cId="26539272" sldId="308"/>
            <ac:spMk id="95" creationId="{241AC9F1-7007-8ED2-75E0-E1E0B73B3556}"/>
          </ac:spMkLst>
        </pc:spChg>
        <pc:grpChg chg="del mod">
          <ac:chgData name="Temitope Nelson" userId="03ca0b5538a8ccb0" providerId="LiveId" clId="{444312AC-E49E-4AAE-988A-70D48957425F}" dt="2024-01-09T12:46:13.062" v="286" actId="478"/>
          <ac:grpSpMkLst>
            <pc:docMk/>
            <pc:sldMk cId="26539272" sldId="308"/>
            <ac:grpSpMk id="3" creationId="{C08DAC96-7606-54D9-BD70-6A8D73E620E5}"/>
          </ac:grpSpMkLst>
        </pc:grpChg>
        <pc:grpChg chg="add mod topLvl">
          <ac:chgData name="Temitope Nelson" userId="03ca0b5538a8ccb0" providerId="LiveId" clId="{444312AC-E49E-4AAE-988A-70D48957425F}" dt="2024-01-09T12:52:36.155" v="379" actId="338"/>
          <ac:grpSpMkLst>
            <pc:docMk/>
            <pc:sldMk cId="26539272" sldId="308"/>
            <ac:grpSpMk id="5" creationId="{CD4924D0-6002-AC38-CCB4-53F7FE83CC42}"/>
          </ac:grpSpMkLst>
        </pc:grpChg>
        <pc:grpChg chg="add mod topLvl">
          <ac:chgData name="Temitope Nelson" userId="03ca0b5538a8ccb0" providerId="LiveId" clId="{444312AC-E49E-4AAE-988A-70D48957425F}" dt="2024-01-09T12:52:36.155" v="379" actId="338"/>
          <ac:grpSpMkLst>
            <pc:docMk/>
            <pc:sldMk cId="26539272" sldId="308"/>
            <ac:grpSpMk id="10" creationId="{B0E58BF9-C463-0BBF-FB83-5EA1D1A7A34D}"/>
          </ac:grpSpMkLst>
        </pc:grpChg>
        <pc:grpChg chg="add del mod">
          <ac:chgData name="Temitope Nelson" userId="03ca0b5538a8ccb0" providerId="LiveId" clId="{444312AC-E49E-4AAE-988A-70D48957425F}" dt="2024-01-09T12:42:27.290" v="251" actId="165"/>
          <ac:grpSpMkLst>
            <pc:docMk/>
            <pc:sldMk cId="26539272" sldId="308"/>
            <ac:grpSpMk id="14" creationId="{9F702845-8B52-90CE-22F6-B7068EAE8475}"/>
          </ac:grpSpMkLst>
        </pc:grpChg>
        <pc:grpChg chg="add del mod">
          <ac:chgData name="Temitope Nelson" userId="03ca0b5538a8ccb0" providerId="LiveId" clId="{444312AC-E49E-4AAE-988A-70D48957425F}" dt="2024-01-09T12:42:19.901" v="250" actId="165"/>
          <ac:grpSpMkLst>
            <pc:docMk/>
            <pc:sldMk cId="26539272" sldId="308"/>
            <ac:grpSpMk id="15" creationId="{6C13D9E8-FE61-57CC-BCC1-1FD0ED583B7C}"/>
          </ac:grpSpMkLst>
        </pc:grpChg>
        <pc:grpChg chg="mod topLvl">
          <ac:chgData name="Temitope Nelson" userId="03ca0b5538a8ccb0" providerId="LiveId" clId="{444312AC-E49E-4AAE-988A-70D48957425F}" dt="2024-01-09T12:52:43.444" v="380" actId="338"/>
          <ac:grpSpMkLst>
            <pc:docMk/>
            <pc:sldMk cId="26539272" sldId="308"/>
            <ac:grpSpMk id="16" creationId="{BE4A3EFD-ECA9-CC8C-1393-02E11D458EA5}"/>
          </ac:grpSpMkLst>
        </pc:grpChg>
        <pc:grpChg chg="mod topLvl">
          <ac:chgData name="Temitope Nelson" userId="03ca0b5538a8ccb0" providerId="LiveId" clId="{444312AC-E49E-4AAE-988A-70D48957425F}" dt="2024-01-09T12:52:43.444" v="380" actId="338"/>
          <ac:grpSpMkLst>
            <pc:docMk/>
            <pc:sldMk cId="26539272" sldId="308"/>
            <ac:grpSpMk id="17" creationId="{58C2B69C-5EBB-7140-86F3-FF1E52962785}"/>
          </ac:grpSpMkLst>
        </pc:grpChg>
        <pc:grpChg chg="mod topLvl">
          <ac:chgData name="Temitope Nelson" userId="03ca0b5538a8ccb0" providerId="LiveId" clId="{444312AC-E49E-4AAE-988A-70D48957425F}" dt="2024-01-09T12:52:43.444" v="380" actId="338"/>
          <ac:grpSpMkLst>
            <pc:docMk/>
            <pc:sldMk cId="26539272" sldId="308"/>
            <ac:grpSpMk id="20" creationId="{33315A0D-C58E-6881-9B07-6F4124CC9796}"/>
          </ac:grpSpMkLst>
        </pc:grpChg>
        <pc:grpChg chg="mod topLvl">
          <ac:chgData name="Temitope Nelson" userId="03ca0b5538a8ccb0" providerId="LiveId" clId="{444312AC-E49E-4AAE-988A-70D48957425F}" dt="2024-01-09T12:52:43.444" v="380" actId="338"/>
          <ac:grpSpMkLst>
            <pc:docMk/>
            <pc:sldMk cId="26539272" sldId="308"/>
            <ac:grpSpMk id="22" creationId="{40375C56-89BE-5002-E3FC-6D8088E9B150}"/>
          </ac:grpSpMkLst>
        </pc:grpChg>
        <pc:grpChg chg="add mod">
          <ac:chgData name="Temitope Nelson" userId="03ca0b5538a8ccb0" providerId="LiveId" clId="{444312AC-E49E-4AAE-988A-70D48957425F}" dt="2024-01-09T12:55:23.938" v="449" actId="1038"/>
          <ac:grpSpMkLst>
            <pc:docMk/>
            <pc:sldMk cId="26539272" sldId="308"/>
            <ac:grpSpMk id="43" creationId="{B75AEE46-560C-24F4-65AB-B968BE6DE0AB}"/>
          </ac:grpSpMkLst>
        </pc:grpChg>
        <pc:grpChg chg="add mod">
          <ac:chgData name="Temitope Nelson" userId="03ca0b5538a8ccb0" providerId="LiveId" clId="{444312AC-E49E-4AAE-988A-70D48957425F}" dt="2024-01-09T12:55:23.938" v="449" actId="1038"/>
          <ac:grpSpMkLst>
            <pc:docMk/>
            <pc:sldMk cId="26539272" sldId="308"/>
            <ac:grpSpMk id="44" creationId="{5A25E41E-E3A0-924A-CCB4-9F55CFDC6271}"/>
          </ac:grpSpMkLst>
        </pc:grpChg>
        <pc:grpChg chg="del">
          <ac:chgData name="Temitope Nelson" userId="03ca0b5538a8ccb0" providerId="LiveId" clId="{444312AC-E49E-4AAE-988A-70D48957425F}" dt="2024-01-09T12:32:34.541" v="181" actId="165"/>
          <ac:grpSpMkLst>
            <pc:docMk/>
            <pc:sldMk cId="26539272" sldId="308"/>
            <ac:grpSpMk id="57" creationId="{20A0AC3A-389B-5261-71B1-E81AEDEF54E9}"/>
          </ac:grpSpMkLst>
        </pc:grpChg>
        <pc:grpChg chg="mod topLvl">
          <ac:chgData name="Temitope Nelson" userId="03ca0b5538a8ccb0" providerId="LiveId" clId="{444312AC-E49E-4AAE-988A-70D48957425F}" dt="2024-01-09T12:52:36.155" v="379" actId="338"/>
          <ac:grpSpMkLst>
            <pc:docMk/>
            <pc:sldMk cId="26539272" sldId="308"/>
            <ac:grpSpMk id="71" creationId="{9EB91856-DC28-89FC-AED9-4A59571A246B}"/>
          </ac:grpSpMkLst>
        </pc:grpChg>
        <pc:grpChg chg="mod topLvl">
          <ac:chgData name="Temitope Nelson" userId="03ca0b5538a8ccb0" providerId="LiveId" clId="{444312AC-E49E-4AAE-988A-70D48957425F}" dt="2024-01-09T12:52:36.155" v="379" actId="338"/>
          <ac:grpSpMkLst>
            <pc:docMk/>
            <pc:sldMk cId="26539272" sldId="308"/>
            <ac:grpSpMk id="74" creationId="{3CB3E42B-3C18-0BAF-C5B1-796A1E369165}"/>
          </ac:grpSpMkLst>
        </pc:grpChg>
        <pc:picChg chg="add mod ord modCrop">
          <ac:chgData name="Temitope Nelson" userId="03ca0b5538a8ccb0" providerId="LiveId" clId="{444312AC-E49E-4AAE-988A-70D48957425F}" dt="2024-01-23T17:57:10.670" v="4677" actId="166"/>
          <ac:picMkLst>
            <pc:docMk/>
            <pc:sldMk cId="26539272" sldId="308"/>
            <ac:picMk id="36" creationId="{6DAFA355-6857-197F-9C04-320062484E5A}"/>
          </ac:picMkLst>
        </pc:picChg>
      </pc:sldChg>
      <pc:sldChg chg="addSp delSp modSp add del mod">
        <pc:chgData name="Temitope Nelson" userId="03ca0b5538a8ccb0" providerId="LiveId" clId="{444312AC-E49E-4AAE-988A-70D48957425F}" dt="2024-01-10T09:08:57.638" v="1039" actId="47"/>
        <pc:sldMkLst>
          <pc:docMk/>
          <pc:sldMk cId="1282321395" sldId="309"/>
        </pc:sldMkLst>
        <pc:spChg chg="add mod">
          <ac:chgData name="Temitope Nelson" userId="03ca0b5538a8ccb0" providerId="LiveId" clId="{444312AC-E49E-4AAE-988A-70D48957425F}" dt="2024-01-10T09:08:16.245" v="1031" actId="1076"/>
          <ac:spMkLst>
            <pc:docMk/>
            <pc:sldMk cId="1282321395" sldId="309"/>
            <ac:spMk id="3" creationId="{8D31104F-F52F-D7E1-D35A-8961606258A6}"/>
          </ac:spMkLst>
        </pc:spChg>
        <pc:spChg chg="del">
          <ac:chgData name="Temitope Nelson" userId="03ca0b5538a8ccb0" providerId="LiveId" clId="{444312AC-E49E-4AAE-988A-70D48957425F}" dt="2024-01-10T09:08:07.087" v="1029" actId="478"/>
          <ac:spMkLst>
            <pc:docMk/>
            <pc:sldMk cId="1282321395" sldId="309"/>
            <ac:spMk id="5" creationId="{4A1C0A45-F70C-2177-71A8-6007F622FC7D}"/>
          </ac:spMkLst>
        </pc:spChg>
        <pc:spChg chg="del">
          <ac:chgData name="Temitope Nelson" userId="03ca0b5538a8ccb0" providerId="LiveId" clId="{444312AC-E49E-4AAE-988A-70D48957425F}" dt="2024-01-10T09:08:07.087" v="1029" actId="478"/>
          <ac:spMkLst>
            <pc:docMk/>
            <pc:sldMk cId="1282321395" sldId="309"/>
            <ac:spMk id="6" creationId="{F794B6C9-AB84-B847-A3C4-20F756B9D829}"/>
          </ac:spMkLst>
        </pc:spChg>
        <pc:spChg chg="del">
          <ac:chgData name="Temitope Nelson" userId="03ca0b5538a8ccb0" providerId="LiveId" clId="{444312AC-E49E-4AAE-988A-70D48957425F}" dt="2024-01-10T09:08:07.087" v="1029" actId="478"/>
          <ac:spMkLst>
            <pc:docMk/>
            <pc:sldMk cId="1282321395" sldId="309"/>
            <ac:spMk id="7" creationId="{6A59F08D-8CA8-EFFE-933A-2914672DC2EA}"/>
          </ac:spMkLst>
        </pc:spChg>
        <pc:spChg chg="add mod">
          <ac:chgData name="Temitope Nelson" userId="03ca0b5538a8ccb0" providerId="LiveId" clId="{444312AC-E49E-4AAE-988A-70D48957425F}" dt="2024-01-10T09:08:16.245" v="1031" actId="1076"/>
          <ac:spMkLst>
            <pc:docMk/>
            <pc:sldMk cId="1282321395" sldId="309"/>
            <ac:spMk id="8" creationId="{6CAC3FB5-4B6E-D618-070A-4BE463E8D016}"/>
          </ac:spMkLst>
        </pc:spChg>
        <pc:spChg chg="add mod">
          <ac:chgData name="Temitope Nelson" userId="03ca0b5538a8ccb0" providerId="LiveId" clId="{444312AC-E49E-4AAE-988A-70D48957425F}" dt="2024-01-10T09:08:16.245" v="1031" actId="1076"/>
          <ac:spMkLst>
            <pc:docMk/>
            <pc:sldMk cId="1282321395" sldId="309"/>
            <ac:spMk id="9" creationId="{298E9E4C-A1BA-E032-A71C-72EBE69830CC}"/>
          </ac:spMkLst>
        </pc:spChg>
        <pc:spChg chg="del">
          <ac:chgData name="Temitope Nelson" userId="03ca0b5538a8ccb0" providerId="LiveId" clId="{444312AC-E49E-4AAE-988A-70D48957425F}" dt="2024-01-10T09:08:07.087" v="1029" actId="478"/>
          <ac:spMkLst>
            <pc:docMk/>
            <pc:sldMk cId="1282321395" sldId="309"/>
            <ac:spMk id="11" creationId="{800BEFBF-7CF4-A3DB-9E68-C2159227F5E6}"/>
          </ac:spMkLst>
        </pc:spChg>
        <pc:spChg chg="del">
          <ac:chgData name="Temitope Nelson" userId="03ca0b5538a8ccb0" providerId="LiveId" clId="{444312AC-E49E-4AAE-988A-70D48957425F}" dt="2024-01-10T09:08:07.087" v="1029" actId="478"/>
          <ac:spMkLst>
            <pc:docMk/>
            <pc:sldMk cId="1282321395" sldId="309"/>
            <ac:spMk id="12" creationId="{29B99E85-25CB-7486-5AF7-882FDC1F58DC}"/>
          </ac:spMkLst>
        </pc:spChg>
        <pc:spChg chg="del">
          <ac:chgData name="Temitope Nelson" userId="03ca0b5538a8ccb0" providerId="LiveId" clId="{444312AC-E49E-4AAE-988A-70D48957425F}" dt="2024-01-10T09:08:07.087" v="1029" actId="478"/>
          <ac:spMkLst>
            <pc:docMk/>
            <pc:sldMk cId="1282321395" sldId="309"/>
            <ac:spMk id="13" creationId="{5755A230-D765-8C87-DFA3-E1A2CD1D9973}"/>
          </ac:spMkLst>
        </pc:spChg>
        <pc:spChg chg="del">
          <ac:chgData name="Temitope Nelson" userId="03ca0b5538a8ccb0" providerId="LiveId" clId="{444312AC-E49E-4AAE-988A-70D48957425F}" dt="2024-01-10T09:08:07.087" v="1029" actId="478"/>
          <ac:spMkLst>
            <pc:docMk/>
            <pc:sldMk cId="1282321395" sldId="309"/>
            <ac:spMk id="14" creationId="{8E336BFE-F98B-911A-71FC-B3706A87E048}"/>
          </ac:spMkLst>
        </pc:spChg>
        <pc:spChg chg="del">
          <ac:chgData name="Temitope Nelson" userId="03ca0b5538a8ccb0" providerId="LiveId" clId="{444312AC-E49E-4AAE-988A-70D48957425F}" dt="2024-01-10T09:08:07.087" v="1029" actId="478"/>
          <ac:spMkLst>
            <pc:docMk/>
            <pc:sldMk cId="1282321395" sldId="309"/>
            <ac:spMk id="236" creationId="{00000000-0000-0000-0000-000000000000}"/>
          </ac:spMkLst>
        </pc:spChg>
        <pc:picChg chg="add mod">
          <ac:chgData name="Temitope Nelson" userId="03ca0b5538a8ccb0" providerId="LiveId" clId="{444312AC-E49E-4AAE-988A-70D48957425F}" dt="2024-01-10T09:08:38.245" v="1037" actId="1076"/>
          <ac:picMkLst>
            <pc:docMk/>
            <pc:sldMk cId="1282321395" sldId="309"/>
            <ac:picMk id="2" creationId="{5F75E13B-FEEE-E9EF-E0D9-5F4C5823F3E3}"/>
          </ac:picMkLst>
        </pc:picChg>
        <pc:picChg chg="del">
          <ac:chgData name="Temitope Nelson" userId="03ca0b5538a8ccb0" providerId="LiveId" clId="{444312AC-E49E-4AAE-988A-70D48957425F}" dt="2024-01-10T09:08:07.087" v="1029" actId="478"/>
          <ac:picMkLst>
            <pc:docMk/>
            <pc:sldMk cId="1282321395" sldId="309"/>
            <ac:picMk id="4" creationId="{25529544-D135-1C76-FAFB-AD502961C898}"/>
          </ac:picMkLst>
        </pc:picChg>
        <pc:picChg chg="del">
          <ac:chgData name="Temitope Nelson" userId="03ca0b5538a8ccb0" providerId="LiveId" clId="{444312AC-E49E-4AAE-988A-70D48957425F}" dt="2024-01-10T09:08:07.087" v="1029" actId="478"/>
          <ac:picMkLst>
            <pc:docMk/>
            <pc:sldMk cId="1282321395" sldId="309"/>
            <ac:picMk id="10" creationId="{B76483A2-F0AD-9E38-5A9C-9BBD780AA9F4}"/>
          </ac:picMkLst>
        </pc:picChg>
        <pc:picChg chg="add mod">
          <ac:chgData name="Temitope Nelson" userId="03ca0b5538a8ccb0" providerId="LiveId" clId="{444312AC-E49E-4AAE-988A-70D48957425F}" dt="2024-01-10T09:08:16.245" v="1031" actId="1076"/>
          <ac:picMkLst>
            <pc:docMk/>
            <pc:sldMk cId="1282321395" sldId="309"/>
            <ac:picMk id="15" creationId="{1C49D1FB-91F3-3FF8-8BFB-D122A7A8A626}"/>
          </ac:picMkLst>
        </pc:picChg>
        <pc:picChg chg="add mod">
          <ac:chgData name="Temitope Nelson" userId="03ca0b5538a8ccb0" providerId="LiveId" clId="{444312AC-E49E-4AAE-988A-70D48957425F}" dt="2024-01-10T09:08:16.245" v="1031" actId="1076"/>
          <ac:picMkLst>
            <pc:docMk/>
            <pc:sldMk cId="1282321395" sldId="309"/>
            <ac:picMk id="16" creationId="{C548413E-7DE6-6867-B472-ECB4850CCCA3}"/>
          </ac:picMkLst>
        </pc:picChg>
      </pc:sldChg>
      <pc:sldChg chg="addSp delSp modSp add mod ord setBg">
        <pc:chgData name="Temitope Nelson" userId="03ca0b5538a8ccb0" providerId="LiveId" clId="{444312AC-E49E-4AAE-988A-70D48957425F}" dt="2024-01-10T09:54:01.671" v="1344" actId="1037"/>
        <pc:sldMkLst>
          <pc:docMk/>
          <pc:sldMk cId="317891903" sldId="310"/>
        </pc:sldMkLst>
        <pc:spChg chg="del">
          <ac:chgData name="Temitope Nelson" userId="03ca0b5538a8ccb0" providerId="LiveId" clId="{444312AC-E49E-4AAE-988A-70D48957425F}" dt="2024-01-10T09:13:10.181" v="1053" actId="478"/>
          <ac:spMkLst>
            <pc:docMk/>
            <pc:sldMk cId="317891903" sldId="310"/>
            <ac:spMk id="3" creationId="{1C31D55B-2E38-EDBA-1B9F-A24ABC9DBD65}"/>
          </ac:spMkLst>
        </pc:spChg>
        <pc:spChg chg="mod">
          <ac:chgData name="Temitope Nelson" userId="03ca0b5538a8ccb0" providerId="LiveId" clId="{444312AC-E49E-4AAE-988A-70D48957425F}" dt="2024-01-10T09:13:22.939" v="1056" actId="14100"/>
          <ac:spMkLst>
            <pc:docMk/>
            <pc:sldMk cId="317891903" sldId="310"/>
            <ac:spMk id="7" creationId="{032AF834-EF7E-FE4E-0976-00E358FC4B90}"/>
          </ac:spMkLst>
        </pc:spChg>
        <pc:spChg chg="del">
          <ac:chgData name="Temitope Nelson" userId="03ca0b5538a8ccb0" providerId="LiveId" clId="{444312AC-E49E-4AAE-988A-70D48957425F}" dt="2024-01-10T09:13:10.181" v="1053" actId="478"/>
          <ac:spMkLst>
            <pc:docMk/>
            <pc:sldMk cId="317891903" sldId="310"/>
            <ac:spMk id="9" creationId="{A104806B-A4B0-D53A-41B7-D3F39E90463C}"/>
          </ac:spMkLst>
        </pc:spChg>
        <pc:spChg chg="add mod">
          <ac:chgData name="Temitope Nelson" userId="03ca0b5538a8ccb0" providerId="LiveId" clId="{444312AC-E49E-4AAE-988A-70D48957425F}" dt="2024-01-10T09:52:55.635" v="1304" actId="207"/>
          <ac:spMkLst>
            <pc:docMk/>
            <pc:sldMk cId="317891903" sldId="310"/>
            <ac:spMk id="10" creationId="{11B79605-53BC-9B57-D7A1-AFACABB5F588}"/>
          </ac:spMkLst>
        </pc:spChg>
        <pc:spChg chg="add mod">
          <ac:chgData name="Temitope Nelson" userId="03ca0b5538a8ccb0" providerId="LiveId" clId="{444312AC-E49E-4AAE-988A-70D48957425F}" dt="2024-01-10T09:17:04.366" v="1088" actId="12788"/>
          <ac:spMkLst>
            <pc:docMk/>
            <pc:sldMk cId="317891903" sldId="310"/>
            <ac:spMk id="12" creationId="{BD42D7D4-A708-A66B-5001-43A4A7B4DC4C}"/>
          </ac:spMkLst>
        </pc:spChg>
        <pc:spChg chg="add mod">
          <ac:chgData name="Temitope Nelson" userId="03ca0b5538a8ccb0" providerId="LiveId" clId="{444312AC-E49E-4AAE-988A-70D48957425F}" dt="2024-01-10T09:53:31.021" v="1328" actId="1076"/>
          <ac:spMkLst>
            <pc:docMk/>
            <pc:sldMk cId="317891903" sldId="310"/>
            <ac:spMk id="14" creationId="{1EE0DE83-38AE-4556-A2DE-611B820E6C20}"/>
          </ac:spMkLst>
        </pc:spChg>
        <pc:spChg chg="add mod">
          <ac:chgData name="Temitope Nelson" userId="03ca0b5538a8ccb0" providerId="LiveId" clId="{444312AC-E49E-4AAE-988A-70D48957425F}" dt="2024-01-10T09:16:23.389" v="1080" actId="1076"/>
          <ac:spMkLst>
            <pc:docMk/>
            <pc:sldMk cId="317891903" sldId="310"/>
            <ac:spMk id="15" creationId="{46AAB121-E6EB-8DAC-30E1-94822B1E0590}"/>
          </ac:spMkLst>
        </pc:spChg>
        <pc:spChg chg="add del mod ord modCrop">
          <ac:chgData name="Temitope Nelson" userId="03ca0b5538a8ccb0" providerId="LiveId" clId="{444312AC-E49E-4AAE-988A-70D48957425F}" dt="2024-01-10T09:30:20.300" v="1178" actId="478"/>
          <ac:spMkLst>
            <pc:docMk/>
            <pc:sldMk cId="317891903" sldId="310"/>
            <ac:spMk id="18" creationId="{69C702E7-4FDA-D935-9E6C-2BB962C5CB04}"/>
          </ac:spMkLst>
        </pc:spChg>
        <pc:spChg chg="add mod">
          <ac:chgData name="Temitope Nelson" userId="03ca0b5538a8ccb0" providerId="LiveId" clId="{444312AC-E49E-4AAE-988A-70D48957425F}" dt="2024-01-10T09:53:52.215" v="1339" actId="1037"/>
          <ac:spMkLst>
            <pc:docMk/>
            <pc:sldMk cId="317891903" sldId="310"/>
            <ac:spMk id="21" creationId="{894EB245-9021-4636-F0C5-A57A4D28F387}"/>
          </ac:spMkLst>
        </pc:spChg>
        <pc:picChg chg="add mod">
          <ac:chgData name="Temitope Nelson" userId="03ca0b5538a8ccb0" providerId="LiveId" clId="{444312AC-E49E-4AAE-988A-70D48957425F}" dt="2024-01-10T09:47:45.522" v="1240" actId="1076"/>
          <ac:picMkLst>
            <pc:docMk/>
            <pc:sldMk cId="317891903" sldId="310"/>
            <ac:picMk id="2" creationId="{FF56695A-F358-23C8-B9DF-7E0D4156C411}"/>
          </ac:picMkLst>
        </pc:picChg>
        <pc:picChg chg="add mod">
          <ac:chgData name="Temitope Nelson" userId="03ca0b5538a8ccb0" providerId="LiveId" clId="{444312AC-E49E-4AAE-988A-70D48957425F}" dt="2024-01-10T09:13:37.587" v="1060"/>
          <ac:picMkLst>
            <pc:docMk/>
            <pc:sldMk cId="317891903" sldId="310"/>
            <ac:picMk id="4" creationId="{5CBBBDD7-2DF9-2C74-9B81-4F00D7B031DA}"/>
          </ac:picMkLst>
        </pc:picChg>
        <pc:picChg chg="mod">
          <ac:chgData name="Temitope Nelson" userId="03ca0b5538a8ccb0" providerId="LiveId" clId="{444312AC-E49E-4AAE-988A-70D48957425F}" dt="2024-01-10T09:49:00.953" v="1292" actId="1076"/>
          <ac:picMkLst>
            <pc:docMk/>
            <pc:sldMk cId="317891903" sldId="310"/>
            <ac:picMk id="5" creationId="{12C0B78D-76C2-C8CD-6730-288188CBDB6D}"/>
          </ac:picMkLst>
        </pc:picChg>
        <pc:picChg chg="del">
          <ac:chgData name="Temitope Nelson" userId="03ca0b5538a8ccb0" providerId="LiveId" clId="{444312AC-E49E-4AAE-988A-70D48957425F}" dt="2024-01-10T09:09:19.091" v="1043" actId="478"/>
          <ac:picMkLst>
            <pc:docMk/>
            <pc:sldMk cId="317891903" sldId="310"/>
            <ac:picMk id="6" creationId="{D882670A-DD7D-CE2C-E5D2-51F6C100384C}"/>
          </ac:picMkLst>
        </pc:picChg>
        <pc:picChg chg="del">
          <ac:chgData name="Temitope Nelson" userId="03ca0b5538a8ccb0" providerId="LiveId" clId="{444312AC-E49E-4AAE-988A-70D48957425F}" dt="2024-01-10T09:09:40.687" v="1044" actId="478"/>
          <ac:picMkLst>
            <pc:docMk/>
            <pc:sldMk cId="317891903" sldId="310"/>
            <ac:picMk id="8" creationId="{EFB56B65-123D-50EC-1066-B390886FDBBF}"/>
          </ac:picMkLst>
        </pc:picChg>
        <pc:picChg chg="del">
          <ac:chgData name="Temitope Nelson" userId="03ca0b5538a8ccb0" providerId="LiveId" clId="{444312AC-E49E-4AAE-988A-70D48957425F}" dt="2024-01-10T09:13:10.181" v="1053" actId="478"/>
          <ac:picMkLst>
            <pc:docMk/>
            <pc:sldMk cId="317891903" sldId="310"/>
            <ac:picMk id="11" creationId="{1CDC342F-B802-C6FE-F3FD-52E534F63131}"/>
          </ac:picMkLst>
        </pc:picChg>
        <pc:picChg chg="del">
          <ac:chgData name="Temitope Nelson" userId="03ca0b5538a8ccb0" providerId="LiveId" clId="{444312AC-E49E-4AAE-988A-70D48957425F}" dt="2024-01-10T09:13:10.181" v="1053" actId="478"/>
          <ac:picMkLst>
            <pc:docMk/>
            <pc:sldMk cId="317891903" sldId="310"/>
            <ac:picMk id="13" creationId="{198E5D1D-3B03-8CD4-3E3E-A43C85275F8C}"/>
          </ac:picMkLst>
        </pc:picChg>
        <pc:inkChg chg="add del">
          <ac:chgData name="Temitope Nelson" userId="03ca0b5538a8ccb0" providerId="LiveId" clId="{444312AC-E49E-4AAE-988A-70D48957425F}" dt="2024-01-10T09:38:32.122" v="1183" actId="478"/>
          <ac:inkMkLst>
            <pc:docMk/>
            <pc:sldMk cId="317891903" sldId="310"/>
            <ac:inkMk id="19" creationId="{06D9D39A-1D36-8620-AF4D-171EB08B8218}"/>
          </ac:inkMkLst>
        </pc:inkChg>
        <pc:inkChg chg="add del mod">
          <ac:chgData name="Temitope Nelson" userId="03ca0b5538a8ccb0" providerId="LiveId" clId="{444312AC-E49E-4AAE-988A-70D48957425F}" dt="2024-01-10T09:38:34.306" v="1184" actId="478"/>
          <ac:inkMkLst>
            <pc:docMk/>
            <pc:sldMk cId="317891903" sldId="310"/>
            <ac:inkMk id="20" creationId="{4EAA5A55-B6C9-5113-08EA-5E6F2B0F7A25}"/>
          </ac:inkMkLst>
        </pc:inkChg>
        <pc:cxnChg chg="add mod">
          <ac:chgData name="Temitope Nelson" userId="03ca0b5538a8ccb0" providerId="LiveId" clId="{444312AC-E49E-4AAE-988A-70D48957425F}" dt="2024-01-10T09:53:22.830" v="1327" actId="1038"/>
          <ac:cxnSpMkLst>
            <pc:docMk/>
            <pc:sldMk cId="317891903" sldId="310"/>
            <ac:cxnSpMk id="16" creationId="{3596E7D9-16BE-076D-29D0-4FE875AEE559}"/>
          </ac:cxnSpMkLst>
        </pc:cxnChg>
        <pc:cxnChg chg="add mod">
          <ac:chgData name="Temitope Nelson" userId="03ca0b5538a8ccb0" providerId="LiveId" clId="{444312AC-E49E-4AAE-988A-70D48957425F}" dt="2024-01-10T09:54:01.671" v="1344" actId="1037"/>
          <ac:cxnSpMkLst>
            <pc:docMk/>
            <pc:sldMk cId="317891903" sldId="310"/>
            <ac:cxnSpMk id="17" creationId="{3727A15E-448A-8CDE-8AAF-C71C992DCDE6}"/>
          </ac:cxnSpMkLst>
        </pc:cxnChg>
      </pc:sldChg>
      <pc:sldChg chg="addSp delSp modSp new del mod">
        <pc:chgData name="Temitope Nelson" userId="03ca0b5538a8ccb0" providerId="LiveId" clId="{444312AC-E49E-4AAE-988A-70D48957425F}" dt="2024-01-10T09:46:41.315" v="1228" actId="47"/>
        <pc:sldMkLst>
          <pc:docMk/>
          <pc:sldMk cId="1712337826" sldId="311"/>
        </pc:sldMkLst>
        <pc:spChg chg="add del">
          <ac:chgData name="Temitope Nelson" userId="03ca0b5538a8ccb0" providerId="LiveId" clId="{444312AC-E49E-4AAE-988A-70D48957425F}" dt="2024-01-10T09:38:53.632" v="1187" actId="478"/>
          <ac:spMkLst>
            <pc:docMk/>
            <pc:sldMk cId="1712337826" sldId="311"/>
            <ac:spMk id="2" creationId="{65CC8FDF-9846-D1E3-5440-C7B291B600D4}"/>
          </ac:spMkLst>
        </pc:spChg>
        <pc:spChg chg="add del mod">
          <ac:chgData name="Temitope Nelson" userId="03ca0b5538a8ccb0" providerId="LiveId" clId="{444312AC-E49E-4AAE-988A-70D48957425F}" dt="2024-01-10T09:39:42.502" v="1190" actId="478"/>
          <ac:spMkLst>
            <pc:docMk/>
            <pc:sldMk cId="1712337826" sldId="311"/>
            <ac:spMk id="3" creationId="{3BC2B342-71DE-2848-E791-2ECD21780FCB}"/>
          </ac:spMkLst>
        </pc:spChg>
        <pc:spChg chg="add del">
          <ac:chgData name="Temitope Nelson" userId="03ca0b5538a8ccb0" providerId="LiveId" clId="{444312AC-E49E-4AAE-988A-70D48957425F}" dt="2024-01-10T09:39:59.171" v="1192" actId="478"/>
          <ac:spMkLst>
            <pc:docMk/>
            <pc:sldMk cId="1712337826" sldId="311"/>
            <ac:spMk id="4" creationId="{97A938F8-B156-A3E4-0462-74A5C7EE9443}"/>
          </ac:spMkLst>
        </pc:spChg>
        <pc:spChg chg="add del mod">
          <ac:chgData name="Temitope Nelson" userId="03ca0b5538a8ccb0" providerId="LiveId" clId="{444312AC-E49E-4AAE-988A-70D48957425F}" dt="2024-01-10T09:43:24.622" v="1204" actId="478"/>
          <ac:spMkLst>
            <pc:docMk/>
            <pc:sldMk cId="1712337826" sldId="311"/>
            <ac:spMk id="5" creationId="{B4A57074-0232-0F91-85A9-41623A6C13FC}"/>
          </ac:spMkLst>
        </pc:spChg>
      </pc:sldChg>
      <pc:sldChg chg="addSp delSp modSp add del mod modClrScheme chgLayout">
        <pc:chgData name="Temitope Nelson" userId="03ca0b5538a8ccb0" providerId="LiveId" clId="{444312AC-E49E-4AAE-988A-70D48957425F}" dt="2024-01-10T11:17:58.197" v="2128" actId="47"/>
        <pc:sldMkLst>
          <pc:docMk/>
          <pc:sldMk cId="2609528781" sldId="311"/>
        </pc:sldMkLst>
        <pc:spChg chg="add del mod ord">
          <ac:chgData name="Temitope Nelson" userId="03ca0b5538a8ccb0" providerId="LiveId" clId="{444312AC-E49E-4AAE-988A-70D48957425F}" dt="2024-01-10T11:12:28.692" v="2081" actId="700"/>
          <ac:spMkLst>
            <pc:docMk/>
            <pc:sldMk cId="2609528781" sldId="311"/>
            <ac:spMk id="2" creationId="{0C5895DF-0D21-B44D-6766-661BC4B87D1E}"/>
          </ac:spMkLst>
        </pc:spChg>
        <pc:spChg chg="add del mod ord">
          <ac:chgData name="Temitope Nelson" userId="03ca0b5538a8ccb0" providerId="LiveId" clId="{444312AC-E49E-4AAE-988A-70D48957425F}" dt="2024-01-10T11:12:28.692" v="2081" actId="700"/>
          <ac:spMkLst>
            <pc:docMk/>
            <pc:sldMk cId="2609528781" sldId="311"/>
            <ac:spMk id="3" creationId="{5E6B13C1-403F-56FB-FAE9-A4ADE341C4F6}"/>
          </ac:spMkLst>
        </pc:spChg>
        <pc:spChg chg="add del mod ord">
          <ac:chgData name="Temitope Nelson" userId="03ca0b5538a8ccb0" providerId="LiveId" clId="{444312AC-E49E-4AAE-988A-70D48957425F}" dt="2024-01-10T11:12:28.692" v="2081" actId="700"/>
          <ac:spMkLst>
            <pc:docMk/>
            <pc:sldMk cId="2609528781" sldId="311"/>
            <ac:spMk id="4" creationId="{FB946F20-422D-CD75-EAE6-569B66513156}"/>
          </ac:spMkLst>
        </pc:spChg>
        <pc:spChg chg="mod ord">
          <ac:chgData name="Temitope Nelson" userId="03ca0b5538a8ccb0" providerId="LiveId" clId="{444312AC-E49E-4AAE-988A-70D48957425F}" dt="2024-01-10T11:12:28.692" v="2081" actId="700"/>
          <ac:spMkLst>
            <pc:docMk/>
            <pc:sldMk cId="2609528781" sldId="311"/>
            <ac:spMk id="262" creationId="{00000000-0000-0000-0000-000000000000}"/>
          </ac:spMkLst>
        </pc:spChg>
        <pc:spChg chg="mod topLvl">
          <ac:chgData name="Temitope Nelson" userId="03ca0b5538a8ccb0" providerId="LiveId" clId="{444312AC-E49E-4AAE-988A-70D48957425F}" dt="2024-01-10T11:12:32.194" v="2082" actId="165"/>
          <ac:spMkLst>
            <pc:docMk/>
            <pc:sldMk cId="2609528781" sldId="311"/>
            <ac:spMk id="265" creationId="{00000000-0000-0000-0000-000000000000}"/>
          </ac:spMkLst>
        </pc:spChg>
        <pc:spChg chg="mod topLvl">
          <ac:chgData name="Temitope Nelson" userId="03ca0b5538a8ccb0" providerId="LiveId" clId="{444312AC-E49E-4AAE-988A-70D48957425F}" dt="2024-01-10T11:12:32.194" v="2082" actId="165"/>
          <ac:spMkLst>
            <pc:docMk/>
            <pc:sldMk cId="2609528781" sldId="311"/>
            <ac:spMk id="266" creationId="{00000000-0000-0000-0000-000000000000}"/>
          </ac:spMkLst>
        </pc:spChg>
        <pc:spChg chg="mod topLvl">
          <ac:chgData name="Temitope Nelson" userId="03ca0b5538a8ccb0" providerId="LiveId" clId="{444312AC-E49E-4AAE-988A-70D48957425F}" dt="2024-01-10T11:12:32.194" v="2082" actId="165"/>
          <ac:spMkLst>
            <pc:docMk/>
            <pc:sldMk cId="2609528781" sldId="311"/>
            <ac:spMk id="267" creationId="{00000000-0000-0000-0000-000000000000}"/>
          </ac:spMkLst>
        </pc:spChg>
        <pc:spChg chg="mod topLvl">
          <ac:chgData name="Temitope Nelson" userId="03ca0b5538a8ccb0" providerId="LiveId" clId="{444312AC-E49E-4AAE-988A-70D48957425F}" dt="2024-01-10T11:12:32.194" v="2082" actId="165"/>
          <ac:spMkLst>
            <pc:docMk/>
            <pc:sldMk cId="2609528781" sldId="311"/>
            <ac:spMk id="268" creationId="{00000000-0000-0000-0000-000000000000}"/>
          </ac:spMkLst>
        </pc:spChg>
        <pc:spChg chg="mod topLvl">
          <ac:chgData name="Temitope Nelson" userId="03ca0b5538a8ccb0" providerId="LiveId" clId="{444312AC-E49E-4AAE-988A-70D48957425F}" dt="2024-01-10T11:12:32.194" v="2082" actId="165"/>
          <ac:spMkLst>
            <pc:docMk/>
            <pc:sldMk cId="2609528781" sldId="311"/>
            <ac:spMk id="269" creationId="{00000000-0000-0000-0000-000000000000}"/>
          </ac:spMkLst>
        </pc:spChg>
        <pc:spChg chg="mod topLvl">
          <ac:chgData name="Temitope Nelson" userId="03ca0b5538a8ccb0" providerId="LiveId" clId="{444312AC-E49E-4AAE-988A-70D48957425F}" dt="2024-01-10T11:12:32.194" v="2082" actId="165"/>
          <ac:spMkLst>
            <pc:docMk/>
            <pc:sldMk cId="2609528781" sldId="311"/>
            <ac:spMk id="270" creationId="{00000000-0000-0000-0000-000000000000}"/>
          </ac:spMkLst>
        </pc:spChg>
        <pc:spChg chg="mod topLvl">
          <ac:chgData name="Temitope Nelson" userId="03ca0b5538a8ccb0" providerId="LiveId" clId="{444312AC-E49E-4AAE-988A-70D48957425F}" dt="2024-01-10T11:12:32.194" v="2082" actId="165"/>
          <ac:spMkLst>
            <pc:docMk/>
            <pc:sldMk cId="2609528781" sldId="311"/>
            <ac:spMk id="271" creationId="{00000000-0000-0000-0000-000000000000}"/>
          </ac:spMkLst>
        </pc:spChg>
        <pc:spChg chg="mod topLvl">
          <ac:chgData name="Temitope Nelson" userId="03ca0b5538a8ccb0" providerId="LiveId" clId="{444312AC-E49E-4AAE-988A-70D48957425F}" dt="2024-01-10T11:12:32.194" v="2082" actId="165"/>
          <ac:spMkLst>
            <pc:docMk/>
            <pc:sldMk cId="2609528781" sldId="311"/>
            <ac:spMk id="272" creationId="{00000000-0000-0000-0000-000000000000}"/>
          </ac:spMkLst>
        </pc:spChg>
        <pc:spChg chg="mod topLvl">
          <ac:chgData name="Temitope Nelson" userId="03ca0b5538a8ccb0" providerId="LiveId" clId="{444312AC-E49E-4AAE-988A-70D48957425F}" dt="2024-01-10T11:12:32.194" v="2082" actId="165"/>
          <ac:spMkLst>
            <pc:docMk/>
            <pc:sldMk cId="2609528781" sldId="311"/>
            <ac:spMk id="273" creationId="{00000000-0000-0000-0000-000000000000}"/>
          </ac:spMkLst>
        </pc:spChg>
        <pc:spChg chg="mod topLvl">
          <ac:chgData name="Temitope Nelson" userId="03ca0b5538a8ccb0" providerId="LiveId" clId="{444312AC-E49E-4AAE-988A-70D48957425F}" dt="2024-01-10T11:12:32.194" v="2082" actId="165"/>
          <ac:spMkLst>
            <pc:docMk/>
            <pc:sldMk cId="2609528781" sldId="311"/>
            <ac:spMk id="274" creationId="{00000000-0000-0000-0000-000000000000}"/>
          </ac:spMkLst>
        </pc:spChg>
        <pc:spChg chg="mod topLvl">
          <ac:chgData name="Temitope Nelson" userId="03ca0b5538a8ccb0" providerId="LiveId" clId="{444312AC-E49E-4AAE-988A-70D48957425F}" dt="2024-01-10T11:12:20.141" v="2079" actId="165"/>
          <ac:spMkLst>
            <pc:docMk/>
            <pc:sldMk cId="2609528781" sldId="311"/>
            <ac:spMk id="276" creationId="{00000000-0000-0000-0000-000000000000}"/>
          </ac:spMkLst>
        </pc:spChg>
        <pc:spChg chg="mod topLvl">
          <ac:chgData name="Temitope Nelson" userId="03ca0b5538a8ccb0" providerId="LiveId" clId="{444312AC-E49E-4AAE-988A-70D48957425F}" dt="2024-01-10T11:12:20.141" v="2079" actId="165"/>
          <ac:spMkLst>
            <pc:docMk/>
            <pc:sldMk cId="2609528781" sldId="311"/>
            <ac:spMk id="277" creationId="{00000000-0000-0000-0000-000000000000}"/>
          </ac:spMkLst>
        </pc:spChg>
        <pc:spChg chg="mod topLvl">
          <ac:chgData name="Temitope Nelson" userId="03ca0b5538a8ccb0" providerId="LiveId" clId="{444312AC-E49E-4AAE-988A-70D48957425F}" dt="2024-01-10T11:12:20.141" v="2079" actId="165"/>
          <ac:spMkLst>
            <pc:docMk/>
            <pc:sldMk cId="2609528781" sldId="311"/>
            <ac:spMk id="278" creationId="{00000000-0000-0000-0000-000000000000}"/>
          </ac:spMkLst>
        </pc:spChg>
        <pc:grpChg chg="del">
          <ac:chgData name="Temitope Nelson" userId="03ca0b5538a8ccb0" providerId="LiveId" clId="{444312AC-E49E-4AAE-988A-70D48957425F}" dt="2024-01-10T11:12:20.141" v="2079" actId="165"/>
          <ac:grpSpMkLst>
            <pc:docMk/>
            <pc:sldMk cId="2609528781" sldId="311"/>
            <ac:grpSpMk id="263" creationId="{00000000-0000-0000-0000-000000000000}"/>
          </ac:grpSpMkLst>
        </pc:grpChg>
        <pc:grpChg chg="del mod topLvl">
          <ac:chgData name="Temitope Nelson" userId="03ca0b5538a8ccb0" providerId="LiveId" clId="{444312AC-E49E-4AAE-988A-70D48957425F}" dt="2024-01-10T11:12:32.194" v="2082" actId="165"/>
          <ac:grpSpMkLst>
            <pc:docMk/>
            <pc:sldMk cId="2609528781" sldId="311"/>
            <ac:grpSpMk id="264" creationId="{00000000-0000-0000-0000-000000000000}"/>
          </ac:grpSpMkLst>
        </pc:grpChg>
        <pc:picChg chg="mod topLvl">
          <ac:chgData name="Temitope Nelson" userId="03ca0b5538a8ccb0" providerId="LiveId" clId="{444312AC-E49E-4AAE-988A-70D48957425F}" dt="2024-01-10T11:12:32.194" v="2082" actId="165"/>
          <ac:picMkLst>
            <pc:docMk/>
            <pc:sldMk cId="2609528781" sldId="311"/>
            <ac:picMk id="275" creationId="{00000000-0000-0000-0000-000000000000}"/>
          </ac:picMkLst>
        </pc:picChg>
      </pc:sldChg>
      <pc:sldChg chg="add del">
        <pc:chgData name="Temitope Nelson" userId="03ca0b5538a8ccb0" providerId="LiveId" clId="{444312AC-E49E-4AAE-988A-70D48957425F}" dt="2024-01-23T17:52:36.181" v="4652" actId="47"/>
        <pc:sldMkLst>
          <pc:docMk/>
          <pc:sldMk cId="3244497684" sldId="312"/>
        </pc:sldMkLst>
      </pc:sldChg>
      <pc:sldChg chg="addSp delSp modSp add mod">
        <pc:chgData name="Temitope Nelson" userId="03ca0b5538a8ccb0" providerId="LiveId" clId="{444312AC-E49E-4AAE-988A-70D48957425F}" dt="2024-01-10T10:59:41.853" v="2036" actId="207"/>
        <pc:sldMkLst>
          <pc:docMk/>
          <pc:sldMk cId="0" sldId="313"/>
        </pc:sldMkLst>
        <pc:spChg chg="del mod">
          <ac:chgData name="Temitope Nelson" userId="03ca0b5538a8ccb0" providerId="LiveId" clId="{444312AC-E49E-4AAE-988A-70D48957425F}" dt="2024-01-10T10:41:54.623" v="1684" actId="478"/>
          <ac:spMkLst>
            <pc:docMk/>
            <pc:sldMk cId="0" sldId="313"/>
            <ac:spMk id="5" creationId="{00000000-0000-0000-0000-000000000000}"/>
          </ac:spMkLst>
        </pc:spChg>
        <pc:spChg chg="del mod">
          <ac:chgData name="Temitope Nelson" userId="03ca0b5538a8ccb0" providerId="LiveId" clId="{444312AC-E49E-4AAE-988A-70D48957425F}" dt="2024-01-10T10:41:29.198" v="1678" actId="478"/>
          <ac:spMkLst>
            <pc:docMk/>
            <pc:sldMk cId="0" sldId="313"/>
            <ac:spMk id="9" creationId="{00000000-0000-0000-0000-000000000000}"/>
          </ac:spMkLst>
        </pc:spChg>
        <pc:spChg chg="del">
          <ac:chgData name="Temitope Nelson" userId="03ca0b5538a8ccb0" providerId="LiveId" clId="{444312AC-E49E-4AAE-988A-70D48957425F}" dt="2024-01-10T10:41:05.992" v="1675" actId="478"/>
          <ac:spMkLst>
            <pc:docMk/>
            <pc:sldMk cId="0" sldId="313"/>
            <ac:spMk id="13" creationId="{00000000-0000-0000-0000-000000000000}"/>
          </ac:spMkLst>
        </pc:spChg>
        <pc:spChg chg="del">
          <ac:chgData name="Temitope Nelson" userId="03ca0b5538a8ccb0" providerId="LiveId" clId="{444312AC-E49E-4AAE-988A-70D48957425F}" dt="2024-01-10T10:41:05.992" v="1675" actId="478"/>
          <ac:spMkLst>
            <pc:docMk/>
            <pc:sldMk cId="0" sldId="313"/>
            <ac:spMk id="17" creationId="{00000000-0000-0000-0000-000000000000}"/>
          </ac:spMkLst>
        </pc:spChg>
        <pc:spChg chg="mod">
          <ac:chgData name="Temitope Nelson" userId="03ca0b5538a8ccb0" providerId="LiveId" clId="{444312AC-E49E-4AAE-988A-70D48957425F}" dt="2024-01-10T10:59:41.853" v="2036" actId="207"/>
          <ac:spMkLst>
            <pc:docMk/>
            <pc:sldMk cId="0" sldId="313"/>
            <ac:spMk id="21" creationId="{00000000-0000-0000-0000-000000000000}"/>
          </ac:spMkLst>
        </pc:spChg>
        <pc:spChg chg="del mod">
          <ac:chgData name="Temitope Nelson" userId="03ca0b5538a8ccb0" providerId="LiveId" clId="{444312AC-E49E-4AAE-988A-70D48957425F}" dt="2024-01-10T10:41:29.198" v="1678" actId="478"/>
          <ac:spMkLst>
            <pc:docMk/>
            <pc:sldMk cId="0" sldId="313"/>
            <ac:spMk id="25" creationId="{00000000-0000-0000-0000-000000000000}"/>
          </ac:spMkLst>
        </pc:spChg>
        <pc:spChg chg="del">
          <ac:chgData name="Temitope Nelson" userId="03ca0b5538a8ccb0" providerId="LiveId" clId="{444312AC-E49E-4AAE-988A-70D48957425F}" dt="2024-01-10T10:41:05.992" v="1675" actId="478"/>
          <ac:spMkLst>
            <pc:docMk/>
            <pc:sldMk cId="0" sldId="313"/>
            <ac:spMk id="29" creationId="{00000000-0000-0000-0000-000000000000}"/>
          </ac:spMkLst>
        </pc:spChg>
        <pc:spChg chg="mod modCrop">
          <ac:chgData name="Temitope Nelson" userId="03ca0b5538a8ccb0" providerId="LiveId" clId="{444312AC-E49E-4AAE-988A-70D48957425F}" dt="2024-01-10T10:51:08.060" v="1951" actId="1076"/>
          <ac:spMkLst>
            <pc:docMk/>
            <pc:sldMk cId="0" sldId="313"/>
            <ac:spMk id="30" creationId="{00000000-0000-0000-0000-000000000000}"/>
          </ac:spMkLst>
        </pc:spChg>
        <pc:spChg chg="mod">
          <ac:chgData name="Temitope Nelson" userId="03ca0b5538a8ccb0" providerId="LiveId" clId="{444312AC-E49E-4AAE-988A-70D48957425F}" dt="2024-01-10T10:41:13.966" v="1676" actId="1076"/>
          <ac:spMkLst>
            <pc:docMk/>
            <pc:sldMk cId="0" sldId="313"/>
            <ac:spMk id="31" creationId="{00000000-0000-0000-0000-000000000000}"/>
          </ac:spMkLst>
        </pc:spChg>
        <pc:spChg chg="del mod">
          <ac:chgData name="Temitope Nelson" userId="03ca0b5538a8ccb0" providerId="LiveId" clId="{444312AC-E49E-4AAE-988A-70D48957425F}" dt="2024-01-10T10:41:58.395" v="1685" actId="478"/>
          <ac:spMkLst>
            <pc:docMk/>
            <pc:sldMk cId="0" sldId="313"/>
            <ac:spMk id="32" creationId="{00000000-0000-0000-0000-000000000000}"/>
          </ac:spMkLst>
        </pc:spChg>
        <pc:spChg chg="del mod">
          <ac:chgData name="Temitope Nelson" userId="03ca0b5538a8ccb0" providerId="LiveId" clId="{444312AC-E49E-4AAE-988A-70D48957425F}" dt="2024-01-10T10:42:15.587" v="1691" actId="478"/>
          <ac:spMkLst>
            <pc:docMk/>
            <pc:sldMk cId="0" sldId="313"/>
            <ac:spMk id="33" creationId="{00000000-0000-0000-0000-000000000000}"/>
          </ac:spMkLst>
        </pc:spChg>
        <pc:spChg chg="del mod">
          <ac:chgData name="Temitope Nelson" userId="03ca0b5538a8ccb0" providerId="LiveId" clId="{444312AC-E49E-4AAE-988A-70D48957425F}" dt="2024-01-10T10:41:29.198" v="1678" actId="478"/>
          <ac:spMkLst>
            <pc:docMk/>
            <pc:sldMk cId="0" sldId="313"/>
            <ac:spMk id="34" creationId="{00000000-0000-0000-0000-000000000000}"/>
          </ac:spMkLst>
        </pc:spChg>
        <pc:spChg chg="del mod">
          <ac:chgData name="Temitope Nelson" userId="03ca0b5538a8ccb0" providerId="LiveId" clId="{444312AC-E49E-4AAE-988A-70D48957425F}" dt="2024-01-10T10:41:29.198" v="1678" actId="478"/>
          <ac:spMkLst>
            <pc:docMk/>
            <pc:sldMk cId="0" sldId="313"/>
            <ac:spMk id="35" creationId="{00000000-0000-0000-0000-000000000000}"/>
          </ac:spMkLst>
        </pc:spChg>
        <pc:spChg chg="del">
          <ac:chgData name="Temitope Nelson" userId="03ca0b5538a8ccb0" providerId="LiveId" clId="{444312AC-E49E-4AAE-988A-70D48957425F}" dt="2024-01-10T10:41:05.992" v="1675" actId="478"/>
          <ac:spMkLst>
            <pc:docMk/>
            <pc:sldMk cId="0" sldId="313"/>
            <ac:spMk id="36" creationId="{00000000-0000-0000-0000-000000000000}"/>
          </ac:spMkLst>
        </pc:spChg>
        <pc:spChg chg="del">
          <ac:chgData name="Temitope Nelson" userId="03ca0b5538a8ccb0" providerId="LiveId" clId="{444312AC-E49E-4AAE-988A-70D48957425F}" dt="2024-01-10T10:41:05.992" v="1675" actId="478"/>
          <ac:spMkLst>
            <pc:docMk/>
            <pc:sldMk cId="0" sldId="313"/>
            <ac:spMk id="37" creationId="{00000000-0000-0000-0000-000000000000}"/>
          </ac:spMkLst>
        </pc:spChg>
        <pc:spChg chg="del">
          <ac:chgData name="Temitope Nelson" userId="03ca0b5538a8ccb0" providerId="LiveId" clId="{444312AC-E49E-4AAE-988A-70D48957425F}" dt="2024-01-10T10:41:05.992" v="1675" actId="478"/>
          <ac:spMkLst>
            <pc:docMk/>
            <pc:sldMk cId="0" sldId="313"/>
            <ac:spMk id="38" creationId="{00000000-0000-0000-0000-000000000000}"/>
          </ac:spMkLst>
        </pc:spChg>
        <pc:spChg chg="del">
          <ac:chgData name="Temitope Nelson" userId="03ca0b5538a8ccb0" providerId="LiveId" clId="{444312AC-E49E-4AAE-988A-70D48957425F}" dt="2024-01-10T10:41:05.992" v="1675" actId="478"/>
          <ac:spMkLst>
            <pc:docMk/>
            <pc:sldMk cId="0" sldId="313"/>
            <ac:spMk id="39" creationId="{00000000-0000-0000-0000-000000000000}"/>
          </ac:spMkLst>
        </pc:spChg>
        <pc:spChg chg="del mod">
          <ac:chgData name="Temitope Nelson" userId="03ca0b5538a8ccb0" providerId="LiveId" clId="{444312AC-E49E-4AAE-988A-70D48957425F}" dt="2024-01-10T10:41:29.198" v="1678" actId="478"/>
          <ac:spMkLst>
            <pc:docMk/>
            <pc:sldMk cId="0" sldId="313"/>
            <ac:spMk id="40" creationId="{00000000-0000-0000-0000-000000000000}"/>
          </ac:spMkLst>
        </pc:spChg>
        <pc:spChg chg="del mod">
          <ac:chgData name="Temitope Nelson" userId="03ca0b5538a8ccb0" providerId="LiveId" clId="{444312AC-E49E-4AAE-988A-70D48957425F}" dt="2024-01-10T10:41:29.198" v="1678" actId="478"/>
          <ac:spMkLst>
            <pc:docMk/>
            <pc:sldMk cId="0" sldId="313"/>
            <ac:spMk id="41" creationId="{00000000-0000-0000-0000-000000000000}"/>
          </ac:spMkLst>
        </pc:spChg>
        <pc:spChg chg="del">
          <ac:chgData name="Temitope Nelson" userId="03ca0b5538a8ccb0" providerId="LiveId" clId="{444312AC-E49E-4AAE-988A-70D48957425F}" dt="2024-01-10T10:41:05.992" v="1675" actId="478"/>
          <ac:spMkLst>
            <pc:docMk/>
            <pc:sldMk cId="0" sldId="313"/>
            <ac:spMk id="42" creationId="{00000000-0000-0000-0000-000000000000}"/>
          </ac:spMkLst>
        </pc:spChg>
        <pc:spChg chg="del mod">
          <ac:chgData name="Temitope Nelson" userId="03ca0b5538a8ccb0" providerId="LiveId" clId="{444312AC-E49E-4AAE-988A-70D48957425F}" dt="2024-01-10T10:41:05.992" v="1675" actId="478"/>
          <ac:spMkLst>
            <pc:docMk/>
            <pc:sldMk cId="0" sldId="313"/>
            <ac:spMk id="43" creationId="{00000000-0000-0000-0000-000000000000}"/>
          </ac:spMkLst>
        </pc:spChg>
        <pc:spChg chg="mod">
          <ac:chgData name="Temitope Nelson" userId="03ca0b5538a8ccb0" providerId="LiveId" clId="{444312AC-E49E-4AAE-988A-70D48957425F}" dt="2024-01-10T10:42:24.257" v="1694"/>
          <ac:spMkLst>
            <pc:docMk/>
            <pc:sldMk cId="0" sldId="313"/>
            <ac:spMk id="45" creationId="{BF67FEB4-C25C-3770-4B34-6D6DDB05A810}"/>
          </ac:spMkLst>
        </pc:spChg>
        <pc:spChg chg="mod">
          <ac:chgData name="Temitope Nelson" userId="03ca0b5538a8ccb0" providerId="LiveId" clId="{444312AC-E49E-4AAE-988A-70D48957425F}" dt="2024-01-10T10:42:24.257" v="1694"/>
          <ac:spMkLst>
            <pc:docMk/>
            <pc:sldMk cId="0" sldId="313"/>
            <ac:spMk id="46" creationId="{2F82F56D-AECB-627D-ADF1-6CA68CDB2C62}"/>
          </ac:spMkLst>
        </pc:spChg>
        <pc:spChg chg="mod">
          <ac:chgData name="Temitope Nelson" userId="03ca0b5538a8ccb0" providerId="LiveId" clId="{444312AC-E49E-4AAE-988A-70D48957425F}" dt="2024-01-10T10:42:30.092" v="1696"/>
          <ac:spMkLst>
            <pc:docMk/>
            <pc:sldMk cId="0" sldId="313"/>
            <ac:spMk id="48" creationId="{4251DD33-E356-7555-5E7A-D43E99D30DB8}"/>
          </ac:spMkLst>
        </pc:spChg>
        <pc:spChg chg="mod">
          <ac:chgData name="Temitope Nelson" userId="03ca0b5538a8ccb0" providerId="LiveId" clId="{444312AC-E49E-4AAE-988A-70D48957425F}" dt="2024-01-10T10:42:30.092" v="1696"/>
          <ac:spMkLst>
            <pc:docMk/>
            <pc:sldMk cId="0" sldId="313"/>
            <ac:spMk id="49" creationId="{E5DCC0ED-A92A-9CD8-8B6D-83B0CBFDB17A}"/>
          </ac:spMkLst>
        </pc:spChg>
        <pc:spChg chg="mod">
          <ac:chgData name="Temitope Nelson" userId="03ca0b5538a8ccb0" providerId="LiveId" clId="{444312AC-E49E-4AAE-988A-70D48957425F}" dt="2024-01-10T10:42:30.674" v="1697"/>
          <ac:spMkLst>
            <pc:docMk/>
            <pc:sldMk cId="0" sldId="313"/>
            <ac:spMk id="51" creationId="{62746861-9569-F66B-C0E9-D4468D6FAD3A}"/>
          </ac:spMkLst>
        </pc:spChg>
        <pc:spChg chg="mod">
          <ac:chgData name="Temitope Nelson" userId="03ca0b5538a8ccb0" providerId="LiveId" clId="{444312AC-E49E-4AAE-988A-70D48957425F}" dt="2024-01-10T10:42:30.674" v="1697"/>
          <ac:spMkLst>
            <pc:docMk/>
            <pc:sldMk cId="0" sldId="313"/>
            <ac:spMk id="52" creationId="{E66F01A4-2DA4-EAEE-F1C0-E7C6CE5049EE}"/>
          </ac:spMkLst>
        </pc:spChg>
        <pc:spChg chg="mod">
          <ac:chgData name="Temitope Nelson" userId="03ca0b5538a8ccb0" providerId="LiveId" clId="{444312AC-E49E-4AAE-988A-70D48957425F}" dt="2024-01-10T10:43:02.304" v="1705"/>
          <ac:spMkLst>
            <pc:docMk/>
            <pc:sldMk cId="0" sldId="313"/>
            <ac:spMk id="54" creationId="{17E2816A-B29E-E03E-2C49-8DFE397D6AEA}"/>
          </ac:spMkLst>
        </pc:spChg>
        <pc:spChg chg="mod">
          <ac:chgData name="Temitope Nelson" userId="03ca0b5538a8ccb0" providerId="LiveId" clId="{444312AC-E49E-4AAE-988A-70D48957425F}" dt="2024-01-10T10:43:02.304" v="1705"/>
          <ac:spMkLst>
            <pc:docMk/>
            <pc:sldMk cId="0" sldId="313"/>
            <ac:spMk id="55" creationId="{65B84905-0258-EA1B-0183-992776AEA5A8}"/>
          </ac:spMkLst>
        </pc:spChg>
        <pc:spChg chg="mod">
          <ac:chgData name="Temitope Nelson" userId="03ca0b5538a8ccb0" providerId="LiveId" clId="{444312AC-E49E-4AAE-988A-70D48957425F}" dt="2024-01-10T10:43:02.304" v="1705"/>
          <ac:spMkLst>
            <pc:docMk/>
            <pc:sldMk cId="0" sldId="313"/>
            <ac:spMk id="57" creationId="{EB61645F-C382-17CF-FFEB-D401F933877B}"/>
          </ac:spMkLst>
        </pc:spChg>
        <pc:spChg chg="mod">
          <ac:chgData name="Temitope Nelson" userId="03ca0b5538a8ccb0" providerId="LiveId" clId="{444312AC-E49E-4AAE-988A-70D48957425F}" dt="2024-01-10T10:43:02.304" v="1705"/>
          <ac:spMkLst>
            <pc:docMk/>
            <pc:sldMk cId="0" sldId="313"/>
            <ac:spMk id="58" creationId="{9EE3C525-C3E8-A87F-4EA3-D31E5D74AFBD}"/>
          </ac:spMkLst>
        </pc:spChg>
        <pc:spChg chg="mod">
          <ac:chgData name="Temitope Nelson" userId="03ca0b5538a8ccb0" providerId="LiveId" clId="{444312AC-E49E-4AAE-988A-70D48957425F}" dt="2024-01-10T10:43:02.304" v="1705"/>
          <ac:spMkLst>
            <pc:docMk/>
            <pc:sldMk cId="0" sldId="313"/>
            <ac:spMk id="60" creationId="{FD82967B-DD3F-E604-30EB-FA1BE36E0655}"/>
          </ac:spMkLst>
        </pc:spChg>
        <pc:spChg chg="mod">
          <ac:chgData name="Temitope Nelson" userId="03ca0b5538a8ccb0" providerId="LiveId" clId="{444312AC-E49E-4AAE-988A-70D48957425F}" dt="2024-01-10T10:43:02.304" v="1705"/>
          <ac:spMkLst>
            <pc:docMk/>
            <pc:sldMk cId="0" sldId="313"/>
            <ac:spMk id="61" creationId="{6102329A-13A3-ED01-78FA-D0DED7B92397}"/>
          </ac:spMkLst>
        </pc:spChg>
        <pc:spChg chg="mod">
          <ac:chgData name="Temitope Nelson" userId="03ca0b5538a8ccb0" providerId="LiveId" clId="{444312AC-E49E-4AAE-988A-70D48957425F}" dt="2024-01-10T10:43:02.304" v="1705"/>
          <ac:spMkLst>
            <pc:docMk/>
            <pc:sldMk cId="0" sldId="313"/>
            <ac:spMk id="63" creationId="{2D6665E5-AEF1-6B04-38B4-32F10AC2B4D7}"/>
          </ac:spMkLst>
        </pc:spChg>
        <pc:spChg chg="mod">
          <ac:chgData name="Temitope Nelson" userId="03ca0b5538a8ccb0" providerId="LiveId" clId="{444312AC-E49E-4AAE-988A-70D48957425F}" dt="2024-01-10T10:43:02.304" v="1705"/>
          <ac:spMkLst>
            <pc:docMk/>
            <pc:sldMk cId="0" sldId="313"/>
            <ac:spMk id="64" creationId="{E912675D-CC36-D631-7BB3-53AC8041B810}"/>
          </ac:spMkLst>
        </pc:spChg>
        <pc:spChg chg="mod">
          <ac:chgData name="Temitope Nelson" userId="03ca0b5538a8ccb0" providerId="LiveId" clId="{444312AC-E49E-4AAE-988A-70D48957425F}" dt="2024-01-10T10:43:00.682" v="1703"/>
          <ac:spMkLst>
            <pc:docMk/>
            <pc:sldMk cId="0" sldId="313"/>
            <ac:spMk id="66" creationId="{F9426431-C689-742C-DAB9-E4519A1DC494}"/>
          </ac:spMkLst>
        </pc:spChg>
        <pc:spChg chg="mod">
          <ac:chgData name="Temitope Nelson" userId="03ca0b5538a8ccb0" providerId="LiveId" clId="{444312AC-E49E-4AAE-988A-70D48957425F}" dt="2024-01-10T10:43:00.682" v="1703"/>
          <ac:spMkLst>
            <pc:docMk/>
            <pc:sldMk cId="0" sldId="313"/>
            <ac:spMk id="67" creationId="{08486E39-3170-94C9-AA17-1E40823EA8F9}"/>
          </ac:spMkLst>
        </pc:spChg>
        <pc:spChg chg="mod">
          <ac:chgData name="Temitope Nelson" userId="03ca0b5538a8ccb0" providerId="LiveId" clId="{444312AC-E49E-4AAE-988A-70D48957425F}" dt="2024-01-10T10:43:00.682" v="1703"/>
          <ac:spMkLst>
            <pc:docMk/>
            <pc:sldMk cId="0" sldId="313"/>
            <ac:spMk id="69" creationId="{2F551C42-A566-BEC7-85D9-A1F691E6E33E}"/>
          </ac:spMkLst>
        </pc:spChg>
        <pc:spChg chg="mod">
          <ac:chgData name="Temitope Nelson" userId="03ca0b5538a8ccb0" providerId="LiveId" clId="{444312AC-E49E-4AAE-988A-70D48957425F}" dt="2024-01-10T10:43:00.682" v="1703"/>
          <ac:spMkLst>
            <pc:docMk/>
            <pc:sldMk cId="0" sldId="313"/>
            <ac:spMk id="70" creationId="{8DAA497D-F927-A92D-842D-0D4559128DAE}"/>
          </ac:spMkLst>
        </pc:spChg>
        <pc:spChg chg="mod">
          <ac:chgData name="Temitope Nelson" userId="03ca0b5538a8ccb0" providerId="LiveId" clId="{444312AC-E49E-4AAE-988A-70D48957425F}" dt="2024-01-10T10:43:00.682" v="1703"/>
          <ac:spMkLst>
            <pc:docMk/>
            <pc:sldMk cId="0" sldId="313"/>
            <ac:spMk id="72" creationId="{514E83DD-F4D7-A407-6D63-04FD45D19DEA}"/>
          </ac:spMkLst>
        </pc:spChg>
        <pc:spChg chg="mod">
          <ac:chgData name="Temitope Nelson" userId="03ca0b5538a8ccb0" providerId="LiveId" clId="{444312AC-E49E-4AAE-988A-70D48957425F}" dt="2024-01-10T10:43:00.682" v="1703"/>
          <ac:spMkLst>
            <pc:docMk/>
            <pc:sldMk cId="0" sldId="313"/>
            <ac:spMk id="73" creationId="{C8F4BA67-BE3B-66D9-0282-59D3041C44FC}"/>
          </ac:spMkLst>
        </pc:spChg>
        <pc:spChg chg="mod">
          <ac:chgData name="Temitope Nelson" userId="03ca0b5538a8ccb0" providerId="LiveId" clId="{444312AC-E49E-4AAE-988A-70D48957425F}" dt="2024-01-10T10:43:00.682" v="1703"/>
          <ac:spMkLst>
            <pc:docMk/>
            <pc:sldMk cId="0" sldId="313"/>
            <ac:spMk id="75" creationId="{411C9CBF-76CA-57A4-FD8A-EBCED5A40CAC}"/>
          </ac:spMkLst>
        </pc:spChg>
        <pc:spChg chg="mod">
          <ac:chgData name="Temitope Nelson" userId="03ca0b5538a8ccb0" providerId="LiveId" clId="{444312AC-E49E-4AAE-988A-70D48957425F}" dt="2024-01-10T10:43:00.682" v="1703"/>
          <ac:spMkLst>
            <pc:docMk/>
            <pc:sldMk cId="0" sldId="313"/>
            <ac:spMk id="76" creationId="{8BCF2207-1E4A-02A6-1903-BDD310BCBAFE}"/>
          </ac:spMkLst>
        </pc:spChg>
        <pc:spChg chg="add mod">
          <ac:chgData name="Temitope Nelson" userId="03ca0b5538a8ccb0" providerId="LiveId" clId="{444312AC-E49E-4AAE-988A-70D48957425F}" dt="2024-01-10T10:50:39.992" v="1946" actId="1038"/>
          <ac:spMkLst>
            <pc:docMk/>
            <pc:sldMk cId="0" sldId="313"/>
            <ac:spMk id="77" creationId="{DAA72C47-4B8D-5FC4-A05C-9C9C54C6244A}"/>
          </ac:spMkLst>
        </pc:spChg>
        <pc:spChg chg="add del">
          <ac:chgData name="Temitope Nelson" userId="03ca0b5538a8ccb0" providerId="LiveId" clId="{444312AC-E49E-4AAE-988A-70D48957425F}" dt="2024-01-10T10:46:38.460" v="1715" actId="478"/>
          <ac:spMkLst>
            <pc:docMk/>
            <pc:sldMk cId="0" sldId="313"/>
            <ac:spMk id="78" creationId="{3928D763-48F0-D3E2-56F0-08BE0E106293}"/>
          </ac:spMkLst>
        </pc:spChg>
        <pc:spChg chg="add del mod">
          <ac:chgData name="Temitope Nelson" userId="03ca0b5538a8ccb0" providerId="LiveId" clId="{444312AC-E49E-4AAE-988A-70D48957425F}" dt="2024-01-10T10:48:39.349" v="1888" actId="478"/>
          <ac:spMkLst>
            <pc:docMk/>
            <pc:sldMk cId="0" sldId="313"/>
            <ac:spMk id="79" creationId="{56111A99-5DCF-C02F-02EC-7E2E98785E56}"/>
          </ac:spMkLst>
        </pc:spChg>
        <pc:spChg chg="add del mod">
          <ac:chgData name="Temitope Nelson" userId="03ca0b5538a8ccb0" providerId="LiveId" clId="{444312AC-E49E-4AAE-988A-70D48957425F}" dt="2024-01-10T10:49:29.873" v="1898" actId="478"/>
          <ac:spMkLst>
            <pc:docMk/>
            <pc:sldMk cId="0" sldId="313"/>
            <ac:spMk id="83" creationId="{6F05C453-F656-3C94-983A-321E1B94E034}"/>
          </ac:spMkLst>
        </pc:spChg>
        <pc:spChg chg="mod">
          <ac:chgData name="Temitope Nelson" userId="03ca0b5538a8ccb0" providerId="LiveId" clId="{444312AC-E49E-4AAE-988A-70D48957425F}" dt="2024-01-10T10:50:23.932" v="1926"/>
          <ac:spMkLst>
            <pc:docMk/>
            <pc:sldMk cId="0" sldId="313"/>
            <ac:spMk id="85" creationId="{79A8BA81-473F-C5F3-3962-F52803D34C5E}"/>
          </ac:spMkLst>
        </pc:spChg>
        <pc:spChg chg="mod">
          <ac:chgData name="Temitope Nelson" userId="03ca0b5538a8ccb0" providerId="LiveId" clId="{444312AC-E49E-4AAE-988A-70D48957425F}" dt="2024-01-10T10:50:23.932" v="1926"/>
          <ac:spMkLst>
            <pc:docMk/>
            <pc:sldMk cId="0" sldId="313"/>
            <ac:spMk id="86" creationId="{CE590EE0-7054-FAD7-B1EC-5F115C1F7A53}"/>
          </ac:spMkLst>
        </pc:spChg>
        <pc:spChg chg="add mod">
          <ac:chgData name="Temitope Nelson" userId="03ca0b5538a8ccb0" providerId="LiveId" clId="{444312AC-E49E-4AAE-988A-70D48957425F}" dt="2024-01-10T10:50:39.992" v="1946" actId="1038"/>
          <ac:spMkLst>
            <pc:docMk/>
            <pc:sldMk cId="0" sldId="313"/>
            <ac:spMk id="87" creationId="{6BD88467-9D81-63B6-3528-5310FF44A244}"/>
          </ac:spMkLst>
        </pc:spChg>
        <pc:spChg chg="mod">
          <ac:chgData name="Temitope Nelson" userId="03ca0b5538a8ccb0" providerId="LiveId" clId="{444312AC-E49E-4AAE-988A-70D48957425F}" dt="2024-01-10T10:50:32.537" v="1928"/>
          <ac:spMkLst>
            <pc:docMk/>
            <pc:sldMk cId="0" sldId="313"/>
            <ac:spMk id="90" creationId="{90784D98-4B2B-FAA7-6888-8F5909A26597}"/>
          </ac:spMkLst>
        </pc:spChg>
        <pc:spChg chg="mod">
          <ac:chgData name="Temitope Nelson" userId="03ca0b5538a8ccb0" providerId="LiveId" clId="{444312AC-E49E-4AAE-988A-70D48957425F}" dt="2024-01-10T10:50:32.537" v="1928"/>
          <ac:spMkLst>
            <pc:docMk/>
            <pc:sldMk cId="0" sldId="313"/>
            <ac:spMk id="91" creationId="{8DFEB003-63E7-9F49-D032-6B6254B81128}"/>
          </ac:spMkLst>
        </pc:spChg>
        <pc:spChg chg="add mod">
          <ac:chgData name="Temitope Nelson" userId="03ca0b5538a8ccb0" providerId="LiveId" clId="{444312AC-E49E-4AAE-988A-70D48957425F}" dt="2024-01-10T10:50:39.992" v="1946" actId="1038"/>
          <ac:spMkLst>
            <pc:docMk/>
            <pc:sldMk cId="0" sldId="313"/>
            <ac:spMk id="92" creationId="{45A75849-98E0-6C19-B360-74B5504525EF}"/>
          </ac:spMkLst>
        </pc:spChg>
        <pc:spChg chg="mod">
          <ac:chgData name="Temitope Nelson" userId="03ca0b5538a8ccb0" providerId="LiveId" clId="{444312AC-E49E-4AAE-988A-70D48957425F}" dt="2024-01-10T10:50:33.154" v="1929"/>
          <ac:spMkLst>
            <pc:docMk/>
            <pc:sldMk cId="0" sldId="313"/>
            <ac:spMk id="95" creationId="{18560D22-2446-0816-ECE4-6386384CE822}"/>
          </ac:spMkLst>
        </pc:spChg>
        <pc:spChg chg="mod">
          <ac:chgData name="Temitope Nelson" userId="03ca0b5538a8ccb0" providerId="LiveId" clId="{444312AC-E49E-4AAE-988A-70D48957425F}" dt="2024-01-10T10:50:33.154" v="1929"/>
          <ac:spMkLst>
            <pc:docMk/>
            <pc:sldMk cId="0" sldId="313"/>
            <ac:spMk id="96" creationId="{3C4AE1A0-AF5C-29C4-199D-52FB37FC6B6D}"/>
          </ac:spMkLst>
        </pc:spChg>
        <pc:spChg chg="add mod">
          <ac:chgData name="Temitope Nelson" userId="03ca0b5538a8ccb0" providerId="LiveId" clId="{444312AC-E49E-4AAE-988A-70D48957425F}" dt="2024-01-10T10:50:39.992" v="1946" actId="1038"/>
          <ac:spMkLst>
            <pc:docMk/>
            <pc:sldMk cId="0" sldId="313"/>
            <ac:spMk id="97" creationId="{3EE23894-5483-DCB7-3456-B5964FD39108}"/>
          </ac:spMkLst>
        </pc:spChg>
        <pc:spChg chg="mod">
          <ac:chgData name="Temitope Nelson" userId="03ca0b5538a8ccb0" providerId="LiveId" clId="{444312AC-E49E-4AAE-988A-70D48957425F}" dt="2024-01-10T10:50:46.010" v="1947"/>
          <ac:spMkLst>
            <pc:docMk/>
            <pc:sldMk cId="0" sldId="313"/>
            <ac:spMk id="100" creationId="{AC848008-26F4-F2FE-258A-36D01282BB31}"/>
          </ac:spMkLst>
        </pc:spChg>
        <pc:spChg chg="mod">
          <ac:chgData name="Temitope Nelson" userId="03ca0b5538a8ccb0" providerId="LiveId" clId="{444312AC-E49E-4AAE-988A-70D48957425F}" dt="2024-01-10T10:50:46.010" v="1947"/>
          <ac:spMkLst>
            <pc:docMk/>
            <pc:sldMk cId="0" sldId="313"/>
            <ac:spMk id="101" creationId="{34B3D4E1-1344-2AC4-D18D-8D6F57DA5A22}"/>
          </ac:spMkLst>
        </pc:spChg>
        <pc:spChg chg="add mod">
          <ac:chgData name="Temitope Nelson" userId="03ca0b5538a8ccb0" providerId="LiveId" clId="{444312AC-E49E-4AAE-988A-70D48957425F}" dt="2024-01-10T10:51:01.384" v="1948" actId="1076"/>
          <ac:spMkLst>
            <pc:docMk/>
            <pc:sldMk cId="0" sldId="313"/>
            <ac:spMk id="102" creationId="{1AF12DC0-4CD1-4B6C-E3AB-77B4F357E9F6}"/>
          </ac:spMkLst>
        </pc:spChg>
        <pc:spChg chg="mod">
          <ac:chgData name="Temitope Nelson" userId="03ca0b5538a8ccb0" providerId="LiveId" clId="{444312AC-E49E-4AAE-988A-70D48957425F}" dt="2024-01-10T10:50:46.010" v="1947"/>
          <ac:spMkLst>
            <pc:docMk/>
            <pc:sldMk cId="0" sldId="313"/>
            <ac:spMk id="105" creationId="{E1396C26-82CF-6DDE-0106-C207A20408BC}"/>
          </ac:spMkLst>
        </pc:spChg>
        <pc:spChg chg="mod">
          <ac:chgData name="Temitope Nelson" userId="03ca0b5538a8ccb0" providerId="LiveId" clId="{444312AC-E49E-4AAE-988A-70D48957425F}" dt="2024-01-10T10:50:46.010" v="1947"/>
          <ac:spMkLst>
            <pc:docMk/>
            <pc:sldMk cId="0" sldId="313"/>
            <ac:spMk id="106" creationId="{762148BB-C4E8-0B2E-8257-E58E8A066E63}"/>
          </ac:spMkLst>
        </pc:spChg>
        <pc:spChg chg="add mod">
          <ac:chgData name="Temitope Nelson" userId="03ca0b5538a8ccb0" providerId="LiveId" clId="{444312AC-E49E-4AAE-988A-70D48957425F}" dt="2024-01-10T10:51:01.384" v="1948" actId="1076"/>
          <ac:spMkLst>
            <pc:docMk/>
            <pc:sldMk cId="0" sldId="313"/>
            <ac:spMk id="107" creationId="{E65548F0-B684-D90B-AA50-5F301F526E59}"/>
          </ac:spMkLst>
        </pc:spChg>
        <pc:spChg chg="mod">
          <ac:chgData name="Temitope Nelson" userId="03ca0b5538a8ccb0" providerId="LiveId" clId="{444312AC-E49E-4AAE-988A-70D48957425F}" dt="2024-01-10T10:50:46.010" v="1947"/>
          <ac:spMkLst>
            <pc:docMk/>
            <pc:sldMk cId="0" sldId="313"/>
            <ac:spMk id="110" creationId="{8972EEED-5F7F-4F71-DFBC-DD4B7DD86047}"/>
          </ac:spMkLst>
        </pc:spChg>
        <pc:spChg chg="mod">
          <ac:chgData name="Temitope Nelson" userId="03ca0b5538a8ccb0" providerId="LiveId" clId="{444312AC-E49E-4AAE-988A-70D48957425F}" dt="2024-01-10T10:50:46.010" v="1947"/>
          <ac:spMkLst>
            <pc:docMk/>
            <pc:sldMk cId="0" sldId="313"/>
            <ac:spMk id="111" creationId="{B269FA89-AD03-800D-F514-16884A174AC9}"/>
          </ac:spMkLst>
        </pc:spChg>
        <pc:spChg chg="add mod">
          <ac:chgData name="Temitope Nelson" userId="03ca0b5538a8ccb0" providerId="LiveId" clId="{444312AC-E49E-4AAE-988A-70D48957425F}" dt="2024-01-10T10:51:01.384" v="1948" actId="1076"/>
          <ac:spMkLst>
            <pc:docMk/>
            <pc:sldMk cId="0" sldId="313"/>
            <ac:spMk id="112" creationId="{D953C3E8-E078-3B63-FE75-FFB04739C77A}"/>
          </ac:spMkLst>
        </pc:spChg>
        <pc:spChg chg="mod">
          <ac:chgData name="Temitope Nelson" userId="03ca0b5538a8ccb0" providerId="LiveId" clId="{444312AC-E49E-4AAE-988A-70D48957425F}" dt="2024-01-10T10:50:46.010" v="1947"/>
          <ac:spMkLst>
            <pc:docMk/>
            <pc:sldMk cId="0" sldId="313"/>
            <ac:spMk id="115" creationId="{D2FE487F-2C4A-EADC-72F1-577FB3ED90C4}"/>
          </ac:spMkLst>
        </pc:spChg>
        <pc:spChg chg="mod">
          <ac:chgData name="Temitope Nelson" userId="03ca0b5538a8ccb0" providerId="LiveId" clId="{444312AC-E49E-4AAE-988A-70D48957425F}" dt="2024-01-10T10:50:46.010" v="1947"/>
          <ac:spMkLst>
            <pc:docMk/>
            <pc:sldMk cId="0" sldId="313"/>
            <ac:spMk id="116" creationId="{E22EB3CB-7281-BE52-C9F5-F712AFB1D93A}"/>
          </ac:spMkLst>
        </pc:spChg>
        <pc:spChg chg="add mod">
          <ac:chgData name="Temitope Nelson" userId="03ca0b5538a8ccb0" providerId="LiveId" clId="{444312AC-E49E-4AAE-988A-70D48957425F}" dt="2024-01-10T10:51:01.384" v="1948" actId="1076"/>
          <ac:spMkLst>
            <pc:docMk/>
            <pc:sldMk cId="0" sldId="313"/>
            <ac:spMk id="117" creationId="{2A8E3388-83DB-921B-0F56-84C0A43CAEC3}"/>
          </ac:spMkLst>
        </pc:spChg>
        <pc:spChg chg="mod">
          <ac:chgData name="Temitope Nelson" userId="03ca0b5538a8ccb0" providerId="LiveId" clId="{444312AC-E49E-4AAE-988A-70D48957425F}" dt="2024-01-10T10:51:02.647" v="1949"/>
          <ac:spMkLst>
            <pc:docMk/>
            <pc:sldMk cId="0" sldId="313"/>
            <ac:spMk id="120" creationId="{D3AA6F0A-8261-E005-3AEC-781E84B63DEB}"/>
          </ac:spMkLst>
        </pc:spChg>
        <pc:spChg chg="mod">
          <ac:chgData name="Temitope Nelson" userId="03ca0b5538a8ccb0" providerId="LiveId" clId="{444312AC-E49E-4AAE-988A-70D48957425F}" dt="2024-01-10T10:51:02.647" v="1949"/>
          <ac:spMkLst>
            <pc:docMk/>
            <pc:sldMk cId="0" sldId="313"/>
            <ac:spMk id="121" creationId="{F874EBDE-68F7-D556-DAA8-DBD297A177F8}"/>
          </ac:spMkLst>
        </pc:spChg>
        <pc:spChg chg="add del mod">
          <ac:chgData name="Temitope Nelson" userId="03ca0b5538a8ccb0" providerId="LiveId" clId="{444312AC-E49E-4AAE-988A-70D48957425F}" dt="2024-01-10T10:51:15.476" v="1954" actId="478"/>
          <ac:spMkLst>
            <pc:docMk/>
            <pc:sldMk cId="0" sldId="313"/>
            <ac:spMk id="122" creationId="{94E69A94-423C-1944-0448-18813F64E1CF}"/>
          </ac:spMkLst>
        </pc:spChg>
        <pc:spChg chg="mod">
          <ac:chgData name="Temitope Nelson" userId="03ca0b5538a8ccb0" providerId="LiveId" clId="{444312AC-E49E-4AAE-988A-70D48957425F}" dt="2024-01-10T10:51:02.647" v="1949"/>
          <ac:spMkLst>
            <pc:docMk/>
            <pc:sldMk cId="0" sldId="313"/>
            <ac:spMk id="125" creationId="{25FCF87E-A8CB-725F-3523-35A7D0B36245}"/>
          </ac:spMkLst>
        </pc:spChg>
        <pc:spChg chg="mod">
          <ac:chgData name="Temitope Nelson" userId="03ca0b5538a8ccb0" providerId="LiveId" clId="{444312AC-E49E-4AAE-988A-70D48957425F}" dt="2024-01-10T10:51:02.647" v="1949"/>
          <ac:spMkLst>
            <pc:docMk/>
            <pc:sldMk cId="0" sldId="313"/>
            <ac:spMk id="126" creationId="{A52ADEA2-8432-3B15-DF01-54449BEF2F93}"/>
          </ac:spMkLst>
        </pc:spChg>
        <pc:spChg chg="add mod">
          <ac:chgData name="Temitope Nelson" userId="03ca0b5538a8ccb0" providerId="LiveId" clId="{444312AC-E49E-4AAE-988A-70D48957425F}" dt="2024-01-10T10:51:02.647" v="1949"/>
          <ac:spMkLst>
            <pc:docMk/>
            <pc:sldMk cId="0" sldId="313"/>
            <ac:spMk id="127" creationId="{DF3DBCBB-9664-117D-AEF5-4F82F73589B4}"/>
          </ac:spMkLst>
        </pc:spChg>
        <pc:spChg chg="mod">
          <ac:chgData name="Temitope Nelson" userId="03ca0b5538a8ccb0" providerId="LiveId" clId="{444312AC-E49E-4AAE-988A-70D48957425F}" dt="2024-01-10T10:51:02.647" v="1949"/>
          <ac:spMkLst>
            <pc:docMk/>
            <pc:sldMk cId="0" sldId="313"/>
            <ac:spMk id="130" creationId="{A8266D88-CD60-9208-8733-699E590680B7}"/>
          </ac:spMkLst>
        </pc:spChg>
        <pc:spChg chg="mod">
          <ac:chgData name="Temitope Nelson" userId="03ca0b5538a8ccb0" providerId="LiveId" clId="{444312AC-E49E-4AAE-988A-70D48957425F}" dt="2024-01-10T10:51:02.647" v="1949"/>
          <ac:spMkLst>
            <pc:docMk/>
            <pc:sldMk cId="0" sldId="313"/>
            <ac:spMk id="131" creationId="{7EE3C7C6-181D-B63E-5A27-73E36F6A9A10}"/>
          </ac:spMkLst>
        </pc:spChg>
        <pc:spChg chg="add mod">
          <ac:chgData name="Temitope Nelson" userId="03ca0b5538a8ccb0" providerId="LiveId" clId="{444312AC-E49E-4AAE-988A-70D48957425F}" dt="2024-01-10T10:51:02.647" v="1949"/>
          <ac:spMkLst>
            <pc:docMk/>
            <pc:sldMk cId="0" sldId="313"/>
            <ac:spMk id="132" creationId="{7ADB2FBE-90A2-3EAE-894A-1D3423A2609A}"/>
          </ac:spMkLst>
        </pc:spChg>
        <pc:spChg chg="mod">
          <ac:chgData name="Temitope Nelson" userId="03ca0b5538a8ccb0" providerId="LiveId" clId="{444312AC-E49E-4AAE-988A-70D48957425F}" dt="2024-01-10T10:51:02.647" v="1949"/>
          <ac:spMkLst>
            <pc:docMk/>
            <pc:sldMk cId="0" sldId="313"/>
            <ac:spMk id="135" creationId="{64FEED30-8B7F-D9E2-7656-F8316FE24BE0}"/>
          </ac:spMkLst>
        </pc:spChg>
        <pc:spChg chg="mod">
          <ac:chgData name="Temitope Nelson" userId="03ca0b5538a8ccb0" providerId="LiveId" clId="{444312AC-E49E-4AAE-988A-70D48957425F}" dt="2024-01-10T10:51:02.647" v="1949"/>
          <ac:spMkLst>
            <pc:docMk/>
            <pc:sldMk cId="0" sldId="313"/>
            <ac:spMk id="136" creationId="{4B8D6E65-E16C-2573-7CE1-F5A181F1B801}"/>
          </ac:spMkLst>
        </pc:spChg>
        <pc:spChg chg="add del mod">
          <ac:chgData name="Temitope Nelson" userId="03ca0b5538a8ccb0" providerId="LiveId" clId="{444312AC-E49E-4AAE-988A-70D48957425F}" dt="2024-01-10T10:51:19.481" v="1955" actId="478"/>
          <ac:spMkLst>
            <pc:docMk/>
            <pc:sldMk cId="0" sldId="313"/>
            <ac:spMk id="137" creationId="{FDEBF2D7-BD3D-59F7-FADF-573FD67ABFA1}"/>
          </ac:spMkLst>
        </pc:spChg>
        <pc:spChg chg="add mod">
          <ac:chgData name="Temitope Nelson" userId="03ca0b5538a8ccb0" providerId="LiveId" clId="{444312AC-E49E-4AAE-988A-70D48957425F}" dt="2024-01-10T10:51:55.457" v="1963" actId="207"/>
          <ac:spMkLst>
            <pc:docMk/>
            <pc:sldMk cId="0" sldId="313"/>
            <ac:spMk id="139" creationId="{B5FC7C8C-26DE-DE85-CD0A-58B7B96DF260}"/>
          </ac:spMkLst>
        </pc:spChg>
        <pc:spChg chg="add mod">
          <ac:chgData name="Temitope Nelson" userId="03ca0b5538a8ccb0" providerId="LiveId" clId="{444312AC-E49E-4AAE-988A-70D48957425F}" dt="2024-01-10T10:52:27.880" v="1969" actId="1076"/>
          <ac:spMkLst>
            <pc:docMk/>
            <pc:sldMk cId="0" sldId="313"/>
            <ac:spMk id="141" creationId="{230611C5-513E-B773-DA8E-0E12FFDC3208}"/>
          </ac:spMkLst>
        </pc:spChg>
        <pc:spChg chg="add mod">
          <ac:chgData name="Temitope Nelson" userId="03ca0b5538a8ccb0" providerId="LiveId" clId="{444312AC-E49E-4AAE-988A-70D48957425F}" dt="2024-01-10T10:53:02.659" v="1983" actId="207"/>
          <ac:spMkLst>
            <pc:docMk/>
            <pc:sldMk cId="0" sldId="313"/>
            <ac:spMk id="143" creationId="{2B081FE8-4AB2-C3F6-E9FB-12DDF3901337}"/>
          </ac:spMkLst>
        </pc:spChg>
        <pc:spChg chg="add mod">
          <ac:chgData name="Temitope Nelson" userId="03ca0b5538a8ccb0" providerId="LiveId" clId="{444312AC-E49E-4AAE-988A-70D48957425F}" dt="2024-01-10T10:54:27.223" v="1988" actId="207"/>
          <ac:spMkLst>
            <pc:docMk/>
            <pc:sldMk cId="0" sldId="313"/>
            <ac:spMk id="145" creationId="{C9B2FF47-3239-4AF4-2FD8-B7E132AD0645}"/>
          </ac:spMkLst>
        </pc:spChg>
        <pc:spChg chg="add mod">
          <ac:chgData name="Temitope Nelson" userId="03ca0b5538a8ccb0" providerId="LiveId" clId="{444312AC-E49E-4AAE-988A-70D48957425F}" dt="2024-01-10T10:54:50.529" v="1994" actId="14100"/>
          <ac:spMkLst>
            <pc:docMk/>
            <pc:sldMk cId="0" sldId="313"/>
            <ac:spMk id="147" creationId="{C74DCCAB-FCDE-9E95-4778-D5B54CBF5D10}"/>
          </ac:spMkLst>
        </pc:spChg>
        <pc:spChg chg="add mod">
          <ac:chgData name="Temitope Nelson" userId="03ca0b5538a8ccb0" providerId="LiveId" clId="{444312AC-E49E-4AAE-988A-70D48957425F}" dt="2024-01-10T10:55:11.930" v="1999" actId="207"/>
          <ac:spMkLst>
            <pc:docMk/>
            <pc:sldMk cId="0" sldId="313"/>
            <ac:spMk id="149" creationId="{814A0EF1-9B5C-3ACD-2F9F-13B00FCD6D24}"/>
          </ac:spMkLst>
        </pc:spChg>
        <pc:spChg chg="add mod">
          <ac:chgData name="Temitope Nelson" userId="03ca0b5538a8ccb0" providerId="LiveId" clId="{444312AC-E49E-4AAE-988A-70D48957425F}" dt="2024-01-10T10:56:43.124" v="2017" actId="207"/>
          <ac:spMkLst>
            <pc:docMk/>
            <pc:sldMk cId="0" sldId="313"/>
            <ac:spMk id="151" creationId="{DB94A2D0-5D5D-F960-AF39-BDA54FA3E348}"/>
          </ac:spMkLst>
        </pc:spChg>
        <pc:spChg chg="add mod">
          <ac:chgData name="Temitope Nelson" userId="03ca0b5538a8ccb0" providerId="LiveId" clId="{444312AC-E49E-4AAE-988A-70D48957425F}" dt="2024-01-10T10:58:54.728" v="2034" actId="207"/>
          <ac:spMkLst>
            <pc:docMk/>
            <pc:sldMk cId="0" sldId="313"/>
            <ac:spMk id="153" creationId="{0C1AF548-CC19-25D4-AB00-6B740A36BFD3}"/>
          </ac:spMkLst>
        </pc:spChg>
        <pc:spChg chg="add mod">
          <ac:chgData name="Temitope Nelson" userId="03ca0b5538a8ccb0" providerId="LiveId" clId="{444312AC-E49E-4AAE-988A-70D48957425F}" dt="2024-01-10T10:58:31.941" v="2030" actId="207"/>
          <ac:spMkLst>
            <pc:docMk/>
            <pc:sldMk cId="0" sldId="313"/>
            <ac:spMk id="155" creationId="{0613264F-02D8-F412-CD04-BA642966DC04}"/>
          </ac:spMkLst>
        </pc:spChg>
        <pc:spChg chg="add mod">
          <ac:chgData name="Temitope Nelson" userId="03ca0b5538a8ccb0" providerId="LiveId" clId="{444312AC-E49E-4AAE-988A-70D48957425F}" dt="2024-01-10T10:58:58.600" v="2035" actId="207"/>
          <ac:spMkLst>
            <pc:docMk/>
            <pc:sldMk cId="0" sldId="313"/>
            <ac:spMk id="157" creationId="{6088DB79-88A1-6F97-C065-445278BB8A8B}"/>
          </ac:spMkLst>
        </pc:spChg>
        <pc:grpChg chg="mod">
          <ac:chgData name="Temitope Nelson" userId="03ca0b5538a8ccb0" providerId="LiveId" clId="{444312AC-E49E-4AAE-988A-70D48957425F}" dt="2024-01-10T10:50:39.992" v="1946" actId="1038"/>
          <ac:grpSpMkLst>
            <pc:docMk/>
            <pc:sldMk cId="0" sldId="313"/>
            <ac:grpSpMk id="2" creationId="{00000000-0000-0000-0000-000000000000}"/>
          </ac:grpSpMkLst>
        </pc:grpChg>
        <pc:grpChg chg="del mod">
          <ac:chgData name="Temitope Nelson" userId="03ca0b5538a8ccb0" providerId="LiveId" clId="{444312AC-E49E-4AAE-988A-70D48957425F}" dt="2024-01-10T10:41:29.198" v="1678" actId="478"/>
          <ac:grpSpMkLst>
            <pc:docMk/>
            <pc:sldMk cId="0" sldId="313"/>
            <ac:grpSpMk id="6" creationId="{00000000-0000-0000-0000-000000000000}"/>
          </ac:grpSpMkLst>
        </pc:grpChg>
        <pc:grpChg chg="del">
          <ac:chgData name="Temitope Nelson" userId="03ca0b5538a8ccb0" providerId="LiveId" clId="{444312AC-E49E-4AAE-988A-70D48957425F}" dt="2024-01-10T10:41:05.992" v="1675" actId="478"/>
          <ac:grpSpMkLst>
            <pc:docMk/>
            <pc:sldMk cId="0" sldId="313"/>
            <ac:grpSpMk id="10" creationId="{00000000-0000-0000-0000-000000000000}"/>
          </ac:grpSpMkLst>
        </pc:grpChg>
        <pc:grpChg chg="del">
          <ac:chgData name="Temitope Nelson" userId="03ca0b5538a8ccb0" providerId="LiveId" clId="{444312AC-E49E-4AAE-988A-70D48957425F}" dt="2024-01-10T10:41:05.992" v="1675" actId="478"/>
          <ac:grpSpMkLst>
            <pc:docMk/>
            <pc:sldMk cId="0" sldId="313"/>
            <ac:grpSpMk id="14" creationId="{00000000-0000-0000-0000-000000000000}"/>
          </ac:grpSpMkLst>
        </pc:grpChg>
        <pc:grpChg chg="mod">
          <ac:chgData name="Temitope Nelson" userId="03ca0b5538a8ccb0" providerId="LiveId" clId="{444312AC-E49E-4AAE-988A-70D48957425F}" dt="2024-01-10T10:40:57.527" v="1674" actId="1076"/>
          <ac:grpSpMkLst>
            <pc:docMk/>
            <pc:sldMk cId="0" sldId="313"/>
            <ac:grpSpMk id="18" creationId="{00000000-0000-0000-0000-000000000000}"/>
          </ac:grpSpMkLst>
        </pc:grpChg>
        <pc:grpChg chg="mod">
          <ac:chgData name="Temitope Nelson" userId="03ca0b5538a8ccb0" providerId="LiveId" clId="{444312AC-E49E-4AAE-988A-70D48957425F}" dt="2024-01-10T10:40:57.527" v="1674" actId="1076"/>
          <ac:grpSpMkLst>
            <pc:docMk/>
            <pc:sldMk cId="0" sldId="313"/>
            <ac:grpSpMk id="20" creationId="{00000000-0000-0000-0000-000000000000}"/>
          </ac:grpSpMkLst>
        </pc:grpChg>
        <pc:grpChg chg="del mod">
          <ac:chgData name="Temitope Nelson" userId="03ca0b5538a8ccb0" providerId="LiveId" clId="{444312AC-E49E-4AAE-988A-70D48957425F}" dt="2024-01-10T10:41:29.198" v="1678" actId="478"/>
          <ac:grpSpMkLst>
            <pc:docMk/>
            <pc:sldMk cId="0" sldId="313"/>
            <ac:grpSpMk id="22" creationId="{00000000-0000-0000-0000-000000000000}"/>
          </ac:grpSpMkLst>
        </pc:grpChg>
        <pc:grpChg chg="del">
          <ac:chgData name="Temitope Nelson" userId="03ca0b5538a8ccb0" providerId="LiveId" clId="{444312AC-E49E-4AAE-988A-70D48957425F}" dt="2024-01-10T10:41:05.992" v="1675" actId="478"/>
          <ac:grpSpMkLst>
            <pc:docMk/>
            <pc:sldMk cId="0" sldId="313"/>
            <ac:grpSpMk id="26" creationId="{00000000-0000-0000-0000-000000000000}"/>
          </ac:grpSpMkLst>
        </pc:grpChg>
        <pc:grpChg chg="add del mod">
          <ac:chgData name="Temitope Nelson" userId="03ca0b5538a8ccb0" providerId="LiveId" clId="{444312AC-E49E-4AAE-988A-70D48957425F}" dt="2024-01-10T10:49:34.520" v="1899" actId="478"/>
          <ac:grpSpMkLst>
            <pc:docMk/>
            <pc:sldMk cId="0" sldId="313"/>
            <ac:grpSpMk id="44" creationId="{923F4CE7-60EE-4586-EE79-BA2433F69068}"/>
          </ac:grpSpMkLst>
        </pc:grpChg>
        <pc:grpChg chg="add del mod">
          <ac:chgData name="Temitope Nelson" userId="03ca0b5538a8ccb0" providerId="LiveId" clId="{444312AC-E49E-4AAE-988A-70D48957425F}" dt="2024-01-10T10:49:34.520" v="1899" actId="478"/>
          <ac:grpSpMkLst>
            <pc:docMk/>
            <pc:sldMk cId="0" sldId="313"/>
            <ac:grpSpMk id="47" creationId="{C70CE4C2-21AF-40F8-3228-5AFE1D961BEB}"/>
          </ac:grpSpMkLst>
        </pc:grpChg>
        <pc:grpChg chg="add del mod">
          <ac:chgData name="Temitope Nelson" userId="03ca0b5538a8ccb0" providerId="LiveId" clId="{444312AC-E49E-4AAE-988A-70D48957425F}" dt="2024-01-10T10:49:34.520" v="1899" actId="478"/>
          <ac:grpSpMkLst>
            <pc:docMk/>
            <pc:sldMk cId="0" sldId="313"/>
            <ac:grpSpMk id="50" creationId="{23AF4DAE-6524-75AE-A2DD-0792AA18BF64}"/>
          </ac:grpSpMkLst>
        </pc:grpChg>
        <pc:grpChg chg="add mod">
          <ac:chgData name="Temitope Nelson" userId="03ca0b5538a8ccb0" providerId="LiveId" clId="{444312AC-E49E-4AAE-988A-70D48957425F}" dt="2024-01-10T10:43:02.304" v="1705"/>
          <ac:grpSpMkLst>
            <pc:docMk/>
            <pc:sldMk cId="0" sldId="313"/>
            <ac:grpSpMk id="53" creationId="{6E9C74CF-5F29-17B1-6F6C-6B493B099746}"/>
          </ac:grpSpMkLst>
        </pc:grpChg>
        <pc:grpChg chg="add mod">
          <ac:chgData name="Temitope Nelson" userId="03ca0b5538a8ccb0" providerId="LiveId" clId="{444312AC-E49E-4AAE-988A-70D48957425F}" dt="2024-01-10T10:43:02.304" v="1705"/>
          <ac:grpSpMkLst>
            <pc:docMk/>
            <pc:sldMk cId="0" sldId="313"/>
            <ac:grpSpMk id="56" creationId="{536F9364-3FAF-B8C7-01DA-97E6D292F73C}"/>
          </ac:grpSpMkLst>
        </pc:grpChg>
        <pc:grpChg chg="add mod">
          <ac:chgData name="Temitope Nelson" userId="03ca0b5538a8ccb0" providerId="LiveId" clId="{444312AC-E49E-4AAE-988A-70D48957425F}" dt="2024-01-10T10:43:02.304" v="1705"/>
          <ac:grpSpMkLst>
            <pc:docMk/>
            <pc:sldMk cId="0" sldId="313"/>
            <ac:grpSpMk id="59" creationId="{06DC6E78-C587-7308-CB36-F03B9F5733B3}"/>
          </ac:grpSpMkLst>
        </pc:grpChg>
        <pc:grpChg chg="add mod">
          <ac:chgData name="Temitope Nelson" userId="03ca0b5538a8ccb0" providerId="LiveId" clId="{444312AC-E49E-4AAE-988A-70D48957425F}" dt="2024-01-10T10:43:02.304" v="1705"/>
          <ac:grpSpMkLst>
            <pc:docMk/>
            <pc:sldMk cId="0" sldId="313"/>
            <ac:grpSpMk id="62" creationId="{BFC91352-B46D-36D6-D28E-04DBAF463382}"/>
          </ac:grpSpMkLst>
        </pc:grpChg>
        <pc:grpChg chg="add del mod">
          <ac:chgData name="Temitope Nelson" userId="03ca0b5538a8ccb0" providerId="LiveId" clId="{444312AC-E49E-4AAE-988A-70D48957425F}" dt="2024-01-10T10:43:00.682" v="1703"/>
          <ac:grpSpMkLst>
            <pc:docMk/>
            <pc:sldMk cId="0" sldId="313"/>
            <ac:grpSpMk id="65" creationId="{3E2283E7-7025-F3D8-15DE-02233CE72871}"/>
          </ac:grpSpMkLst>
        </pc:grpChg>
        <pc:grpChg chg="add mod">
          <ac:chgData name="Temitope Nelson" userId="03ca0b5538a8ccb0" providerId="LiveId" clId="{444312AC-E49E-4AAE-988A-70D48957425F}" dt="2024-01-10T10:43:00.682" v="1703"/>
          <ac:grpSpMkLst>
            <pc:docMk/>
            <pc:sldMk cId="0" sldId="313"/>
            <ac:grpSpMk id="68" creationId="{2A84B703-F9FA-3BFC-2F48-324D1CA71F81}"/>
          </ac:grpSpMkLst>
        </pc:grpChg>
        <pc:grpChg chg="add mod">
          <ac:chgData name="Temitope Nelson" userId="03ca0b5538a8ccb0" providerId="LiveId" clId="{444312AC-E49E-4AAE-988A-70D48957425F}" dt="2024-01-10T10:43:00.682" v="1703"/>
          <ac:grpSpMkLst>
            <pc:docMk/>
            <pc:sldMk cId="0" sldId="313"/>
            <ac:grpSpMk id="71" creationId="{12AE2C0F-7236-A9CE-FD87-3CA63C548EC6}"/>
          </ac:grpSpMkLst>
        </pc:grpChg>
        <pc:grpChg chg="add mod">
          <ac:chgData name="Temitope Nelson" userId="03ca0b5538a8ccb0" providerId="LiveId" clId="{444312AC-E49E-4AAE-988A-70D48957425F}" dt="2024-01-10T10:43:00.682" v="1703"/>
          <ac:grpSpMkLst>
            <pc:docMk/>
            <pc:sldMk cId="0" sldId="313"/>
            <ac:grpSpMk id="74" creationId="{77A5CD07-8382-409B-211E-25EA910A6F6E}"/>
          </ac:grpSpMkLst>
        </pc:grpChg>
        <pc:grpChg chg="add mod">
          <ac:chgData name="Temitope Nelson" userId="03ca0b5538a8ccb0" providerId="LiveId" clId="{444312AC-E49E-4AAE-988A-70D48957425F}" dt="2024-01-10T10:50:39.992" v="1946" actId="1038"/>
          <ac:grpSpMkLst>
            <pc:docMk/>
            <pc:sldMk cId="0" sldId="313"/>
            <ac:grpSpMk id="84" creationId="{BA948244-8226-8ABF-45A5-4CC4007D06DB}"/>
          </ac:grpSpMkLst>
        </pc:grpChg>
        <pc:grpChg chg="add mod">
          <ac:chgData name="Temitope Nelson" userId="03ca0b5538a8ccb0" providerId="LiveId" clId="{444312AC-E49E-4AAE-988A-70D48957425F}" dt="2024-01-10T10:50:39.992" v="1946" actId="1038"/>
          <ac:grpSpMkLst>
            <pc:docMk/>
            <pc:sldMk cId="0" sldId="313"/>
            <ac:grpSpMk id="89" creationId="{4F24186F-6296-010C-8E4F-189531CA8AB5}"/>
          </ac:grpSpMkLst>
        </pc:grpChg>
        <pc:grpChg chg="add mod">
          <ac:chgData name="Temitope Nelson" userId="03ca0b5538a8ccb0" providerId="LiveId" clId="{444312AC-E49E-4AAE-988A-70D48957425F}" dt="2024-01-10T10:50:39.992" v="1946" actId="1038"/>
          <ac:grpSpMkLst>
            <pc:docMk/>
            <pc:sldMk cId="0" sldId="313"/>
            <ac:grpSpMk id="94" creationId="{49E42E78-CF15-EC0C-8035-7B465A19EC6D}"/>
          </ac:grpSpMkLst>
        </pc:grpChg>
        <pc:grpChg chg="add mod">
          <ac:chgData name="Temitope Nelson" userId="03ca0b5538a8ccb0" providerId="LiveId" clId="{444312AC-E49E-4AAE-988A-70D48957425F}" dt="2024-01-10T10:51:01.384" v="1948" actId="1076"/>
          <ac:grpSpMkLst>
            <pc:docMk/>
            <pc:sldMk cId="0" sldId="313"/>
            <ac:grpSpMk id="99" creationId="{4A7CBB19-24C2-B6A8-9BD7-74C56F738E5A}"/>
          </ac:grpSpMkLst>
        </pc:grpChg>
        <pc:grpChg chg="add mod">
          <ac:chgData name="Temitope Nelson" userId="03ca0b5538a8ccb0" providerId="LiveId" clId="{444312AC-E49E-4AAE-988A-70D48957425F}" dt="2024-01-10T10:51:01.384" v="1948" actId="1076"/>
          <ac:grpSpMkLst>
            <pc:docMk/>
            <pc:sldMk cId="0" sldId="313"/>
            <ac:grpSpMk id="104" creationId="{9AA50B5C-8118-EC60-36DC-57CB938C74A5}"/>
          </ac:grpSpMkLst>
        </pc:grpChg>
        <pc:grpChg chg="add mod">
          <ac:chgData name="Temitope Nelson" userId="03ca0b5538a8ccb0" providerId="LiveId" clId="{444312AC-E49E-4AAE-988A-70D48957425F}" dt="2024-01-10T10:51:01.384" v="1948" actId="1076"/>
          <ac:grpSpMkLst>
            <pc:docMk/>
            <pc:sldMk cId="0" sldId="313"/>
            <ac:grpSpMk id="109" creationId="{F06A96AD-6AA3-045C-19E0-CEB6AA6E1991}"/>
          </ac:grpSpMkLst>
        </pc:grpChg>
        <pc:grpChg chg="add mod">
          <ac:chgData name="Temitope Nelson" userId="03ca0b5538a8ccb0" providerId="LiveId" clId="{444312AC-E49E-4AAE-988A-70D48957425F}" dt="2024-01-10T10:51:01.384" v="1948" actId="1076"/>
          <ac:grpSpMkLst>
            <pc:docMk/>
            <pc:sldMk cId="0" sldId="313"/>
            <ac:grpSpMk id="114" creationId="{58C2C6EE-9160-7CEF-F737-C06EB66B8D77}"/>
          </ac:grpSpMkLst>
        </pc:grpChg>
        <pc:grpChg chg="add del mod">
          <ac:chgData name="Temitope Nelson" userId="03ca0b5538a8ccb0" providerId="LiveId" clId="{444312AC-E49E-4AAE-988A-70D48957425F}" dt="2024-01-10T10:51:09.874" v="1952" actId="478"/>
          <ac:grpSpMkLst>
            <pc:docMk/>
            <pc:sldMk cId="0" sldId="313"/>
            <ac:grpSpMk id="119" creationId="{4EA6071F-A1DD-7A17-1DBC-6AF213416CD9}"/>
          </ac:grpSpMkLst>
        </pc:grpChg>
        <pc:grpChg chg="add mod">
          <ac:chgData name="Temitope Nelson" userId="03ca0b5538a8ccb0" providerId="LiveId" clId="{444312AC-E49E-4AAE-988A-70D48957425F}" dt="2024-01-10T10:51:02.647" v="1949"/>
          <ac:grpSpMkLst>
            <pc:docMk/>
            <pc:sldMk cId="0" sldId="313"/>
            <ac:grpSpMk id="124" creationId="{963CD56C-09C4-6CFA-03A1-753405688966}"/>
          </ac:grpSpMkLst>
        </pc:grpChg>
        <pc:grpChg chg="add mod">
          <ac:chgData name="Temitope Nelson" userId="03ca0b5538a8ccb0" providerId="LiveId" clId="{444312AC-E49E-4AAE-988A-70D48957425F}" dt="2024-01-10T10:51:02.647" v="1949"/>
          <ac:grpSpMkLst>
            <pc:docMk/>
            <pc:sldMk cId="0" sldId="313"/>
            <ac:grpSpMk id="129" creationId="{09714A8C-9E6A-7575-0D53-C5FDECE74F53}"/>
          </ac:grpSpMkLst>
        </pc:grpChg>
        <pc:grpChg chg="add del mod">
          <ac:chgData name="Temitope Nelson" userId="03ca0b5538a8ccb0" providerId="LiveId" clId="{444312AC-E49E-4AAE-988A-70D48957425F}" dt="2024-01-10T10:51:19.481" v="1955" actId="478"/>
          <ac:grpSpMkLst>
            <pc:docMk/>
            <pc:sldMk cId="0" sldId="313"/>
            <ac:grpSpMk id="134" creationId="{42138644-C7FC-8B50-8202-67D958D81AF4}"/>
          </ac:grpSpMkLst>
        </pc:grpChg>
        <pc:cxnChg chg="add mod">
          <ac:chgData name="Temitope Nelson" userId="03ca0b5538a8ccb0" providerId="LiveId" clId="{444312AC-E49E-4AAE-988A-70D48957425F}" dt="2024-01-10T10:50:39.992" v="1946" actId="1038"/>
          <ac:cxnSpMkLst>
            <pc:docMk/>
            <pc:sldMk cId="0" sldId="313"/>
            <ac:cxnSpMk id="81" creationId="{9C0967DB-563C-6F2C-418D-99231A35B1E7}"/>
          </ac:cxnSpMkLst>
        </pc:cxnChg>
        <pc:cxnChg chg="add mod">
          <ac:chgData name="Temitope Nelson" userId="03ca0b5538a8ccb0" providerId="LiveId" clId="{444312AC-E49E-4AAE-988A-70D48957425F}" dt="2024-01-10T10:50:39.992" v="1946" actId="1038"/>
          <ac:cxnSpMkLst>
            <pc:docMk/>
            <pc:sldMk cId="0" sldId="313"/>
            <ac:cxnSpMk id="88" creationId="{1C749044-05DC-2753-06A2-FB5A53EF1FAA}"/>
          </ac:cxnSpMkLst>
        </pc:cxnChg>
        <pc:cxnChg chg="add mod">
          <ac:chgData name="Temitope Nelson" userId="03ca0b5538a8ccb0" providerId="LiveId" clId="{444312AC-E49E-4AAE-988A-70D48957425F}" dt="2024-01-10T10:50:39.992" v="1946" actId="1038"/>
          <ac:cxnSpMkLst>
            <pc:docMk/>
            <pc:sldMk cId="0" sldId="313"/>
            <ac:cxnSpMk id="93" creationId="{09E4014C-E592-FFCB-F35D-5AAE486BE359}"/>
          </ac:cxnSpMkLst>
        </pc:cxnChg>
        <pc:cxnChg chg="add mod">
          <ac:chgData name="Temitope Nelson" userId="03ca0b5538a8ccb0" providerId="LiveId" clId="{444312AC-E49E-4AAE-988A-70D48957425F}" dt="2024-01-10T10:50:39.992" v="1946" actId="1038"/>
          <ac:cxnSpMkLst>
            <pc:docMk/>
            <pc:sldMk cId="0" sldId="313"/>
            <ac:cxnSpMk id="98" creationId="{D3117229-DC51-E0F6-3EAB-3FE494CF1A94}"/>
          </ac:cxnSpMkLst>
        </pc:cxnChg>
        <pc:cxnChg chg="add mod">
          <ac:chgData name="Temitope Nelson" userId="03ca0b5538a8ccb0" providerId="LiveId" clId="{444312AC-E49E-4AAE-988A-70D48957425F}" dt="2024-01-10T10:51:01.384" v="1948" actId="1076"/>
          <ac:cxnSpMkLst>
            <pc:docMk/>
            <pc:sldMk cId="0" sldId="313"/>
            <ac:cxnSpMk id="103" creationId="{19A42008-2BEC-870A-828C-CBCC18F49321}"/>
          </ac:cxnSpMkLst>
        </pc:cxnChg>
        <pc:cxnChg chg="add mod">
          <ac:chgData name="Temitope Nelson" userId="03ca0b5538a8ccb0" providerId="LiveId" clId="{444312AC-E49E-4AAE-988A-70D48957425F}" dt="2024-01-10T10:51:01.384" v="1948" actId="1076"/>
          <ac:cxnSpMkLst>
            <pc:docMk/>
            <pc:sldMk cId="0" sldId="313"/>
            <ac:cxnSpMk id="108" creationId="{AFAC4E20-7363-ACDF-F78C-2D791B07D704}"/>
          </ac:cxnSpMkLst>
        </pc:cxnChg>
        <pc:cxnChg chg="add mod">
          <ac:chgData name="Temitope Nelson" userId="03ca0b5538a8ccb0" providerId="LiveId" clId="{444312AC-E49E-4AAE-988A-70D48957425F}" dt="2024-01-10T10:51:01.384" v="1948" actId="1076"/>
          <ac:cxnSpMkLst>
            <pc:docMk/>
            <pc:sldMk cId="0" sldId="313"/>
            <ac:cxnSpMk id="113" creationId="{4ACEC903-B833-641A-8075-3680F940FB45}"/>
          </ac:cxnSpMkLst>
        </pc:cxnChg>
        <pc:cxnChg chg="add mod">
          <ac:chgData name="Temitope Nelson" userId="03ca0b5538a8ccb0" providerId="LiveId" clId="{444312AC-E49E-4AAE-988A-70D48957425F}" dt="2024-01-10T10:51:01.384" v="1948" actId="1076"/>
          <ac:cxnSpMkLst>
            <pc:docMk/>
            <pc:sldMk cId="0" sldId="313"/>
            <ac:cxnSpMk id="118" creationId="{06B1D17E-A081-78F4-C1CA-6789EDFA5552}"/>
          </ac:cxnSpMkLst>
        </pc:cxnChg>
        <pc:cxnChg chg="add del mod">
          <ac:chgData name="Temitope Nelson" userId="03ca0b5538a8ccb0" providerId="LiveId" clId="{444312AC-E49E-4AAE-988A-70D48957425F}" dt="2024-01-10T10:51:12.506" v="1953" actId="478"/>
          <ac:cxnSpMkLst>
            <pc:docMk/>
            <pc:sldMk cId="0" sldId="313"/>
            <ac:cxnSpMk id="123" creationId="{10EEE166-BC1C-C8A8-A72E-2AC374720C61}"/>
          </ac:cxnSpMkLst>
        </pc:cxnChg>
        <pc:cxnChg chg="add mod">
          <ac:chgData name="Temitope Nelson" userId="03ca0b5538a8ccb0" providerId="LiveId" clId="{444312AC-E49E-4AAE-988A-70D48957425F}" dt="2024-01-10T10:51:02.647" v="1949"/>
          <ac:cxnSpMkLst>
            <pc:docMk/>
            <pc:sldMk cId="0" sldId="313"/>
            <ac:cxnSpMk id="128" creationId="{AD20F16C-53C1-CB19-C799-3B457E5CC634}"/>
          </ac:cxnSpMkLst>
        </pc:cxnChg>
        <pc:cxnChg chg="add mod">
          <ac:chgData name="Temitope Nelson" userId="03ca0b5538a8ccb0" providerId="LiveId" clId="{444312AC-E49E-4AAE-988A-70D48957425F}" dt="2024-01-10T10:51:02.647" v="1949"/>
          <ac:cxnSpMkLst>
            <pc:docMk/>
            <pc:sldMk cId="0" sldId="313"/>
            <ac:cxnSpMk id="133" creationId="{C2CFFD36-318D-0A6D-1D54-B5B65947D61E}"/>
          </ac:cxnSpMkLst>
        </pc:cxnChg>
        <pc:cxnChg chg="add del mod">
          <ac:chgData name="Temitope Nelson" userId="03ca0b5538a8ccb0" providerId="LiveId" clId="{444312AC-E49E-4AAE-988A-70D48957425F}" dt="2024-01-10T10:51:19.481" v="1955" actId="478"/>
          <ac:cxnSpMkLst>
            <pc:docMk/>
            <pc:sldMk cId="0" sldId="313"/>
            <ac:cxnSpMk id="138" creationId="{BA21DE79-B846-5E47-EE21-038FB0D61010}"/>
          </ac:cxnSpMkLst>
        </pc:cxnChg>
      </pc:sldChg>
      <pc:sldChg chg="addSp delSp modSp mod ord">
        <pc:chgData name="Temitope Nelson" userId="03ca0b5538a8ccb0" providerId="LiveId" clId="{444312AC-E49E-4AAE-988A-70D48957425F}" dt="2024-01-10T11:16:42.819" v="2114" actId="14100"/>
        <pc:sldMkLst>
          <pc:docMk/>
          <pc:sldMk cId="0" sldId="314"/>
        </pc:sldMkLst>
        <pc:spChg chg="mod">
          <ac:chgData name="Temitope Nelson" userId="03ca0b5538a8ccb0" providerId="LiveId" clId="{444312AC-E49E-4AAE-988A-70D48957425F}" dt="2024-01-10T11:08:42.622" v="2042" actId="207"/>
          <ac:spMkLst>
            <pc:docMk/>
            <pc:sldMk cId="0" sldId="314"/>
            <ac:spMk id="4" creationId="{00000000-0000-0000-0000-000000000000}"/>
          </ac:spMkLst>
        </pc:spChg>
        <pc:spChg chg="mod">
          <ac:chgData name="Temitope Nelson" userId="03ca0b5538a8ccb0" providerId="LiveId" clId="{444312AC-E49E-4AAE-988A-70D48957425F}" dt="2024-01-10T11:15:14.347" v="2094" actId="207"/>
          <ac:spMkLst>
            <pc:docMk/>
            <pc:sldMk cId="0" sldId="314"/>
            <ac:spMk id="5" creationId="{00000000-0000-0000-0000-000000000000}"/>
          </ac:spMkLst>
        </pc:spChg>
        <pc:spChg chg="mod">
          <ac:chgData name="Temitope Nelson" userId="03ca0b5538a8ccb0" providerId="LiveId" clId="{444312AC-E49E-4AAE-988A-70D48957425F}" dt="2024-01-10T11:15:24.058" v="2100" actId="20577"/>
          <ac:spMkLst>
            <pc:docMk/>
            <pc:sldMk cId="0" sldId="314"/>
            <ac:spMk id="12" creationId="{00000000-0000-0000-0000-000000000000}"/>
          </ac:spMkLst>
        </pc:spChg>
        <pc:spChg chg="mod">
          <ac:chgData name="Temitope Nelson" userId="03ca0b5538a8ccb0" providerId="LiveId" clId="{444312AC-E49E-4AAE-988A-70D48957425F}" dt="2024-01-10T11:08:50.065" v="2045" actId="207"/>
          <ac:spMkLst>
            <pc:docMk/>
            <pc:sldMk cId="0" sldId="314"/>
            <ac:spMk id="23" creationId="{00000000-0000-0000-0000-000000000000}"/>
          </ac:spMkLst>
        </pc:spChg>
        <pc:spChg chg="mod">
          <ac:chgData name="Temitope Nelson" userId="03ca0b5538a8ccb0" providerId="LiveId" clId="{444312AC-E49E-4AAE-988A-70D48957425F}" dt="2024-01-10T11:08:46.967" v="2044" actId="207"/>
          <ac:spMkLst>
            <pc:docMk/>
            <pc:sldMk cId="0" sldId="314"/>
            <ac:spMk id="24" creationId="{00000000-0000-0000-0000-000000000000}"/>
          </ac:spMkLst>
        </pc:spChg>
        <pc:spChg chg="mod">
          <ac:chgData name="Temitope Nelson" userId="03ca0b5538a8ccb0" providerId="LiveId" clId="{444312AC-E49E-4AAE-988A-70D48957425F}" dt="2024-01-10T11:08:46.967" v="2044" actId="207"/>
          <ac:spMkLst>
            <pc:docMk/>
            <pc:sldMk cId="0" sldId="314"/>
            <ac:spMk id="25" creationId="{00000000-0000-0000-0000-000000000000}"/>
          </ac:spMkLst>
        </pc:spChg>
        <pc:spChg chg="mod">
          <ac:chgData name="Temitope Nelson" userId="03ca0b5538a8ccb0" providerId="LiveId" clId="{444312AC-E49E-4AAE-988A-70D48957425F}" dt="2024-01-10T11:08:53.295" v="2046" actId="207"/>
          <ac:spMkLst>
            <pc:docMk/>
            <pc:sldMk cId="0" sldId="314"/>
            <ac:spMk id="28" creationId="{00000000-0000-0000-0000-000000000000}"/>
          </ac:spMkLst>
        </pc:spChg>
        <pc:spChg chg="mod">
          <ac:chgData name="Temitope Nelson" userId="03ca0b5538a8ccb0" providerId="LiveId" clId="{444312AC-E49E-4AAE-988A-70D48957425F}" dt="2024-01-10T11:08:56.250" v="2047" actId="207"/>
          <ac:spMkLst>
            <pc:docMk/>
            <pc:sldMk cId="0" sldId="314"/>
            <ac:spMk id="33" creationId="{00000000-0000-0000-0000-000000000000}"/>
          </ac:spMkLst>
        </pc:spChg>
        <pc:spChg chg="del">
          <ac:chgData name="Temitope Nelson" userId="03ca0b5538a8ccb0" providerId="LiveId" clId="{444312AC-E49E-4AAE-988A-70D48957425F}" dt="2024-01-10T11:09:56.769" v="2064" actId="478"/>
          <ac:spMkLst>
            <pc:docMk/>
            <pc:sldMk cId="0" sldId="314"/>
            <ac:spMk id="36" creationId="{00000000-0000-0000-0000-000000000000}"/>
          </ac:spMkLst>
        </pc:spChg>
        <pc:spChg chg="del">
          <ac:chgData name="Temitope Nelson" userId="03ca0b5538a8ccb0" providerId="LiveId" clId="{444312AC-E49E-4AAE-988A-70D48957425F}" dt="2024-01-10T11:09:58.838" v="2065" actId="478"/>
          <ac:spMkLst>
            <pc:docMk/>
            <pc:sldMk cId="0" sldId="314"/>
            <ac:spMk id="37" creationId="{00000000-0000-0000-0000-000000000000}"/>
          </ac:spMkLst>
        </pc:spChg>
        <pc:spChg chg="del">
          <ac:chgData name="Temitope Nelson" userId="03ca0b5538a8ccb0" providerId="LiveId" clId="{444312AC-E49E-4AAE-988A-70D48957425F}" dt="2024-01-10T11:10:01.549" v="2066" actId="478"/>
          <ac:spMkLst>
            <pc:docMk/>
            <pc:sldMk cId="0" sldId="314"/>
            <ac:spMk id="38" creationId="{00000000-0000-0000-0000-000000000000}"/>
          </ac:spMkLst>
        </pc:spChg>
        <pc:spChg chg="add del mod">
          <ac:chgData name="Temitope Nelson" userId="03ca0b5538a8ccb0" providerId="LiveId" clId="{444312AC-E49E-4AAE-988A-70D48957425F}" dt="2024-01-10T11:15:33.017" v="2101" actId="478"/>
          <ac:spMkLst>
            <pc:docMk/>
            <pc:sldMk cId="0" sldId="314"/>
            <ac:spMk id="39" creationId="{FF16CE81-3677-67C3-134A-B72F4561EF09}"/>
          </ac:spMkLst>
        </pc:spChg>
        <pc:spChg chg="add del mod">
          <ac:chgData name="Temitope Nelson" userId="03ca0b5538a8ccb0" providerId="LiveId" clId="{444312AC-E49E-4AAE-988A-70D48957425F}" dt="2024-01-10T11:15:34.560" v="2102" actId="478"/>
          <ac:spMkLst>
            <pc:docMk/>
            <pc:sldMk cId="0" sldId="314"/>
            <ac:spMk id="40" creationId="{040FCA0B-DBF4-7E0D-4004-EB2ACC9221E5}"/>
          </ac:spMkLst>
        </pc:spChg>
        <pc:spChg chg="add del mod">
          <ac:chgData name="Temitope Nelson" userId="03ca0b5538a8ccb0" providerId="LiveId" clId="{444312AC-E49E-4AAE-988A-70D48957425F}" dt="2024-01-10T11:15:36.575" v="2103" actId="478"/>
          <ac:spMkLst>
            <pc:docMk/>
            <pc:sldMk cId="0" sldId="314"/>
            <ac:spMk id="41" creationId="{8F43818C-047A-C85F-5EA2-04167890879D}"/>
          </ac:spMkLst>
        </pc:spChg>
        <pc:spChg chg="add mod">
          <ac:chgData name="Temitope Nelson" userId="03ca0b5538a8ccb0" providerId="LiveId" clId="{444312AC-E49E-4AAE-988A-70D48957425F}" dt="2024-01-10T11:13:07.036" v="2086" actId="1076"/>
          <ac:spMkLst>
            <pc:docMk/>
            <pc:sldMk cId="0" sldId="314"/>
            <ac:spMk id="42" creationId="{90F9E89E-6686-4BC5-84C6-9D45BFADC18D}"/>
          </ac:spMkLst>
        </pc:spChg>
        <pc:spChg chg="add mod">
          <ac:chgData name="Temitope Nelson" userId="03ca0b5538a8ccb0" providerId="LiveId" clId="{444312AC-E49E-4AAE-988A-70D48957425F}" dt="2024-01-10T11:13:07.036" v="2086" actId="1076"/>
          <ac:spMkLst>
            <pc:docMk/>
            <pc:sldMk cId="0" sldId="314"/>
            <ac:spMk id="43" creationId="{D63B7361-2909-3AF7-5EBB-34D4A96EC8E6}"/>
          </ac:spMkLst>
        </pc:spChg>
        <pc:spChg chg="add mod">
          <ac:chgData name="Temitope Nelson" userId="03ca0b5538a8ccb0" providerId="LiveId" clId="{444312AC-E49E-4AAE-988A-70D48957425F}" dt="2024-01-10T11:13:07.036" v="2086" actId="1076"/>
          <ac:spMkLst>
            <pc:docMk/>
            <pc:sldMk cId="0" sldId="314"/>
            <ac:spMk id="44" creationId="{80EF08EF-AA99-5679-60FE-A25795C91740}"/>
          </ac:spMkLst>
        </pc:spChg>
        <pc:spChg chg="add mod">
          <ac:chgData name="Temitope Nelson" userId="03ca0b5538a8ccb0" providerId="LiveId" clId="{444312AC-E49E-4AAE-988A-70D48957425F}" dt="2024-01-10T11:13:07.036" v="2086" actId="1076"/>
          <ac:spMkLst>
            <pc:docMk/>
            <pc:sldMk cId="0" sldId="314"/>
            <ac:spMk id="45" creationId="{6E07CCCD-E8BC-24FB-A889-0D03C4D271CA}"/>
          </ac:spMkLst>
        </pc:spChg>
        <pc:spChg chg="add mod">
          <ac:chgData name="Temitope Nelson" userId="03ca0b5538a8ccb0" providerId="LiveId" clId="{444312AC-E49E-4AAE-988A-70D48957425F}" dt="2024-01-10T11:15:57.181" v="2107" actId="1076"/>
          <ac:spMkLst>
            <pc:docMk/>
            <pc:sldMk cId="0" sldId="314"/>
            <ac:spMk id="47" creationId="{5F7F4D15-F9AF-D145-4ED3-56FAE27ED3EC}"/>
          </ac:spMkLst>
        </pc:spChg>
        <pc:spChg chg="add mod">
          <ac:chgData name="Temitope Nelson" userId="03ca0b5538a8ccb0" providerId="LiveId" clId="{444312AC-E49E-4AAE-988A-70D48957425F}" dt="2024-01-10T11:16:13.561" v="2110" actId="14100"/>
          <ac:spMkLst>
            <pc:docMk/>
            <pc:sldMk cId="0" sldId="314"/>
            <ac:spMk id="48" creationId="{16C671B7-13DD-B432-B206-E8F794431833}"/>
          </ac:spMkLst>
        </pc:spChg>
        <pc:spChg chg="add mod">
          <ac:chgData name="Temitope Nelson" userId="03ca0b5538a8ccb0" providerId="LiveId" clId="{444312AC-E49E-4AAE-988A-70D48957425F}" dt="2024-01-10T11:16:42.819" v="2114" actId="14100"/>
          <ac:spMkLst>
            <pc:docMk/>
            <pc:sldMk cId="0" sldId="314"/>
            <ac:spMk id="49" creationId="{9C1773F2-2CD3-3F63-9364-84C1E87CC4A7}"/>
          </ac:spMkLst>
        </pc:spChg>
        <pc:grpChg chg="mod">
          <ac:chgData name="Temitope Nelson" userId="03ca0b5538a8ccb0" providerId="LiveId" clId="{444312AC-E49E-4AAE-988A-70D48957425F}" dt="2024-01-10T11:08:42.622" v="2042" actId="207"/>
          <ac:grpSpMkLst>
            <pc:docMk/>
            <pc:sldMk cId="0" sldId="314"/>
            <ac:grpSpMk id="3" creationId="{00000000-0000-0000-0000-000000000000}"/>
          </ac:grpSpMkLst>
        </pc:grpChg>
        <pc:grpChg chg="mod">
          <ac:chgData name="Temitope Nelson" userId="03ca0b5538a8ccb0" providerId="LiveId" clId="{444312AC-E49E-4AAE-988A-70D48957425F}" dt="2024-01-10T11:09:16.725" v="2057" actId="1076"/>
          <ac:grpSpMkLst>
            <pc:docMk/>
            <pc:sldMk cId="0" sldId="314"/>
            <ac:grpSpMk id="6" creationId="{00000000-0000-0000-0000-000000000000}"/>
          </ac:grpSpMkLst>
        </pc:grpChg>
        <pc:grpChg chg="mod">
          <ac:chgData name="Temitope Nelson" userId="03ca0b5538a8ccb0" providerId="LiveId" clId="{444312AC-E49E-4AAE-988A-70D48957425F}" dt="2024-01-10T11:08:46.967" v="2044" actId="207"/>
          <ac:grpSpMkLst>
            <pc:docMk/>
            <pc:sldMk cId="0" sldId="314"/>
            <ac:grpSpMk id="21" creationId="{00000000-0000-0000-0000-000000000000}"/>
          </ac:grpSpMkLst>
        </pc:grpChg>
        <pc:grpChg chg="mod">
          <ac:chgData name="Temitope Nelson" userId="03ca0b5538a8ccb0" providerId="LiveId" clId="{444312AC-E49E-4AAE-988A-70D48957425F}" dt="2024-01-10T11:08:46.967" v="2044" actId="207"/>
          <ac:grpSpMkLst>
            <pc:docMk/>
            <pc:sldMk cId="0" sldId="314"/>
            <ac:grpSpMk id="22" creationId="{00000000-0000-0000-0000-000000000000}"/>
          </ac:grpSpMkLst>
        </pc:grpChg>
        <pc:picChg chg="add mod">
          <ac:chgData name="Temitope Nelson" userId="03ca0b5538a8ccb0" providerId="LiveId" clId="{444312AC-E49E-4AAE-988A-70D48957425F}" dt="2024-01-10T11:13:07.036" v="2086" actId="1076"/>
          <ac:picMkLst>
            <pc:docMk/>
            <pc:sldMk cId="0" sldId="314"/>
            <ac:picMk id="46" creationId="{C6787FCE-0110-DC04-294B-5E4D8D42E7CB}"/>
          </ac:picMkLst>
        </pc:picChg>
      </pc:sldChg>
      <pc:sldChg chg="add">
        <pc:chgData name="Temitope Nelson" userId="03ca0b5538a8ccb0" providerId="LiveId" clId="{444312AC-E49E-4AAE-988A-70D48957425F}" dt="2024-01-10T11:13:53.228" v="2087" actId="2890"/>
        <pc:sldMkLst>
          <pc:docMk/>
          <pc:sldMk cId="2602483500" sldId="315"/>
        </pc:sldMkLst>
      </pc:sldChg>
      <pc:sldChg chg="modSp mod">
        <pc:chgData name="Temitope Nelson" userId="03ca0b5538a8ccb0" providerId="LiveId" clId="{444312AC-E49E-4AAE-988A-70D48957425F}" dt="2024-01-19T15:08:51.168" v="3717" actId="1076"/>
        <pc:sldMkLst>
          <pc:docMk/>
          <pc:sldMk cId="3318299500" sldId="316"/>
        </pc:sldMkLst>
        <pc:spChg chg="mod">
          <ac:chgData name="Temitope Nelson" userId="03ca0b5538a8ccb0" providerId="LiveId" clId="{444312AC-E49E-4AAE-988A-70D48957425F}" dt="2024-01-19T15:08:51.168" v="3717" actId="1076"/>
          <ac:spMkLst>
            <pc:docMk/>
            <pc:sldMk cId="3318299500" sldId="316"/>
            <ac:spMk id="4" creationId="{FFDE6B89-9484-4E50-8387-C55E031D8549}"/>
          </ac:spMkLst>
        </pc:spChg>
      </pc:sldChg>
      <pc:sldChg chg="addSp modSp mod">
        <pc:chgData name="Temitope Nelson" userId="03ca0b5538a8ccb0" providerId="LiveId" clId="{444312AC-E49E-4AAE-988A-70D48957425F}" dt="2024-01-21T21:53:49.523" v="4560" actId="164"/>
        <pc:sldMkLst>
          <pc:docMk/>
          <pc:sldMk cId="2262120050" sldId="317"/>
        </pc:sldMkLst>
        <pc:spChg chg="add mod">
          <ac:chgData name="Temitope Nelson" userId="03ca0b5538a8ccb0" providerId="LiveId" clId="{444312AC-E49E-4AAE-988A-70D48957425F}" dt="2024-01-21T21:53:49.523" v="4560" actId="164"/>
          <ac:spMkLst>
            <pc:docMk/>
            <pc:sldMk cId="2262120050" sldId="317"/>
            <ac:spMk id="2" creationId="{95313A6C-DC60-B3DE-3B98-D2181D0B4887}"/>
          </ac:spMkLst>
        </pc:spChg>
        <pc:spChg chg="mod">
          <ac:chgData name="Temitope Nelson" userId="03ca0b5538a8ccb0" providerId="LiveId" clId="{444312AC-E49E-4AAE-988A-70D48957425F}" dt="2024-01-19T15:09:24.333" v="3730" actId="1076"/>
          <ac:spMkLst>
            <pc:docMk/>
            <pc:sldMk cId="2262120050" sldId="317"/>
            <ac:spMk id="3" creationId="{9807CD70-0704-75D7-9331-BC7E4583D193}"/>
          </ac:spMkLst>
        </pc:spChg>
        <pc:spChg chg="mod">
          <ac:chgData name="Temitope Nelson" userId="03ca0b5538a8ccb0" providerId="LiveId" clId="{444312AC-E49E-4AAE-988A-70D48957425F}" dt="2024-01-19T15:10:10.698" v="3745" actId="1076"/>
          <ac:spMkLst>
            <pc:docMk/>
            <pc:sldMk cId="2262120050" sldId="317"/>
            <ac:spMk id="5" creationId="{0B9E768A-B52B-C6EE-C44A-C32209963983}"/>
          </ac:spMkLst>
        </pc:spChg>
        <pc:spChg chg="mod">
          <ac:chgData name="Temitope Nelson" userId="03ca0b5538a8ccb0" providerId="LiveId" clId="{444312AC-E49E-4AAE-988A-70D48957425F}" dt="2024-01-21T21:53:49.523" v="4560" actId="164"/>
          <ac:spMkLst>
            <pc:docMk/>
            <pc:sldMk cId="2262120050" sldId="317"/>
            <ac:spMk id="6" creationId="{F13E21B6-92BC-92B1-D9DE-FF089CB08FAA}"/>
          </ac:spMkLst>
        </pc:spChg>
        <pc:spChg chg="mod">
          <ac:chgData name="Temitope Nelson" userId="03ca0b5538a8ccb0" providerId="LiveId" clId="{444312AC-E49E-4AAE-988A-70D48957425F}" dt="2024-01-21T21:11:54.289" v="4067" actId="207"/>
          <ac:spMkLst>
            <pc:docMk/>
            <pc:sldMk cId="2262120050" sldId="317"/>
            <ac:spMk id="17" creationId="{82577CBA-1033-881D-29A1-CF7F64B1874F}"/>
          </ac:spMkLst>
        </pc:spChg>
        <pc:spChg chg="mod">
          <ac:chgData name="Temitope Nelson" userId="03ca0b5538a8ccb0" providerId="LiveId" clId="{444312AC-E49E-4AAE-988A-70D48957425F}" dt="2024-01-21T21:11:54.289" v="4067" actId="207"/>
          <ac:spMkLst>
            <pc:docMk/>
            <pc:sldMk cId="2262120050" sldId="317"/>
            <ac:spMk id="18" creationId="{C941A8AD-E82F-C601-62B5-047492F59F6E}"/>
          </ac:spMkLst>
        </pc:spChg>
        <pc:spChg chg="mod">
          <ac:chgData name="Temitope Nelson" userId="03ca0b5538a8ccb0" providerId="LiveId" clId="{444312AC-E49E-4AAE-988A-70D48957425F}" dt="2024-01-21T21:11:54.289" v="4067" actId="207"/>
          <ac:spMkLst>
            <pc:docMk/>
            <pc:sldMk cId="2262120050" sldId="317"/>
            <ac:spMk id="19" creationId="{BF692947-4EF6-AB9D-69EE-47879352C1AD}"/>
          </ac:spMkLst>
        </pc:spChg>
        <pc:spChg chg="mod">
          <ac:chgData name="Temitope Nelson" userId="03ca0b5538a8ccb0" providerId="LiveId" clId="{444312AC-E49E-4AAE-988A-70D48957425F}" dt="2024-01-21T21:11:54.289" v="4067" actId="207"/>
          <ac:spMkLst>
            <pc:docMk/>
            <pc:sldMk cId="2262120050" sldId="317"/>
            <ac:spMk id="20" creationId="{18D3F24F-8C62-0B07-F0BF-7AE3567271D1}"/>
          </ac:spMkLst>
        </pc:spChg>
        <pc:spChg chg="mod">
          <ac:chgData name="Temitope Nelson" userId="03ca0b5538a8ccb0" providerId="LiveId" clId="{444312AC-E49E-4AAE-988A-70D48957425F}" dt="2024-01-21T21:11:54.289" v="4067" actId="207"/>
          <ac:spMkLst>
            <pc:docMk/>
            <pc:sldMk cId="2262120050" sldId="317"/>
            <ac:spMk id="25" creationId="{6345DEFB-128A-C517-7CF2-C15066744F33}"/>
          </ac:spMkLst>
        </pc:spChg>
        <pc:grpChg chg="add mod">
          <ac:chgData name="Temitope Nelson" userId="03ca0b5538a8ccb0" providerId="LiveId" clId="{444312AC-E49E-4AAE-988A-70D48957425F}" dt="2024-01-21T21:53:49.523" v="4560" actId="164"/>
          <ac:grpSpMkLst>
            <pc:docMk/>
            <pc:sldMk cId="2262120050" sldId="317"/>
            <ac:grpSpMk id="4" creationId="{0BA3D642-393F-AB38-2869-AEC1EB3A64BD}"/>
          </ac:grpSpMkLst>
        </pc:grpChg>
        <pc:grpChg chg="mod">
          <ac:chgData name="Temitope Nelson" userId="03ca0b5538a8ccb0" providerId="LiveId" clId="{444312AC-E49E-4AAE-988A-70D48957425F}" dt="2024-01-19T15:11:53.039" v="3772" actId="1076"/>
          <ac:grpSpMkLst>
            <pc:docMk/>
            <pc:sldMk cId="2262120050" sldId="317"/>
            <ac:grpSpMk id="29" creationId="{E6E7FF2F-413A-EF83-3B16-C83269B0F5B4}"/>
          </ac:grpSpMkLst>
        </pc:grpChg>
        <pc:grpChg chg="mod">
          <ac:chgData name="Temitope Nelson" userId="03ca0b5538a8ccb0" providerId="LiveId" clId="{444312AC-E49E-4AAE-988A-70D48957425F}" dt="2024-01-19T15:11:53.039" v="3772" actId="1076"/>
          <ac:grpSpMkLst>
            <pc:docMk/>
            <pc:sldMk cId="2262120050" sldId="317"/>
            <ac:grpSpMk id="35" creationId="{A2A14664-1A73-C59C-AAB6-68F8A64F325D}"/>
          </ac:grpSpMkLst>
        </pc:grpChg>
        <pc:graphicFrameChg chg="mod modGraphic">
          <ac:chgData name="Temitope Nelson" userId="03ca0b5538a8ccb0" providerId="LiveId" clId="{444312AC-E49E-4AAE-988A-70D48957425F}" dt="2024-01-19T15:13:25.935" v="3787" actId="20577"/>
          <ac:graphicFrameMkLst>
            <pc:docMk/>
            <pc:sldMk cId="2262120050" sldId="317"/>
            <ac:graphicFrameMk id="7" creationId="{2E9D34DB-C0E1-B861-934C-0CC2F886C118}"/>
          </ac:graphicFrameMkLst>
        </pc:graphicFrameChg>
        <pc:picChg chg="mod">
          <ac:chgData name="Temitope Nelson" userId="03ca0b5538a8ccb0" providerId="LiveId" clId="{444312AC-E49E-4AAE-988A-70D48957425F}" dt="2024-01-19T15:09:41.747" v="3731" actId="1076"/>
          <ac:picMkLst>
            <pc:docMk/>
            <pc:sldMk cId="2262120050" sldId="317"/>
            <ac:picMk id="8" creationId="{6825C6F4-7C35-80EA-7AA4-B51869336DB1}"/>
          </ac:picMkLst>
        </pc:picChg>
      </pc:sldChg>
      <pc:sldChg chg="addSp delSp modSp mod">
        <pc:chgData name="Temitope Nelson" userId="03ca0b5538a8ccb0" providerId="LiveId" clId="{444312AC-E49E-4AAE-988A-70D48957425F}" dt="2024-01-21T21:58:20.132" v="4634" actId="1076"/>
        <pc:sldMkLst>
          <pc:docMk/>
          <pc:sldMk cId="3955335083" sldId="318"/>
        </pc:sldMkLst>
        <pc:spChg chg="mod">
          <ac:chgData name="Temitope Nelson" userId="03ca0b5538a8ccb0" providerId="LiveId" clId="{444312AC-E49E-4AAE-988A-70D48957425F}" dt="2024-01-19T15:25:26.341" v="3882" actId="1035"/>
          <ac:spMkLst>
            <pc:docMk/>
            <pc:sldMk cId="3955335083" sldId="318"/>
            <ac:spMk id="3" creationId="{9807CD70-0704-75D7-9331-BC7E4583D193}"/>
          </ac:spMkLst>
        </pc:spChg>
        <pc:spChg chg="mod">
          <ac:chgData name="Temitope Nelson" userId="03ca0b5538a8ccb0" providerId="LiveId" clId="{444312AC-E49E-4AAE-988A-70D48957425F}" dt="2024-01-19T15:25:39.990" v="3896" actId="2711"/>
          <ac:spMkLst>
            <pc:docMk/>
            <pc:sldMk cId="3955335083" sldId="318"/>
            <ac:spMk id="4" creationId="{6D1CD049-ECAA-D630-EBD1-BD1A49203986}"/>
          </ac:spMkLst>
        </pc:spChg>
        <pc:spChg chg="mod">
          <ac:chgData name="Temitope Nelson" userId="03ca0b5538a8ccb0" providerId="LiveId" clId="{444312AC-E49E-4AAE-988A-70D48957425F}" dt="2024-01-19T15:25:26.341" v="3882" actId="1035"/>
          <ac:spMkLst>
            <pc:docMk/>
            <pc:sldMk cId="3955335083" sldId="318"/>
            <ac:spMk id="5" creationId="{0B9E768A-B52B-C6EE-C44A-C32209963983}"/>
          </ac:spMkLst>
        </pc:spChg>
        <pc:spChg chg="del">
          <ac:chgData name="Temitope Nelson" userId="03ca0b5538a8ccb0" providerId="LiveId" clId="{444312AC-E49E-4AAE-988A-70D48957425F}" dt="2024-01-21T21:53:33.507" v="4558" actId="478"/>
          <ac:spMkLst>
            <pc:docMk/>
            <pc:sldMk cId="3955335083" sldId="318"/>
            <ac:spMk id="6" creationId="{F13E21B6-92BC-92B1-D9DE-FF089CB08FAA}"/>
          </ac:spMkLst>
        </pc:spChg>
        <pc:spChg chg="mod">
          <ac:chgData name="Temitope Nelson" userId="03ca0b5538a8ccb0" providerId="LiveId" clId="{444312AC-E49E-4AAE-988A-70D48957425F}" dt="2024-01-21T21:58:10.141" v="4632" actId="113"/>
          <ac:spMkLst>
            <pc:docMk/>
            <pc:sldMk cId="3955335083" sldId="318"/>
            <ac:spMk id="14" creationId="{68D202DA-F799-6899-1AB0-D8E7A585B84B}"/>
          </ac:spMkLst>
        </pc:spChg>
        <pc:spChg chg="mod">
          <ac:chgData name="Temitope Nelson" userId="03ca0b5538a8ccb0" providerId="LiveId" clId="{444312AC-E49E-4AAE-988A-70D48957425F}" dt="2024-01-21T21:58:20.132" v="4634" actId="1076"/>
          <ac:spMkLst>
            <pc:docMk/>
            <pc:sldMk cId="3955335083" sldId="318"/>
            <ac:spMk id="16" creationId="{74CC82AE-6FEB-AEBE-5DA9-0211D1B85C19}"/>
          </ac:spMkLst>
        </pc:spChg>
        <pc:spChg chg="mod">
          <ac:chgData name="Temitope Nelson" userId="03ca0b5538a8ccb0" providerId="LiveId" clId="{444312AC-E49E-4AAE-988A-70D48957425F}" dt="2024-01-21T21:58:13.017" v="4633" actId="14100"/>
          <ac:spMkLst>
            <pc:docMk/>
            <pc:sldMk cId="3955335083" sldId="318"/>
            <ac:spMk id="18" creationId="{43268D43-4E36-26EA-DB54-CD1AFB240255}"/>
          </ac:spMkLst>
        </pc:spChg>
        <pc:spChg chg="mod">
          <ac:chgData name="Temitope Nelson" userId="03ca0b5538a8ccb0" providerId="LiveId" clId="{444312AC-E49E-4AAE-988A-70D48957425F}" dt="2024-01-21T21:58:10.141" v="4632" actId="113"/>
          <ac:spMkLst>
            <pc:docMk/>
            <pc:sldMk cId="3955335083" sldId="318"/>
            <ac:spMk id="20" creationId="{A0CC62AE-E27C-F2F7-50A3-30EABF48603F}"/>
          </ac:spMkLst>
        </pc:spChg>
        <pc:spChg chg="mod">
          <ac:chgData name="Temitope Nelson" userId="03ca0b5538a8ccb0" providerId="LiveId" clId="{444312AC-E49E-4AAE-988A-70D48957425F}" dt="2024-01-21T21:58:10.141" v="4632" actId="113"/>
          <ac:spMkLst>
            <pc:docMk/>
            <pc:sldMk cId="3955335083" sldId="318"/>
            <ac:spMk id="22" creationId="{3EF48AC9-AD89-19FD-E331-7F46C1441EC9}"/>
          </ac:spMkLst>
        </pc:spChg>
        <pc:spChg chg="mod">
          <ac:chgData name="Temitope Nelson" userId="03ca0b5538a8ccb0" providerId="LiveId" clId="{444312AC-E49E-4AAE-988A-70D48957425F}" dt="2024-01-19T15:25:39.990" v="3896" actId="2711"/>
          <ac:spMkLst>
            <pc:docMk/>
            <pc:sldMk cId="3955335083" sldId="318"/>
            <ac:spMk id="23" creationId="{56842749-689A-2955-0FC2-B20EE8CA4CB7}"/>
          </ac:spMkLst>
        </pc:spChg>
        <pc:spChg chg="mod">
          <ac:chgData name="Temitope Nelson" userId="03ca0b5538a8ccb0" providerId="LiveId" clId="{444312AC-E49E-4AAE-988A-70D48957425F}" dt="2024-01-19T15:25:39.990" v="3896" actId="2711"/>
          <ac:spMkLst>
            <pc:docMk/>
            <pc:sldMk cId="3955335083" sldId="318"/>
            <ac:spMk id="24" creationId="{5DAE4193-FBC9-B119-3C10-00BDB1D0139D}"/>
          </ac:spMkLst>
        </pc:spChg>
        <pc:spChg chg="mod">
          <ac:chgData name="Temitope Nelson" userId="03ca0b5538a8ccb0" providerId="LiveId" clId="{444312AC-E49E-4AAE-988A-70D48957425F}" dt="2024-01-19T15:25:39.990" v="3896" actId="2711"/>
          <ac:spMkLst>
            <pc:docMk/>
            <pc:sldMk cId="3955335083" sldId="318"/>
            <ac:spMk id="25" creationId="{209E0FB1-0E90-C139-A15A-398BD570F849}"/>
          </ac:spMkLst>
        </pc:spChg>
        <pc:spChg chg="add mod">
          <ac:chgData name="Temitope Nelson" userId="03ca0b5538a8ccb0" providerId="LiveId" clId="{444312AC-E49E-4AAE-988A-70D48957425F}" dt="2024-01-21T21:53:35.038" v="4559"/>
          <ac:spMkLst>
            <pc:docMk/>
            <pc:sldMk cId="3955335083" sldId="318"/>
            <ac:spMk id="26" creationId="{F8F937A2-6E03-42DB-467A-3C3AD6F0FEB9}"/>
          </ac:spMkLst>
        </pc:spChg>
        <pc:spChg chg="mod">
          <ac:chgData name="Temitope Nelson" userId="03ca0b5538a8ccb0" providerId="LiveId" clId="{444312AC-E49E-4AAE-988A-70D48957425F}" dt="2024-01-21T21:53:58.442" v="4561"/>
          <ac:spMkLst>
            <pc:docMk/>
            <pc:sldMk cId="3955335083" sldId="318"/>
            <ac:spMk id="28" creationId="{F4B2D6BC-A91E-F019-8E13-9120DB3D0454}"/>
          </ac:spMkLst>
        </pc:spChg>
        <pc:spChg chg="mod">
          <ac:chgData name="Temitope Nelson" userId="03ca0b5538a8ccb0" providerId="LiveId" clId="{444312AC-E49E-4AAE-988A-70D48957425F}" dt="2024-01-21T21:53:58.442" v="4561"/>
          <ac:spMkLst>
            <pc:docMk/>
            <pc:sldMk cId="3955335083" sldId="318"/>
            <ac:spMk id="29" creationId="{C3BE6337-D6FD-C6C5-1BF8-27A8BF903F1E}"/>
          </ac:spMkLst>
        </pc:spChg>
        <pc:grpChg chg="mod">
          <ac:chgData name="Temitope Nelson" userId="03ca0b5538a8ccb0" providerId="LiveId" clId="{444312AC-E49E-4AAE-988A-70D48957425F}" dt="2024-01-19T15:27:28.291" v="3919" actId="14100"/>
          <ac:grpSpMkLst>
            <pc:docMk/>
            <pc:sldMk cId="3955335083" sldId="318"/>
            <ac:grpSpMk id="2" creationId="{EDB06650-2BB4-65C5-9731-B375156B7593}"/>
          </ac:grpSpMkLst>
        </pc:grpChg>
        <pc:grpChg chg="mod">
          <ac:chgData name="Temitope Nelson" userId="03ca0b5538a8ccb0" providerId="LiveId" clId="{444312AC-E49E-4AAE-988A-70D48957425F}" dt="2024-01-19T15:25:35.891" v="3895" actId="1035"/>
          <ac:grpSpMkLst>
            <pc:docMk/>
            <pc:sldMk cId="3955335083" sldId="318"/>
            <ac:grpSpMk id="9" creationId="{538A2245-283C-C40A-5112-F9B264609F46}"/>
          </ac:grpSpMkLst>
        </pc:grpChg>
        <pc:grpChg chg="add mod">
          <ac:chgData name="Temitope Nelson" userId="03ca0b5538a8ccb0" providerId="LiveId" clId="{444312AC-E49E-4AAE-988A-70D48957425F}" dt="2024-01-21T21:53:58.442" v="4561"/>
          <ac:grpSpMkLst>
            <pc:docMk/>
            <pc:sldMk cId="3955335083" sldId="318"/>
            <ac:grpSpMk id="27" creationId="{9499DE1E-5B7E-40D2-0ADF-B11099B454B1}"/>
          </ac:grpSpMkLst>
        </pc:grpChg>
        <pc:graphicFrameChg chg="mod modGraphic">
          <ac:chgData name="Temitope Nelson" userId="03ca0b5538a8ccb0" providerId="LiveId" clId="{444312AC-E49E-4AAE-988A-70D48957425F}" dt="2024-01-21T21:12:29.556" v="4073" actId="20577"/>
          <ac:graphicFrameMkLst>
            <pc:docMk/>
            <pc:sldMk cId="3955335083" sldId="318"/>
            <ac:graphicFrameMk id="7" creationId="{2E9D34DB-C0E1-B861-934C-0CC2F886C118}"/>
          </ac:graphicFrameMkLst>
        </pc:graphicFrameChg>
        <pc:picChg chg="mod">
          <ac:chgData name="Temitope Nelson" userId="03ca0b5538a8ccb0" providerId="LiveId" clId="{444312AC-E49E-4AAE-988A-70D48957425F}" dt="2024-01-21T21:54:03.782" v="4573" actId="1038"/>
          <ac:picMkLst>
            <pc:docMk/>
            <pc:sldMk cId="3955335083" sldId="318"/>
            <ac:picMk id="8" creationId="{67A645F1-0976-5E30-2713-DAED161DAADE}"/>
          </ac:picMkLst>
        </pc:picChg>
      </pc:sldChg>
      <pc:sldChg chg="addSp delSp modSp mod">
        <pc:chgData name="Temitope Nelson" userId="03ca0b5538a8ccb0" providerId="LiveId" clId="{444312AC-E49E-4AAE-988A-70D48957425F}" dt="2024-01-21T21:58:33.744" v="4636" actId="14100"/>
        <pc:sldMkLst>
          <pc:docMk/>
          <pc:sldMk cId="1709963789" sldId="319"/>
        </pc:sldMkLst>
        <pc:spChg chg="mod">
          <ac:chgData name="Temitope Nelson" userId="03ca0b5538a8ccb0" providerId="LiveId" clId="{444312AC-E49E-4AAE-988A-70D48957425F}" dt="2024-01-21T21:06:25.608" v="3932" actId="1076"/>
          <ac:spMkLst>
            <pc:docMk/>
            <pc:sldMk cId="1709963789" sldId="319"/>
            <ac:spMk id="3" creationId="{9807CD70-0704-75D7-9331-BC7E4583D193}"/>
          </ac:spMkLst>
        </pc:spChg>
        <pc:spChg chg="mod">
          <ac:chgData name="Temitope Nelson" userId="03ca0b5538a8ccb0" providerId="LiveId" clId="{444312AC-E49E-4AAE-988A-70D48957425F}" dt="2024-01-21T21:06:49.575" v="3935" actId="2711"/>
          <ac:spMkLst>
            <pc:docMk/>
            <pc:sldMk cId="1709963789" sldId="319"/>
            <ac:spMk id="5" creationId="{0B9E768A-B52B-C6EE-C44A-C32209963983}"/>
          </ac:spMkLst>
        </pc:spChg>
        <pc:spChg chg="del">
          <ac:chgData name="Temitope Nelson" userId="03ca0b5538a8ccb0" providerId="LiveId" clId="{444312AC-E49E-4AAE-988A-70D48957425F}" dt="2024-01-21T21:54:08.398" v="4574" actId="478"/>
          <ac:spMkLst>
            <pc:docMk/>
            <pc:sldMk cId="1709963789" sldId="319"/>
            <ac:spMk id="6" creationId="{F13E21B6-92BC-92B1-D9DE-FF089CB08FAA}"/>
          </ac:spMkLst>
        </pc:spChg>
        <pc:spChg chg="mod">
          <ac:chgData name="Temitope Nelson" userId="03ca0b5538a8ccb0" providerId="LiveId" clId="{444312AC-E49E-4AAE-988A-70D48957425F}" dt="2024-01-21T21:58:30.981" v="4635" actId="113"/>
          <ac:spMkLst>
            <pc:docMk/>
            <pc:sldMk cId="1709963789" sldId="319"/>
            <ac:spMk id="12" creationId="{43D82EDA-8595-B48E-49D5-C90E6E191DB7}"/>
          </ac:spMkLst>
        </pc:spChg>
        <pc:spChg chg="mod">
          <ac:chgData name="Temitope Nelson" userId="03ca0b5538a8ccb0" providerId="LiveId" clId="{444312AC-E49E-4AAE-988A-70D48957425F}" dt="2024-01-21T21:58:30.981" v="4635" actId="113"/>
          <ac:spMkLst>
            <pc:docMk/>
            <pc:sldMk cId="1709963789" sldId="319"/>
            <ac:spMk id="14" creationId="{22E1BEE8-8501-4B72-B915-A902D4904F38}"/>
          </ac:spMkLst>
        </pc:spChg>
        <pc:spChg chg="mod">
          <ac:chgData name="Temitope Nelson" userId="03ca0b5538a8ccb0" providerId="LiveId" clId="{444312AC-E49E-4AAE-988A-70D48957425F}" dt="2024-01-21T21:58:33.744" v="4636" actId="14100"/>
          <ac:spMkLst>
            <pc:docMk/>
            <pc:sldMk cId="1709963789" sldId="319"/>
            <ac:spMk id="16" creationId="{7F397B47-3C6F-1E4E-ECC4-F04F6BDDE0D2}"/>
          </ac:spMkLst>
        </pc:spChg>
        <pc:spChg chg="mod">
          <ac:chgData name="Temitope Nelson" userId="03ca0b5538a8ccb0" providerId="LiveId" clId="{444312AC-E49E-4AAE-988A-70D48957425F}" dt="2024-01-21T21:58:30.981" v="4635" actId="113"/>
          <ac:spMkLst>
            <pc:docMk/>
            <pc:sldMk cId="1709963789" sldId="319"/>
            <ac:spMk id="18" creationId="{7682BB57-5CBD-5309-75CF-3D34E465F2E1}"/>
          </ac:spMkLst>
        </pc:spChg>
        <pc:spChg chg="mod">
          <ac:chgData name="Temitope Nelson" userId="03ca0b5538a8ccb0" providerId="LiveId" clId="{444312AC-E49E-4AAE-988A-70D48957425F}" dt="2024-01-21T21:58:30.981" v="4635" actId="113"/>
          <ac:spMkLst>
            <pc:docMk/>
            <pc:sldMk cId="1709963789" sldId="319"/>
            <ac:spMk id="20" creationId="{6A386D02-4FE8-D488-6728-C986E2BBF555}"/>
          </ac:spMkLst>
        </pc:spChg>
        <pc:spChg chg="mod">
          <ac:chgData name="Temitope Nelson" userId="03ca0b5538a8ccb0" providerId="LiveId" clId="{444312AC-E49E-4AAE-988A-70D48957425F}" dt="2024-01-21T21:54:11.059" v="4575"/>
          <ac:spMkLst>
            <pc:docMk/>
            <pc:sldMk cId="1709963789" sldId="319"/>
            <ac:spMk id="27" creationId="{C723BF2B-C501-416C-A18D-79C648A6AE73}"/>
          </ac:spMkLst>
        </pc:spChg>
        <pc:spChg chg="mod">
          <ac:chgData name="Temitope Nelson" userId="03ca0b5538a8ccb0" providerId="LiveId" clId="{444312AC-E49E-4AAE-988A-70D48957425F}" dt="2024-01-21T21:54:11.059" v="4575"/>
          <ac:spMkLst>
            <pc:docMk/>
            <pc:sldMk cId="1709963789" sldId="319"/>
            <ac:spMk id="28" creationId="{EA9F3DEA-79BB-786D-B037-06B4F368B7FF}"/>
          </ac:spMkLst>
        </pc:spChg>
        <pc:grpChg chg="mod">
          <ac:chgData name="Temitope Nelson" userId="03ca0b5538a8ccb0" providerId="LiveId" clId="{444312AC-E49E-4AAE-988A-70D48957425F}" dt="2024-01-21T21:11:32.732" v="4066" actId="1035"/>
          <ac:grpSpMkLst>
            <pc:docMk/>
            <pc:sldMk cId="1709963789" sldId="319"/>
            <ac:grpSpMk id="2" creationId="{C88479EE-A6B1-9612-1173-2509D38305B2}"/>
          </ac:grpSpMkLst>
        </pc:grpChg>
        <pc:grpChg chg="mod">
          <ac:chgData name="Temitope Nelson" userId="03ca0b5538a8ccb0" providerId="LiveId" clId="{444312AC-E49E-4AAE-988A-70D48957425F}" dt="2024-01-21T21:11:32.732" v="4066" actId="1035"/>
          <ac:grpSpMkLst>
            <pc:docMk/>
            <pc:sldMk cId="1709963789" sldId="319"/>
            <ac:grpSpMk id="21" creationId="{079C0E99-858A-FC84-2BF0-49A478304305}"/>
          </ac:grpSpMkLst>
        </pc:grpChg>
        <pc:grpChg chg="add mod">
          <ac:chgData name="Temitope Nelson" userId="03ca0b5538a8ccb0" providerId="LiveId" clId="{444312AC-E49E-4AAE-988A-70D48957425F}" dt="2024-01-21T21:54:13.526" v="4580" actId="1035"/>
          <ac:grpSpMkLst>
            <pc:docMk/>
            <pc:sldMk cId="1709963789" sldId="319"/>
            <ac:grpSpMk id="26" creationId="{A111884D-5EC6-F921-4B3A-52A1262142AC}"/>
          </ac:grpSpMkLst>
        </pc:grpChg>
        <pc:graphicFrameChg chg="mod modGraphic">
          <ac:chgData name="Temitope Nelson" userId="03ca0b5538a8ccb0" providerId="LiveId" clId="{444312AC-E49E-4AAE-988A-70D48957425F}" dt="2024-01-21T21:11:32.732" v="4066" actId="1035"/>
          <ac:graphicFrameMkLst>
            <pc:docMk/>
            <pc:sldMk cId="1709963789" sldId="319"/>
            <ac:graphicFrameMk id="7" creationId="{2E9D34DB-C0E1-B861-934C-0CC2F886C118}"/>
          </ac:graphicFrameMkLst>
        </pc:graphicFrameChg>
        <pc:picChg chg="mod">
          <ac:chgData name="Temitope Nelson" userId="03ca0b5538a8ccb0" providerId="LiveId" clId="{444312AC-E49E-4AAE-988A-70D48957425F}" dt="2024-01-21T21:54:17.716" v="4587" actId="1038"/>
          <ac:picMkLst>
            <pc:docMk/>
            <pc:sldMk cId="1709963789" sldId="319"/>
            <ac:picMk id="4" creationId="{1CDAEA7E-1217-B5EA-9150-64A20A8B1C57}"/>
          </ac:picMkLst>
        </pc:picChg>
      </pc:sldChg>
      <pc:sldChg chg="addSp delSp modSp mod">
        <pc:chgData name="Temitope Nelson" userId="03ca0b5538a8ccb0" providerId="LiveId" clId="{444312AC-E49E-4AAE-988A-70D48957425F}" dt="2024-01-21T21:54:32.064" v="4605" actId="1038"/>
        <pc:sldMkLst>
          <pc:docMk/>
          <pc:sldMk cId="2764182123" sldId="320"/>
        </pc:sldMkLst>
        <pc:spChg chg="mod">
          <ac:chgData name="Temitope Nelson" userId="03ca0b5538a8ccb0" providerId="LiveId" clId="{444312AC-E49E-4AAE-988A-70D48957425F}" dt="2024-01-21T21:07:51.927" v="3970" actId="1076"/>
          <ac:spMkLst>
            <pc:docMk/>
            <pc:sldMk cId="2764182123" sldId="320"/>
            <ac:spMk id="3" creationId="{9807CD70-0704-75D7-9331-BC7E4583D193}"/>
          </ac:spMkLst>
        </pc:spChg>
        <pc:spChg chg="mod">
          <ac:chgData name="Temitope Nelson" userId="03ca0b5538a8ccb0" providerId="LiveId" clId="{444312AC-E49E-4AAE-988A-70D48957425F}" dt="2024-01-21T21:08:11.504" v="3983" actId="1036"/>
          <ac:spMkLst>
            <pc:docMk/>
            <pc:sldMk cId="2764182123" sldId="320"/>
            <ac:spMk id="5" creationId="{0B9E768A-B52B-C6EE-C44A-C32209963983}"/>
          </ac:spMkLst>
        </pc:spChg>
        <pc:spChg chg="del">
          <ac:chgData name="Temitope Nelson" userId="03ca0b5538a8ccb0" providerId="LiveId" clId="{444312AC-E49E-4AAE-988A-70D48957425F}" dt="2024-01-21T21:54:23.807" v="4588" actId="478"/>
          <ac:spMkLst>
            <pc:docMk/>
            <pc:sldMk cId="2764182123" sldId="320"/>
            <ac:spMk id="6" creationId="{F13E21B6-92BC-92B1-D9DE-FF089CB08FAA}"/>
          </ac:spMkLst>
        </pc:spChg>
        <pc:spChg chg="mod">
          <ac:chgData name="Temitope Nelson" userId="03ca0b5538a8ccb0" providerId="LiveId" clId="{444312AC-E49E-4AAE-988A-70D48957425F}" dt="2024-01-21T21:16:01.522" v="4104" actId="113"/>
          <ac:spMkLst>
            <pc:docMk/>
            <pc:sldMk cId="2764182123" sldId="320"/>
            <ac:spMk id="12" creationId="{A3D1242B-C40B-9DC7-8C71-7346EE6DB4D1}"/>
          </ac:spMkLst>
        </pc:spChg>
        <pc:spChg chg="mod">
          <ac:chgData name="Temitope Nelson" userId="03ca0b5538a8ccb0" providerId="LiveId" clId="{444312AC-E49E-4AAE-988A-70D48957425F}" dt="2024-01-21T21:16:55.469" v="4126" actId="1076"/>
          <ac:spMkLst>
            <pc:docMk/>
            <pc:sldMk cId="2764182123" sldId="320"/>
            <ac:spMk id="14" creationId="{B7EB0EDA-1114-108E-6098-53C075289274}"/>
          </ac:spMkLst>
        </pc:spChg>
        <pc:spChg chg="mod">
          <ac:chgData name="Temitope Nelson" userId="03ca0b5538a8ccb0" providerId="LiveId" clId="{444312AC-E49E-4AAE-988A-70D48957425F}" dt="2024-01-21T21:16:49.916" v="4125" actId="1038"/>
          <ac:spMkLst>
            <pc:docMk/>
            <pc:sldMk cId="2764182123" sldId="320"/>
            <ac:spMk id="16" creationId="{96297118-C331-4C0B-1286-929431A20D4F}"/>
          </ac:spMkLst>
        </pc:spChg>
        <pc:spChg chg="mod">
          <ac:chgData name="Temitope Nelson" userId="03ca0b5538a8ccb0" providerId="LiveId" clId="{444312AC-E49E-4AAE-988A-70D48957425F}" dt="2024-01-21T21:16:25.078" v="4107" actId="1076"/>
          <ac:spMkLst>
            <pc:docMk/>
            <pc:sldMk cId="2764182123" sldId="320"/>
            <ac:spMk id="18" creationId="{88491966-DCF3-CAC7-2CF9-7BD64E0DF658}"/>
          </ac:spMkLst>
        </pc:spChg>
        <pc:spChg chg="mod">
          <ac:chgData name="Temitope Nelson" userId="03ca0b5538a8ccb0" providerId="LiveId" clId="{444312AC-E49E-4AAE-988A-70D48957425F}" dt="2024-01-21T21:16:11.928" v="4105" actId="1076"/>
          <ac:spMkLst>
            <pc:docMk/>
            <pc:sldMk cId="2764182123" sldId="320"/>
            <ac:spMk id="20" creationId="{70A7B313-5DD0-6599-A56E-4D4D6C98D9A6}"/>
          </ac:spMkLst>
        </pc:spChg>
        <pc:spChg chg="mod">
          <ac:chgData name="Temitope Nelson" userId="03ca0b5538a8ccb0" providerId="LiveId" clId="{444312AC-E49E-4AAE-988A-70D48957425F}" dt="2024-01-21T21:54:25.919" v="4589"/>
          <ac:spMkLst>
            <pc:docMk/>
            <pc:sldMk cId="2764182123" sldId="320"/>
            <ac:spMk id="27" creationId="{D686C6A3-FFD5-763F-A6ED-C7BB5E5AB0E3}"/>
          </ac:spMkLst>
        </pc:spChg>
        <pc:spChg chg="mod">
          <ac:chgData name="Temitope Nelson" userId="03ca0b5538a8ccb0" providerId="LiveId" clId="{444312AC-E49E-4AAE-988A-70D48957425F}" dt="2024-01-21T21:54:25.919" v="4589"/>
          <ac:spMkLst>
            <pc:docMk/>
            <pc:sldMk cId="2764182123" sldId="320"/>
            <ac:spMk id="28" creationId="{4F73DD7B-4F45-4573-E83B-BF16B94326BF}"/>
          </ac:spMkLst>
        </pc:spChg>
        <pc:grpChg chg="mod">
          <ac:chgData name="Temitope Nelson" userId="03ca0b5538a8ccb0" providerId="LiveId" clId="{444312AC-E49E-4AAE-988A-70D48957425F}" dt="2024-01-21T21:08:23.881" v="4004" actId="1036"/>
          <ac:grpSpMkLst>
            <pc:docMk/>
            <pc:sldMk cId="2764182123" sldId="320"/>
            <ac:grpSpMk id="4" creationId="{F9373D13-5122-4362-C19D-C1D7347E51D3}"/>
          </ac:grpSpMkLst>
        </pc:grpChg>
        <pc:grpChg chg="mod">
          <ac:chgData name="Temitope Nelson" userId="03ca0b5538a8ccb0" providerId="LiveId" clId="{444312AC-E49E-4AAE-988A-70D48957425F}" dt="2024-01-21T21:08:23.881" v="4004" actId="1036"/>
          <ac:grpSpMkLst>
            <pc:docMk/>
            <pc:sldMk cId="2764182123" sldId="320"/>
            <ac:grpSpMk id="21" creationId="{D511FB5A-EB0E-77EE-52E6-39E852BABDA7}"/>
          </ac:grpSpMkLst>
        </pc:grpChg>
        <pc:grpChg chg="add mod">
          <ac:chgData name="Temitope Nelson" userId="03ca0b5538a8ccb0" providerId="LiveId" clId="{444312AC-E49E-4AAE-988A-70D48957425F}" dt="2024-01-21T21:54:25.919" v="4589"/>
          <ac:grpSpMkLst>
            <pc:docMk/>
            <pc:sldMk cId="2764182123" sldId="320"/>
            <ac:grpSpMk id="26" creationId="{D77651AA-995E-A081-C93A-191E90FF2D97}"/>
          </ac:grpSpMkLst>
        </pc:grpChg>
        <pc:graphicFrameChg chg="mod modGraphic">
          <ac:chgData name="Temitope Nelson" userId="03ca0b5538a8ccb0" providerId="LiveId" clId="{444312AC-E49E-4AAE-988A-70D48957425F}" dt="2024-01-21T21:15:36.865" v="4103" actId="20577"/>
          <ac:graphicFrameMkLst>
            <pc:docMk/>
            <pc:sldMk cId="2764182123" sldId="320"/>
            <ac:graphicFrameMk id="7" creationId="{2E9D34DB-C0E1-B861-934C-0CC2F886C118}"/>
          </ac:graphicFrameMkLst>
        </pc:graphicFrameChg>
        <pc:picChg chg="mod">
          <ac:chgData name="Temitope Nelson" userId="03ca0b5538a8ccb0" providerId="LiveId" clId="{444312AC-E49E-4AAE-988A-70D48957425F}" dt="2024-01-21T21:54:32.064" v="4605" actId="1038"/>
          <ac:picMkLst>
            <pc:docMk/>
            <pc:sldMk cId="2764182123" sldId="320"/>
            <ac:picMk id="2" creationId="{BFD1CCEB-901D-7CFE-6D82-8F5944159F85}"/>
          </ac:picMkLst>
        </pc:picChg>
      </pc:sldChg>
      <pc:sldChg chg="addSp delSp modSp mod">
        <pc:chgData name="Temitope Nelson" userId="03ca0b5538a8ccb0" providerId="LiveId" clId="{444312AC-E49E-4AAE-988A-70D48957425F}" dt="2024-01-21T21:54:47.883" v="4614" actId="1038"/>
        <pc:sldMkLst>
          <pc:docMk/>
          <pc:sldMk cId="2103643439" sldId="321"/>
        </pc:sldMkLst>
        <pc:spChg chg="mod">
          <ac:chgData name="Temitope Nelson" userId="03ca0b5538a8ccb0" providerId="LiveId" clId="{444312AC-E49E-4AAE-988A-70D48957425F}" dt="2024-01-21T21:21:12.314" v="4149" actId="1076"/>
          <ac:spMkLst>
            <pc:docMk/>
            <pc:sldMk cId="2103643439" sldId="321"/>
            <ac:spMk id="3" creationId="{9807CD70-0704-75D7-9331-BC7E4583D193}"/>
          </ac:spMkLst>
        </pc:spChg>
        <pc:spChg chg="mod">
          <ac:chgData name="Temitope Nelson" userId="03ca0b5538a8ccb0" providerId="LiveId" clId="{444312AC-E49E-4AAE-988A-70D48957425F}" dt="2024-01-21T21:21:00.537" v="4147" actId="1076"/>
          <ac:spMkLst>
            <pc:docMk/>
            <pc:sldMk cId="2103643439" sldId="321"/>
            <ac:spMk id="5" creationId="{0B9E768A-B52B-C6EE-C44A-C32209963983}"/>
          </ac:spMkLst>
        </pc:spChg>
        <pc:spChg chg="del">
          <ac:chgData name="Temitope Nelson" userId="03ca0b5538a8ccb0" providerId="LiveId" clId="{444312AC-E49E-4AAE-988A-70D48957425F}" dt="2024-01-21T21:54:40.961" v="4606" actId="478"/>
          <ac:spMkLst>
            <pc:docMk/>
            <pc:sldMk cId="2103643439" sldId="321"/>
            <ac:spMk id="6" creationId="{F13E21B6-92BC-92B1-D9DE-FF089CB08FAA}"/>
          </ac:spMkLst>
        </pc:spChg>
        <pc:spChg chg="mod">
          <ac:chgData name="Temitope Nelson" userId="03ca0b5538a8ccb0" providerId="LiveId" clId="{444312AC-E49E-4AAE-988A-70D48957425F}" dt="2024-01-21T21:23:08.598" v="4214" actId="113"/>
          <ac:spMkLst>
            <pc:docMk/>
            <pc:sldMk cId="2103643439" sldId="321"/>
            <ac:spMk id="12" creationId="{4ECD1ACC-9EBC-92A2-BECA-857AC6428030}"/>
          </ac:spMkLst>
        </pc:spChg>
        <pc:spChg chg="mod">
          <ac:chgData name="Temitope Nelson" userId="03ca0b5538a8ccb0" providerId="LiveId" clId="{444312AC-E49E-4AAE-988A-70D48957425F}" dt="2024-01-21T21:23:34.566" v="4220" actId="1076"/>
          <ac:spMkLst>
            <pc:docMk/>
            <pc:sldMk cId="2103643439" sldId="321"/>
            <ac:spMk id="14" creationId="{9A4D9BCC-0740-BB04-EB2A-7546A7625050}"/>
          </ac:spMkLst>
        </pc:spChg>
        <pc:spChg chg="mod">
          <ac:chgData name="Temitope Nelson" userId="03ca0b5538a8ccb0" providerId="LiveId" clId="{444312AC-E49E-4AAE-988A-70D48957425F}" dt="2024-01-21T21:23:25.895" v="4219" actId="1076"/>
          <ac:spMkLst>
            <pc:docMk/>
            <pc:sldMk cId="2103643439" sldId="321"/>
            <ac:spMk id="16" creationId="{88E5B5AB-6F8F-FA31-E477-6E2A4034FDED}"/>
          </ac:spMkLst>
        </pc:spChg>
        <pc:spChg chg="mod">
          <ac:chgData name="Temitope Nelson" userId="03ca0b5538a8ccb0" providerId="LiveId" clId="{444312AC-E49E-4AAE-988A-70D48957425F}" dt="2024-01-21T21:23:39.214" v="4221" actId="1076"/>
          <ac:spMkLst>
            <pc:docMk/>
            <pc:sldMk cId="2103643439" sldId="321"/>
            <ac:spMk id="18" creationId="{00BFED07-FCAB-69B1-4A92-1360E8AB2E8B}"/>
          </ac:spMkLst>
        </pc:spChg>
        <pc:spChg chg="mod">
          <ac:chgData name="Temitope Nelson" userId="03ca0b5538a8ccb0" providerId="LiveId" clId="{444312AC-E49E-4AAE-988A-70D48957425F}" dt="2024-01-21T21:23:43.094" v="4222" actId="1076"/>
          <ac:spMkLst>
            <pc:docMk/>
            <pc:sldMk cId="2103643439" sldId="321"/>
            <ac:spMk id="20" creationId="{85BA97B2-5093-C2AE-6953-2192A6A9868F}"/>
          </ac:spMkLst>
        </pc:spChg>
        <pc:spChg chg="mod">
          <ac:chgData name="Temitope Nelson" userId="03ca0b5538a8ccb0" providerId="LiveId" clId="{444312AC-E49E-4AAE-988A-70D48957425F}" dt="2024-01-21T21:21:41.819" v="4179" actId="2711"/>
          <ac:spMkLst>
            <pc:docMk/>
            <pc:sldMk cId="2103643439" sldId="321"/>
            <ac:spMk id="22" creationId="{4A164B2F-5177-7533-B78F-3F5BAA24C5CE}"/>
          </ac:spMkLst>
        </pc:spChg>
        <pc:spChg chg="mod">
          <ac:chgData name="Temitope Nelson" userId="03ca0b5538a8ccb0" providerId="LiveId" clId="{444312AC-E49E-4AAE-988A-70D48957425F}" dt="2024-01-21T21:21:41.819" v="4179" actId="2711"/>
          <ac:spMkLst>
            <pc:docMk/>
            <pc:sldMk cId="2103643439" sldId="321"/>
            <ac:spMk id="23" creationId="{55B79564-1A53-1374-80FB-70EDC7E44B38}"/>
          </ac:spMkLst>
        </pc:spChg>
        <pc:spChg chg="mod">
          <ac:chgData name="Temitope Nelson" userId="03ca0b5538a8ccb0" providerId="LiveId" clId="{444312AC-E49E-4AAE-988A-70D48957425F}" dt="2024-01-21T21:21:41.819" v="4179" actId="2711"/>
          <ac:spMkLst>
            <pc:docMk/>
            <pc:sldMk cId="2103643439" sldId="321"/>
            <ac:spMk id="24" creationId="{67C13F54-F325-343D-02C7-60F44B4CEE89}"/>
          </ac:spMkLst>
        </pc:spChg>
        <pc:spChg chg="mod">
          <ac:chgData name="Temitope Nelson" userId="03ca0b5538a8ccb0" providerId="LiveId" clId="{444312AC-E49E-4AAE-988A-70D48957425F}" dt="2024-01-21T21:21:41.819" v="4179" actId="2711"/>
          <ac:spMkLst>
            <pc:docMk/>
            <pc:sldMk cId="2103643439" sldId="321"/>
            <ac:spMk id="25" creationId="{088DFB0C-7226-E76F-728B-C23A4F935B2C}"/>
          </ac:spMkLst>
        </pc:spChg>
        <pc:spChg chg="mod">
          <ac:chgData name="Temitope Nelson" userId="03ca0b5538a8ccb0" providerId="LiveId" clId="{444312AC-E49E-4AAE-988A-70D48957425F}" dt="2024-01-21T21:54:44.411" v="4607"/>
          <ac:spMkLst>
            <pc:docMk/>
            <pc:sldMk cId="2103643439" sldId="321"/>
            <ac:spMk id="27" creationId="{DD041242-E855-09E4-CE5B-9E57E63D1796}"/>
          </ac:spMkLst>
        </pc:spChg>
        <pc:spChg chg="mod">
          <ac:chgData name="Temitope Nelson" userId="03ca0b5538a8ccb0" providerId="LiveId" clId="{444312AC-E49E-4AAE-988A-70D48957425F}" dt="2024-01-21T21:54:44.411" v="4607"/>
          <ac:spMkLst>
            <pc:docMk/>
            <pc:sldMk cId="2103643439" sldId="321"/>
            <ac:spMk id="28" creationId="{0A47025D-EEB6-C9E1-6B4B-7B4AF511610C}"/>
          </ac:spMkLst>
        </pc:spChg>
        <pc:grpChg chg="mod">
          <ac:chgData name="Temitope Nelson" userId="03ca0b5538a8ccb0" providerId="LiveId" clId="{444312AC-E49E-4AAE-988A-70D48957425F}" dt="2024-01-21T21:21:37.826" v="4178" actId="1036"/>
          <ac:grpSpMkLst>
            <pc:docMk/>
            <pc:sldMk cId="2103643439" sldId="321"/>
            <ac:grpSpMk id="4" creationId="{AC5342A1-2617-4AA3-A32C-A430FD1694A8}"/>
          </ac:grpSpMkLst>
        </pc:grpChg>
        <pc:grpChg chg="mod">
          <ac:chgData name="Temitope Nelson" userId="03ca0b5538a8ccb0" providerId="LiveId" clId="{444312AC-E49E-4AAE-988A-70D48957425F}" dt="2024-01-21T21:22:02.821" v="4183" actId="14100"/>
          <ac:grpSpMkLst>
            <pc:docMk/>
            <pc:sldMk cId="2103643439" sldId="321"/>
            <ac:grpSpMk id="21" creationId="{4FE58318-8949-C7AC-060F-03C759AF25FE}"/>
          </ac:grpSpMkLst>
        </pc:grpChg>
        <pc:grpChg chg="add mod">
          <ac:chgData name="Temitope Nelson" userId="03ca0b5538a8ccb0" providerId="LiveId" clId="{444312AC-E49E-4AAE-988A-70D48957425F}" dt="2024-01-21T21:54:44.411" v="4607"/>
          <ac:grpSpMkLst>
            <pc:docMk/>
            <pc:sldMk cId="2103643439" sldId="321"/>
            <ac:grpSpMk id="26" creationId="{33B018C8-9B58-C892-A577-88C8CF44BA49}"/>
          </ac:grpSpMkLst>
        </pc:grpChg>
        <pc:graphicFrameChg chg="mod modGraphic">
          <ac:chgData name="Temitope Nelson" userId="03ca0b5538a8ccb0" providerId="LiveId" clId="{444312AC-E49E-4AAE-988A-70D48957425F}" dt="2024-01-21T21:22:55.430" v="4213" actId="20577"/>
          <ac:graphicFrameMkLst>
            <pc:docMk/>
            <pc:sldMk cId="2103643439" sldId="321"/>
            <ac:graphicFrameMk id="7" creationId="{2E9D34DB-C0E1-B861-934C-0CC2F886C118}"/>
          </ac:graphicFrameMkLst>
        </pc:graphicFrameChg>
        <pc:picChg chg="mod">
          <ac:chgData name="Temitope Nelson" userId="03ca0b5538a8ccb0" providerId="LiveId" clId="{444312AC-E49E-4AAE-988A-70D48957425F}" dt="2024-01-21T21:54:47.883" v="4614" actId="1038"/>
          <ac:picMkLst>
            <pc:docMk/>
            <pc:sldMk cId="2103643439" sldId="321"/>
            <ac:picMk id="2" creationId="{BFD1CCEB-901D-7CFE-6D82-8F5944159F85}"/>
          </ac:picMkLst>
        </pc:picChg>
      </pc:sldChg>
      <pc:sldChg chg="addSp delSp modSp mod">
        <pc:chgData name="Temitope Nelson" userId="03ca0b5538a8ccb0" providerId="LiveId" clId="{444312AC-E49E-4AAE-988A-70D48957425F}" dt="2024-01-21T21:54:56.195" v="4616"/>
        <pc:sldMkLst>
          <pc:docMk/>
          <pc:sldMk cId="2892207922" sldId="322"/>
        </pc:sldMkLst>
        <pc:spChg chg="mod">
          <ac:chgData name="Temitope Nelson" userId="03ca0b5538a8ccb0" providerId="LiveId" clId="{444312AC-E49E-4AAE-988A-70D48957425F}" dt="2024-01-21T21:28:51.838" v="4244" actId="1035"/>
          <ac:spMkLst>
            <pc:docMk/>
            <pc:sldMk cId="2892207922" sldId="322"/>
            <ac:spMk id="3" creationId="{9807CD70-0704-75D7-9331-BC7E4583D193}"/>
          </ac:spMkLst>
        </pc:spChg>
        <pc:spChg chg="mod">
          <ac:chgData name="Temitope Nelson" userId="03ca0b5538a8ccb0" providerId="LiveId" clId="{444312AC-E49E-4AAE-988A-70D48957425F}" dt="2024-01-21T21:28:51.838" v="4244" actId="1035"/>
          <ac:spMkLst>
            <pc:docMk/>
            <pc:sldMk cId="2892207922" sldId="322"/>
            <ac:spMk id="5" creationId="{0B9E768A-B52B-C6EE-C44A-C32209963983}"/>
          </ac:spMkLst>
        </pc:spChg>
        <pc:spChg chg="del">
          <ac:chgData name="Temitope Nelson" userId="03ca0b5538a8ccb0" providerId="LiveId" clId="{444312AC-E49E-4AAE-988A-70D48957425F}" dt="2024-01-21T21:54:53.946" v="4615" actId="478"/>
          <ac:spMkLst>
            <pc:docMk/>
            <pc:sldMk cId="2892207922" sldId="322"/>
            <ac:spMk id="6" creationId="{F13E21B6-92BC-92B1-D9DE-FF089CB08FAA}"/>
          </ac:spMkLst>
        </pc:spChg>
        <pc:spChg chg="mod">
          <ac:chgData name="Temitope Nelson" userId="03ca0b5538a8ccb0" providerId="LiveId" clId="{444312AC-E49E-4AAE-988A-70D48957425F}" dt="2024-01-21T21:29:13.473" v="4251" actId="113"/>
          <ac:spMkLst>
            <pc:docMk/>
            <pc:sldMk cId="2892207922" sldId="322"/>
            <ac:spMk id="12" creationId="{A0FB48BB-B652-597A-85B1-D981928B120F}"/>
          </ac:spMkLst>
        </pc:spChg>
        <pc:spChg chg="mod">
          <ac:chgData name="Temitope Nelson" userId="03ca0b5538a8ccb0" providerId="LiveId" clId="{444312AC-E49E-4AAE-988A-70D48957425F}" dt="2024-01-21T21:29:54.254" v="4290" actId="1036"/>
          <ac:spMkLst>
            <pc:docMk/>
            <pc:sldMk cId="2892207922" sldId="322"/>
            <ac:spMk id="14" creationId="{ACA51BB8-C3DB-EE65-06A1-582EB8B10510}"/>
          </ac:spMkLst>
        </pc:spChg>
        <pc:spChg chg="mod">
          <ac:chgData name="Temitope Nelson" userId="03ca0b5538a8ccb0" providerId="LiveId" clId="{444312AC-E49E-4AAE-988A-70D48957425F}" dt="2024-01-21T21:29:43.466" v="4269" actId="1037"/>
          <ac:spMkLst>
            <pc:docMk/>
            <pc:sldMk cId="2892207922" sldId="322"/>
            <ac:spMk id="16" creationId="{2F87A333-57C9-EDDA-0371-FB58231071DE}"/>
          </ac:spMkLst>
        </pc:spChg>
        <pc:spChg chg="mod">
          <ac:chgData name="Temitope Nelson" userId="03ca0b5538a8ccb0" providerId="LiveId" clId="{444312AC-E49E-4AAE-988A-70D48957425F}" dt="2024-01-21T21:30:01.522" v="4308" actId="1038"/>
          <ac:spMkLst>
            <pc:docMk/>
            <pc:sldMk cId="2892207922" sldId="322"/>
            <ac:spMk id="18" creationId="{4D6153E4-B807-0E28-1EB1-BB420C23B3CA}"/>
          </ac:spMkLst>
        </pc:spChg>
        <pc:spChg chg="mod">
          <ac:chgData name="Temitope Nelson" userId="03ca0b5538a8ccb0" providerId="LiveId" clId="{444312AC-E49E-4AAE-988A-70D48957425F}" dt="2024-01-21T21:30:07.185" v="4320" actId="1036"/>
          <ac:spMkLst>
            <pc:docMk/>
            <pc:sldMk cId="2892207922" sldId="322"/>
            <ac:spMk id="20" creationId="{2C12E102-E02B-C4CA-BD47-19C3B6465A73}"/>
          </ac:spMkLst>
        </pc:spChg>
        <pc:spChg chg="mod">
          <ac:chgData name="Temitope Nelson" userId="03ca0b5538a8ccb0" providerId="LiveId" clId="{444312AC-E49E-4AAE-988A-70D48957425F}" dt="2024-01-21T21:54:56.195" v="4616"/>
          <ac:spMkLst>
            <pc:docMk/>
            <pc:sldMk cId="2892207922" sldId="322"/>
            <ac:spMk id="27" creationId="{7DC95F9D-8299-97A0-DE3D-136EFE8D8D80}"/>
          </ac:spMkLst>
        </pc:spChg>
        <pc:spChg chg="mod">
          <ac:chgData name="Temitope Nelson" userId="03ca0b5538a8ccb0" providerId="LiveId" clId="{444312AC-E49E-4AAE-988A-70D48957425F}" dt="2024-01-21T21:54:56.195" v="4616"/>
          <ac:spMkLst>
            <pc:docMk/>
            <pc:sldMk cId="2892207922" sldId="322"/>
            <ac:spMk id="28" creationId="{69608449-4BCA-A659-CCD8-3CE955513A6F}"/>
          </ac:spMkLst>
        </pc:spChg>
        <pc:grpChg chg="mod">
          <ac:chgData name="Temitope Nelson" userId="03ca0b5538a8ccb0" providerId="LiveId" clId="{444312AC-E49E-4AAE-988A-70D48957425F}" dt="2024-01-21T21:30:49.800" v="4372" actId="1036"/>
          <ac:grpSpMkLst>
            <pc:docMk/>
            <pc:sldMk cId="2892207922" sldId="322"/>
            <ac:grpSpMk id="4" creationId="{69241737-505A-8C7C-A329-A274C29C8534}"/>
          </ac:grpSpMkLst>
        </pc:grpChg>
        <pc:grpChg chg="mod">
          <ac:chgData name="Temitope Nelson" userId="03ca0b5538a8ccb0" providerId="LiveId" clId="{444312AC-E49E-4AAE-988A-70D48957425F}" dt="2024-01-21T21:30:49.800" v="4372" actId="1036"/>
          <ac:grpSpMkLst>
            <pc:docMk/>
            <pc:sldMk cId="2892207922" sldId="322"/>
            <ac:grpSpMk id="21" creationId="{983B6F10-F3AF-7543-D422-CCDEBF1FBF76}"/>
          </ac:grpSpMkLst>
        </pc:grpChg>
        <pc:grpChg chg="add mod">
          <ac:chgData name="Temitope Nelson" userId="03ca0b5538a8ccb0" providerId="LiveId" clId="{444312AC-E49E-4AAE-988A-70D48957425F}" dt="2024-01-21T21:54:56.195" v="4616"/>
          <ac:grpSpMkLst>
            <pc:docMk/>
            <pc:sldMk cId="2892207922" sldId="322"/>
            <ac:grpSpMk id="26" creationId="{08BE3B99-4542-EFBC-806A-E9AB2E4A3DC4}"/>
          </ac:grpSpMkLst>
        </pc:grpChg>
        <pc:graphicFrameChg chg="mod modGraphic">
          <ac:chgData name="Temitope Nelson" userId="03ca0b5538a8ccb0" providerId="LiveId" clId="{444312AC-E49E-4AAE-988A-70D48957425F}" dt="2024-01-21T21:30:49.800" v="4372" actId="1036"/>
          <ac:graphicFrameMkLst>
            <pc:docMk/>
            <pc:sldMk cId="2892207922" sldId="322"/>
            <ac:graphicFrameMk id="7" creationId="{2E9D34DB-C0E1-B861-934C-0CC2F886C118}"/>
          </ac:graphicFrameMkLst>
        </pc:graphicFrameChg>
        <pc:picChg chg="mod">
          <ac:chgData name="Temitope Nelson" userId="03ca0b5538a8ccb0" providerId="LiveId" clId="{444312AC-E49E-4AAE-988A-70D48957425F}" dt="2024-01-21T21:29:02.625" v="4249" actId="1035"/>
          <ac:picMkLst>
            <pc:docMk/>
            <pc:sldMk cId="2892207922" sldId="322"/>
            <ac:picMk id="2" creationId="{BFD1CCEB-901D-7CFE-6D82-8F5944159F85}"/>
          </ac:picMkLst>
        </pc:picChg>
      </pc:sldChg>
      <pc:sldChg chg="addSp delSp modSp mod">
        <pc:chgData name="Temitope Nelson" userId="03ca0b5538a8ccb0" providerId="LiveId" clId="{444312AC-E49E-4AAE-988A-70D48957425F}" dt="2024-01-21T21:55:06.792" v="4631" actId="1038"/>
        <pc:sldMkLst>
          <pc:docMk/>
          <pc:sldMk cId="2872827579" sldId="323"/>
        </pc:sldMkLst>
        <pc:spChg chg="mod">
          <ac:chgData name="Temitope Nelson" userId="03ca0b5538a8ccb0" providerId="LiveId" clId="{444312AC-E49E-4AAE-988A-70D48957425F}" dt="2024-01-21T21:33:36.548" v="4394" actId="1035"/>
          <ac:spMkLst>
            <pc:docMk/>
            <pc:sldMk cId="2872827579" sldId="323"/>
            <ac:spMk id="3" creationId="{9807CD70-0704-75D7-9331-BC7E4583D193}"/>
          </ac:spMkLst>
        </pc:spChg>
        <pc:spChg chg="mod">
          <ac:chgData name="Temitope Nelson" userId="03ca0b5538a8ccb0" providerId="LiveId" clId="{444312AC-E49E-4AAE-988A-70D48957425F}" dt="2024-01-21T21:33:36.548" v="4394" actId="1035"/>
          <ac:spMkLst>
            <pc:docMk/>
            <pc:sldMk cId="2872827579" sldId="323"/>
            <ac:spMk id="5" creationId="{0B9E768A-B52B-C6EE-C44A-C32209963983}"/>
          </ac:spMkLst>
        </pc:spChg>
        <pc:spChg chg="del">
          <ac:chgData name="Temitope Nelson" userId="03ca0b5538a8ccb0" providerId="LiveId" clId="{444312AC-E49E-4AAE-988A-70D48957425F}" dt="2024-01-21T21:54:59.856" v="4617" actId="478"/>
          <ac:spMkLst>
            <pc:docMk/>
            <pc:sldMk cId="2872827579" sldId="323"/>
            <ac:spMk id="6" creationId="{F13E21B6-92BC-92B1-D9DE-FF089CB08FAA}"/>
          </ac:spMkLst>
        </pc:spChg>
        <pc:spChg chg="mod">
          <ac:chgData name="Temitope Nelson" userId="03ca0b5538a8ccb0" providerId="LiveId" clId="{444312AC-E49E-4AAE-988A-70D48957425F}" dt="2024-01-21T21:33:55.694" v="4417" actId="113"/>
          <ac:spMkLst>
            <pc:docMk/>
            <pc:sldMk cId="2872827579" sldId="323"/>
            <ac:spMk id="12" creationId="{212B7DEB-8331-44E0-4BDB-147FAEB5057F}"/>
          </ac:spMkLst>
        </pc:spChg>
        <pc:spChg chg="mod">
          <ac:chgData name="Temitope Nelson" userId="03ca0b5538a8ccb0" providerId="LiveId" clId="{444312AC-E49E-4AAE-988A-70D48957425F}" dt="2024-01-21T21:44:05.798" v="4495" actId="1037"/>
          <ac:spMkLst>
            <pc:docMk/>
            <pc:sldMk cId="2872827579" sldId="323"/>
            <ac:spMk id="14" creationId="{79BC56BB-B196-A06A-5574-6C11CD498092}"/>
          </ac:spMkLst>
        </pc:spChg>
        <pc:spChg chg="mod">
          <ac:chgData name="Temitope Nelson" userId="03ca0b5538a8ccb0" providerId="LiveId" clId="{444312AC-E49E-4AAE-988A-70D48957425F}" dt="2024-01-21T21:43:58.681" v="4481" actId="1038"/>
          <ac:spMkLst>
            <pc:docMk/>
            <pc:sldMk cId="2872827579" sldId="323"/>
            <ac:spMk id="16" creationId="{4254C8DD-D787-20DC-B530-42DFB69C08F3}"/>
          </ac:spMkLst>
        </pc:spChg>
        <pc:spChg chg="mod">
          <ac:chgData name="Temitope Nelson" userId="03ca0b5538a8ccb0" providerId="LiveId" clId="{444312AC-E49E-4AAE-988A-70D48957425F}" dt="2024-01-21T21:51:56.401" v="4513" actId="1036"/>
          <ac:spMkLst>
            <pc:docMk/>
            <pc:sldMk cId="2872827579" sldId="323"/>
            <ac:spMk id="18" creationId="{831E7EBF-B6F3-C030-289E-F75797D44FC4}"/>
          </ac:spMkLst>
        </pc:spChg>
        <pc:spChg chg="mod">
          <ac:chgData name="Temitope Nelson" userId="03ca0b5538a8ccb0" providerId="LiveId" clId="{444312AC-E49E-4AAE-988A-70D48957425F}" dt="2024-01-21T21:52:05.136" v="4532" actId="1038"/>
          <ac:spMkLst>
            <pc:docMk/>
            <pc:sldMk cId="2872827579" sldId="323"/>
            <ac:spMk id="20" creationId="{E257511B-4D36-9F6C-5436-1916F408ED03}"/>
          </ac:spMkLst>
        </pc:spChg>
        <pc:spChg chg="mod">
          <ac:chgData name="Temitope Nelson" userId="03ca0b5538a8ccb0" providerId="LiveId" clId="{444312AC-E49E-4AAE-988A-70D48957425F}" dt="2024-01-21T21:33:55.694" v="4417" actId="113"/>
          <ac:spMkLst>
            <pc:docMk/>
            <pc:sldMk cId="2872827579" sldId="323"/>
            <ac:spMk id="22" creationId="{FA6D3119-A171-4D2F-F7D7-7508532001DF}"/>
          </ac:spMkLst>
        </pc:spChg>
        <pc:spChg chg="mod">
          <ac:chgData name="Temitope Nelson" userId="03ca0b5538a8ccb0" providerId="LiveId" clId="{444312AC-E49E-4AAE-988A-70D48957425F}" dt="2024-01-21T21:33:55.694" v="4417" actId="113"/>
          <ac:spMkLst>
            <pc:docMk/>
            <pc:sldMk cId="2872827579" sldId="323"/>
            <ac:spMk id="23" creationId="{FF7C4548-6861-2ADB-AB11-375A27834F6B}"/>
          </ac:spMkLst>
        </pc:spChg>
        <pc:spChg chg="mod">
          <ac:chgData name="Temitope Nelson" userId="03ca0b5538a8ccb0" providerId="LiveId" clId="{444312AC-E49E-4AAE-988A-70D48957425F}" dt="2024-01-21T21:33:55.694" v="4417" actId="113"/>
          <ac:spMkLst>
            <pc:docMk/>
            <pc:sldMk cId="2872827579" sldId="323"/>
            <ac:spMk id="24" creationId="{7AEA3D16-77CC-FDEF-9E81-582BCC503547}"/>
          </ac:spMkLst>
        </pc:spChg>
        <pc:spChg chg="mod">
          <ac:chgData name="Temitope Nelson" userId="03ca0b5538a8ccb0" providerId="LiveId" clId="{444312AC-E49E-4AAE-988A-70D48957425F}" dt="2024-01-21T21:33:55.694" v="4417" actId="113"/>
          <ac:spMkLst>
            <pc:docMk/>
            <pc:sldMk cId="2872827579" sldId="323"/>
            <ac:spMk id="25" creationId="{B3123EF7-3286-5F42-32ED-D3445833CC93}"/>
          </ac:spMkLst>
        </pc:spChg>
        <pc:spChg chg="mod">
          <ac:chgData name="Temitope Nelson" userId="03ca0b5538a8ccb0" providerId="LiveId" clId="{444312AC-E49E-4AAE-988A-70D48957425F}" dt="2024-01-21T21:55:02.238" v="4618"/>
          <ac:spMkLst>
            <pc:docMk/>
            <pc:sldMk cId="2872827579" sldId="323"/>
            <ac:spMk id="27" creationId="{E7AB8AE1-D4BF-1362-4C17-D6327580233D}"/>
          </ac:spMkLst>
        </pc:spChg>
        <pc:spChg chg="mod">
          <ac:chgData name="Temitope Nelson" userId="03ca0b5538a8ccb0" providerId="LiveId" clId="{444312AC-E49E-4AAE-988A-70D48957425F}" dt="2024-01-21T21:55:02.238" v="4618"/>
          <ac:spMkLst>
            <pc:docMk/>
            <pc:sldMk cId="2872827579" sldId="323"/>
            <ac:spMk id="28" creationId="{C3E585B3-7249-C95B-5046-778A6371261F}"/>
          </ac:spMkLst>
        </pc:spChg>
        <pc:grpChg chg="mod">
          <ac:chgData name="Temitope Nelson" userId="03ca0b5538a8ccb0" providerId="LiveId" clId="{444312AC-E49E-4AAE-988A-70D48957425F}" dt="2024-01-21T21:42:49.657" v="4453" actId="1037"/>
          <ac:grpSpMkLst>
            <pc:docMk/>
            <pc:sldMk cId="2872827579" sldId="323"/>
            <ac:grpSpMk id="4" creationId="{A9789BA4-F530-596B-8906-96A401F70178}"/>
          </ac:grpSpMkLst>
        </pc:grpChg>
        <pc:grpChg chg="mod">
          <ac:chgData name="Temitope Nelson" userId="03ca0b5538a8ccb0" providerId="LiveId" clId="{444312AC-E49E-4AAE-988A-70D48957425F}" dt="2024-01-21T21:43:37.183" v="4460" actId="14100"/>
          <ac:grpSpMkLst>
            <pc:docMk/>
            <pc:sldMk cId="2872827579" sldId="323"/>
            <ac:grpSpMk id="21" creationId="{F297B313-DBA8-9C4E-B9CA-900543FA3538}"/>
          </ac:grpSpMkLst>
        </pc:grpChg>
        <pc:grpChg chg="add mod">
          <ac:chgData name="Temitope Nelson" userId="03ca0b5538a8ccb0" providerId="LiveId" clId="{444312AC-E49E-4AAE-988A-70D48957425F}" dt="2024-01-21T21:55:02.238" v="4618"/>
          <ac:grpSpMkLst>
            <pc:docMk/>
            <pc:sldMk cId="2872827579" sldId="323"/>
            <ac:grpSpMk id="26" creationId="{479C9A14-B8A0-BFA4-B553-BED33A991CD3}"/>
          </ac:grpSpMkLst>
        </pc:grpChg>
        <pc:graphicFrameChg chg="mod modGraphic">
          <ac:chgData name="Temitope Nelson" userId="03ca0b5538a8ccb0" providerId="LiveId" clId="{444312AC-E49E-4AAE-988A-70D48957425F}" dt="2024-01-21T21:52:56.465" v="4557" actId="20577"/>
          <ac:graphicFrameMkLst>
            <pc:docMk/>
            <pc:sldMk cId="2872827579" sldId="323"/>
            <ac:graphicFrameMk id="7" creationId="{2E9D34DB-C0E1-B861-934C-0CC2F886C118}"/>
          </ac:graphicFrameMkLst>
        </pc:graphicFrameChg>
        <pc:graphicFrameChg chg="mod">
          <ac:chgData name="Temitope Nelson" userId="03ca0b5538a8ccb0" providerId="LiveId" clId="{444312AC-E49E-4AAE-988A-70D48957425F}" dt="2024-01-21T21:42:57.401" v="4454" actId="14100"/>
          <ac:graphicFrameMkLst>
            <pc:docMk/>
            <pc:sldMk cId="2872827579" sldId="323"/>
            <ac:graphicFrameMk id="13" creationId="{59F1DBCA-2254-8CB5-699D-19F2F3147156}"/>
          </ac:graphicFrameMkLst>
        </pc:graphicFrameChg>
        <pc:picChg chg="mod">
          <ac:chgData name="Temitope Nelson" userId="03ca0b5538a8ccb0" providerId="LiveId" clId="{444312AC-E49E-4AAE-988A-70D48957425F}" dt="2024-01-21T21:55:06.792" v="4631" actId="1038"/>
          <ac:picMkLst>
            <pc:docMk/>
            <pc:sldMk cId="2872827579" sldId="323"/>
            <ac:picMk id="2" creationId="{BFD1CCEB-901D-7CFE-6D82-8F5944159F85}"/>
          </ac:picMkLst>
        </pc:picChg>
      </pc:sldChg>
      <pc:sldMasterChg chg="add del addSldLayout delSldLayout modSldLayout">
        <pc:chgData name="Temitope Nelson" userId="03ca0b5538a8ccb0" providerId="LiveId" clId="{444312AC-E49E-4AAE-988A-70D48957425F}" dt="2024-01-10T09:54:14.647" v="1345" actId="47"/>
        <pc:sldMasterMkLst>
          <pc:docMk/>
          <pc:sldMasterMk cId="0" sldId="2147483671"/>
        </pc:sldMasterMkLst>
        <pc:sldLayoutChg chg="modSp add del mod">
          <pc:chgData name="Temitope Nelson" userId="03ca0b5538a8ccb0" providerId="LiveId" clId="{444312AC-E49E-4AAE-988A-70D48957425F}" dt="2024-01-10T09:54:14.647" v="1345" actId="47"/>
          <pc:sldLayoutMkLst>
            <pc:docMk/>
            <pc:sldMasterMk cId="0" sldId="2147483671"/>
            <pc:sldLayoutMk cId="0" sldId="2147483648"/>
          </pc:sldLayoutMkLst>
          <pc:spChg chg="mod">
            <ac:chgData name="Temitope Nelson" userId="03ca0b5538a8ccb0" providerId="LiveId" clId="{444312AC-E49E-4AAE-988A-70D48957425F}" dt="2024-01-10T09:42:26.608" v="1197" actId="14100"/>
            <ac:spMkLst>
              <pc:docMk/>
              <pc:sldMasterMk cId="0" sldId="2147483671"/>
              <pc:sldLayoutMk cId="0" sldId="2147483648"/>
              <ac:spMk id="16" creationId="{00000000-0000-0000-0000-000000000000}"/>
            </ac:spMkLst>
          </pc:spChg>
        </pc:sldLayoutChg>
        <pc:sldLayoutChg chg="add del">
          <pc:chgData name="Temitope Nelson" userId="03ca0b5538a8ccb0" providerId="LiveId" clId="{444312AC-E49E-4AAE-988A-70D48957425F}" dt="2024-01-10T09:54:14.647" v="1345" actId="47"/>
          <pc:sldLayoutMkLst>
            <pc:docMk/>
            <pc:sldMasterMk cId="0" sldId="2147483671"/>
            <pc:sldLayoutMk cId="0" sldId="2147483649"/>
          </pc:sldLayoutMkLst>
        </pc:sldLayoutChg>
        <pc:sldLayoutChg chg="add del">
          <pc:chgData name="Temitope Nelson" userId="03ca0b5538a8ccb0" providerId="LiveId" clId="{444312AC-E49E-4AAE-988A-70D48957425F}" dt="2024-01-10T09:54:14.647" v="1345" actId="47"/>
          <pc:sldLayoutMkLst>
            <pc:docMk/>
            <pc:sldMasterMk cId="0" sldId="2147483671"/>
            <pc:sldLayoutMk cId="0" sldId="2147483650"/>
          </pc:sldLayoutMkLst>
        </pc:sldLayoutChg>
        <pc:sldLayoutChg chg="add del">
          <pc:chgData name="Temitope Nelson" userId="03ca0b5538a8ccb0" providerId="LiveId" clId="{444312AC-E49E-4AAE-988A-70D48957425F}" dt="2024-01-10T09:54:14.647" v="1345" actId="47"/>
          <pc:sldLayoutMkLst>
            <pc:docMk/>
            <pc:sldMasterMk cId="0" sldId="2147483671"/>
            <pc:sldLayoutMk cId="0" sldId="2147483651"/>
          </pc:sldLayoutMkLst>
        </pc:sldLayoutChg>
        <pc:sldLayoutChg chg="add del">
          <pc:chgData name="Temitope Nelson" userId="03ca0b5538a8ccb0" providerId="LiveId" clId="{444312AC-E49E-4AAE-988A-70D48957425F}" dt="2024-01-10T09:54:14.647" v="1345" actId="47"/>
          <pc:sldLayoutMkLst>
            <pc:docMk/>
            <pc:sldMasterMk cId="0" sldId="2147483671"/>
            <pc:sldLayoutMk cId="0" sldId="2147483652"/>
          </pc:sldLayoutMkLst>
        </pc:sldLayoutChg>
        <pc:sldLayoutChg chg="add del">
          <pc:chgData name="Temitope Nelson" userId="03ca0b5538a8ccb0" providerId="LiveId" clId="{444312AC-E49E-4AAE-988A-70D48957425F}" dt="2024-01-10T09:54:14.647" v="1345" actId="47"/>
          <pc:sldLayoutMkLst>
            <pc:docMk/>
            <pc:sldMasterMk cId="0" sldId="2147483671"/>
            <pc:sldLayoutMk cId="0" sldId="2147483653"/>
          </pc:sldLayoutMkLst>
        </pc:sldLayoutChg>
        <pc:sldLayoutChg chg="add del">
          <pc:chgData name="Temitope Nelson" userId="03ca0b5538a8ccb0" providerId="LiveId" clId="{444312AC-E49E-4AAE-988A-70D48957425F}" dt="2024-01-10T09:54:14.647" v="1345" actId="47"/>
          <pc:sldLayoutMkLst>
            <pc:docMk/>
            <pc:sldMasterMk cId="0" sldId="2147483671"/>
            <pc:sldLayoutMk cId="0" sldId="2147483654"/>
          </pc:sldLayoutMkLst>
        </pc:sldLayoutChg>
        <pc:sldLayoutChg chg="add del">
          <pc:chgData name="Temitope Nelson" userId="03ca0b5538a8ccb0" providerId="LiveId" clId="{444312AC-E49E-4AAE-988A-70D48957425F}" dt="2024-01-10T09:54:14.647" v="1345" actId="47"/>
          <pc:sldLayoutMkLst>
            <pc:docMk/>
            <pc:sldMasterMk cId="0" sldId="2147483671"/>
            <pc:sldLayoutMk cId="0" sldId="2147483655"/>
          </pc:sldLayoutMkLst>
        </pc:sldLayoutChg>
        <pc:sldLayoutChg chg="add del">
          <pc:chgData name="Temitope Nelson" userId="03ca0b5538a8ccb0" providerId="LiveId" clId="{444312AC-E49E-4AAE-988A-70D48957425F}" dt="2024-01-10T09:54:14.647" v="1345" actId="47"/>
          <pc:sldLayoutMkLst>
            <pc:docMk/>
            <pc:sldMasterMk cId="0" sldId="2147483671"/>
            <pc:sldLayoutMk cId="0" sldId="2147483656"/>
          </pc:sldLayoutMkLst>
        </pc:sldLayoutChg>
        <pc:sldLayoutChg chg="add del">
          <pc:chgData name="Temitope Nelson" userId="03ca0b5538a8ccb0" providerId="LiveId" clId="{444312AC-E49E-4AAE-988A-70D48957425F}" dt="2024-01-10T09:54:14.647" v="1345" actId="47"/>
          <pc:sldLayoutMkLst>
            <pc:docMk/>
            <pc:sldMasterMk cId="0" sldId="2147483671"/>
            <pc:sldLayoutMk cId="0" sldId="2147483657"/>
          </pc:sldLayoutMkLst>
        </pc:sldLayoutChg>
        <pc:sldLayoutChg chg="add del">
          <pc:chgData name="Temitope Nelson" userId="03ca0b5538a8ccb0" providerId="LiveId" clId="{444312AC-E49E-4AAE-988A-70D48957425F}" dt="2024-01-10T09:54:14.647" v="1345" actId="47"/>
          <pc:sldLayoutMkLst>
            <pc:docMk/>
            <pc:sldMasterMk cId="0" sldId="2147483671"/>
            <pc:sldLayoutMk cId="0" sldId="2147483658"/>
          </pc:sldLayoutMkLst>
        </pc:sldLayoutChg>
      </pc:sldMasterChg>
      <pc:sldMasterChg chg="delSldLayout">
        <pc:chgData name="Temitope Nelson" userId="03ca0b5538a8ccb0" providerId="LiveId" clId="{444312AC-E49E-4AAE-988A-70D48957425F}" dt="2024-01-19T15:06:52.222" v="3707" actId="47"/>
        <pc:sldMasterMkLst>
          <pc:docMk/>
          <pc:sldMasterMk cId="0" sldId="2147483672"/>
        </pc:sldMasterMkLst>
        <pc:sldLayoutChg chg="del">
          <pc:chgData name="Temitope Nelson" userId="03ca0b5538a8ccb0" providerId="LiveId" clId="{444312AC-E49E-4AAE-988A-70D48957425F}" dt="2024-01-19T15:06:52.222" v="3707" actId="47"/>
          <pc:sldLayoutMkLst>
            <pc:docMk/>
            <pc:sldMasterMk cId="0" sldId="2147483672"/>
            <pc:sldLayoutMk cId="0" sldId="2147483660"/>
          </pc:sldLayoutMkLst>
        </pc:sldLayoutChg>
      </pc:sldMasterChg>
      <pc:sldMasterChg chg="modSldLayout">
        <pc:chgData name="Temitope Nelson" userId="03ca0b5538a8ccb0" providerId="LiveId" clId="{444312AC-E49E-4AAE-988A-70D48957425F}" dt="2024-01-09T12:28:08.057" v="160" actId="478"/>
        <pc:sldMasterMkLst>
          <pc:docMk/>
          <pc:sldMasterMk cId="2710129095" sldId="2147483673"/>
        </pc:sldMasterMkLst>
        <pc:sldLayoutChg chg="delSp mod">
          <pc:chgData name="Temitope Nelson" userId="03ca0b5538a8ccb0" providerId="LiveId" clId="{444312AC-E49E-4AAE-988A-70D48957425F}" dt="2024-01-09T12:28:02.926" v="159" actId="478"/>
          <pc:sldLayoutMkLst>
            <pc:docMk/>
            <pc:sldMasterMk cId="2710129095" sldId="2147483673"/>
            <pc:sldLayoutMk cId="2966879967" sldId="2147483680"/>
          </pc:sldLayoutMkLst>
          <pc:grpChg chg="del">
            <ac:chgData name="Temitope Nelson" userId="03ca0b5538a8ccb0" providerId="LiveId" clId="{444312AC-E49E-4AAE-988A-70D48957425F}" dt="2024-01-09T12:28:02.926" v="159" actId="478"/>
            <ac:grpSpMkLst>
              <pc:docMk/>
              <pc:sldMasterMk cId="2710129095" sldId="2147483673"/>
              <pc:sldLayoutMk cId="2966879967" sldId="2147483680"/>
              <ac:grpSpMk id="17" creationId="{9C22DDCA-2DD5-94CB-6C8A-F4350821A09C}"/>
            </ac:grpSpMkLst>
          </pc:grpChg>
        </pc:sldLayoutChg>
        <pc:sldLayoutChg chg="delSp mod">
          <pc:chgData name="Temitope Nelson" userId="03ca0b5538a8ccb0" providerId="LiveId" clId="{444312AC-E49E-4AAE-988A-70D48957425F}" dt="2024-01-09T12:28:08.057" v="160" actId="478"/>
          <pc:sldLayoutMkLst>
            <pc:docMk/>
            <pc:sldMasterMk cId="2710129095" sldId="2147483673"/>
            <pc:sldLayoutMk cId="3708218326" sldId="2147483681"/>
          </pc:sldLayoutMkLst>
          <pc:grpChg chg="del">
            <ac:chgData name="Temitope Nelson" userId="03ca0b5538a8ccb0" providerId="LiveId" clId="{444312AC-E49E-4AAE-988A-70D48957425F}" dt="2024-01-09T12:28:08.057" v="160" actId="478"/>
            <ac:grpSpMkLst>
              <pc:docMk/>
              <pc:sldMasterMk cId="2710129095" sldId="2147483673"/>
              <pc:sldLayoutMk cId="3708218326" sldId="2147483681"/>
              <ac:grpSpMk id="8" creationId="{79DAC18F-48BC-4C60-6303-8B6CA59D5E59}"/>
            </ac:grpSpMkLst>
          </pc:grpChg>
        </pc:sldLayoutChg>
      </pc:sldMasterChg>
      <pc:sldMasterChg chg="modSldLayout">
        <pc:chgData name="Temitope Nelson" userId="03ca0b5538a8ccb0" providerId="LiveId" clId="{444312AC-E49E-4AAE-988A-70D48957425F}" dt="2024-01-19T15:14:57.815" v="3800" actId="15"/>
        <pc:sldMasterMkLst>
          <pc:docMk/>
          <pc:sldMasterMk cId="1523511892" sldId="2147483709"/>
        </pc:sldMasterMkLst>
        <pc:sldLayoutChg chg="modSp mod">
          <pc:chgData name="Temitope Nelson" userId="03ca0b5538a8ccb0" providerId="LiveId" clId="{444312AC-E49E-4AAE-988A-70D48957425F}" dt="2024-01-19T15:14:57.815" v="3800" actId="15"/>
          <pc:sldLayoutMkLst>
            <pc:docMk/>
            <pc:sldMasterMk cId="1523511892" sldId="2147483709"/>
            <pc:sldLayoutMk cId="2136634942" sldId="2147483711"/>
          </pc:sldLayoutMkLst>
          <pc:graphicFrameChg chg="mod modGraphic">
            <ac:chgData name="Temitope Nelson" userId="03ca0b5538a8ccb0" providerId="LiveId" clId="{444312AC-E49E-4AAE-988A-70D48957425F}" dt="2024-01-19T15:14:57.815" v="3800" actId="15"/>
            <ac:graphicFrameMkLst>
              <pc:docMk/>
              <pc:sldMasterMk cId="1523511892" sldId="2147483709"/>
              <pc:sldLayoutMk cId="2136634942" sldId="2147483711"/>
              <ac:graphicFrameMk id="7" creationId="{385AA4C7-9CE0-D95B-0B87-F8EBC71F7878}"/>
            </ac:graphicFrameMkLst>
          </pc:graphicFrameChg>
        </pc:sldLayoutChg>
      </pc:sldMasterChg>
    </pc:docChg>
  </pc:docChgLst>
  <pc:docChgLst>
    <pc:chgData name="Temitope Nelson" userId="03ca0b5538a8ccb0" providerId="LiveId" clId="{084879F4-DE04-4271-8CD3-5B8145B5F814}"/>
    <pc:docChg chg="undo redo custSel addSld delSld modSld">
      <pc:chgData name="Temitope Nelson" userId="03ca0b5538a8ccb0" providerId="LiveId" clId="{084879F4-DE04-4271-8CD3-5B8145B5F814}" dt="2024-02-08T22:30:32.243" v="1299" actId="166"/>
      <pc:docMkLst>
        <pc:docMk/>
      </pc:docMkLst>
      <pc:sldChg chg="addSp modSp mod">
        <pc:chgData name="Temitope Nelson" userId="03ca0b5538a8ccb0" providerId="LiveId" clId="{084879F4-DE04-4271-8CD3-5B8145B5F814}" dt="2024-02-08T21:02:17.443" v="289" actId="1076"/>
        <pc:sldMkLst>
          <pc:docMk/>
          <pc:sldMk cId="0" sldId="256"/>
        </pc:sldMkLst>
        <pc:picChg chg="add mod">
          <ac:chgData name="Temitope Nelson" userId="03ca0b5538a8ccb0" providerId="LiveId" clId="{084879F4-DE04-4271-8CD3-5B8145B5F814}" dt="2024-02-08T21:02:17.443" v="289" actId="1076"/>
          <ac:picMkLst>
            <pc:docMk/>
            <pc:sldMk cId="0" sldId="256"/>
            <ac:picMk id="4" creationId="{E48EFF57-0620-D0E8-00EB-3F618DF679B1}"/>
          </ac:picMkLst>
        </pc:picChg>
      </pc:sldChg>
      <pc:sldChg chg="delSp modSp mod">
        <pc:chgData name="Temitope Nelson" userId="03ca0b5538a8ccb0" providerId="LiveId" clId="{084879F4-DE04-4271-8CD3-5B8145B5F814}" dt="2024-02-08T22:30:32.243" v="1299" actId="166"/>
        <pc:sldMkLst>
          <pc:docMk/>
          <pc:sldMk cId="0" sldId="260"/>
        </pc:sldMkLst>
        <pc:spChg chg="ord">
          <ac:chgData name="Temitope Nelson" userId="03ca0b5538a8ccb0" providerId="LiveId" clId="{084879F4-DE04-4271-8CD3-5B8145B5F814}" dt="2024-02-08T22:30:32.243" v="1299" actId="166"/>
          <ac:spMkLst>
            <pc:docMk/>
            <pc:sldMk cId="0" sldId="260"/>
            <ac:spMk id="295" creationId="{00000000-0000-0000-0000-000000000000}"/>
          </ac:spMkLst>
        </pc:spChg>
        <pc:spChg chg="del">
          <ac:chgData name="Temitope Nelson" userId="03ca0b5538a8ccb0" providerId="LiveId" clId="{084879F4-DE04-4271-8CD3-5B8145B5F814}" dt="2024-02-08T22:30:11.657" v="1294" actId="478"/>
          <ac:spMkLst>
            <pc:docMk/>
            <pc:sldMk cId="0" sldId="260"/>
            <ac:spMk id="302" creationId="{00000000-0000-0000-0000-000000000000}"/>
          </ac:spMkLst>
        </pc:spChg>
        <pc:spChg chg="del">
          <ac:chgData name="Temitope Nelson" userId="03ca0b5538a8ccb0" providerId="LiveId" clId="{084879F4-DE04-4271-8CD3-5B8145B5F814}" dt="2024-02-08T22:30:00.606" v="1292" actId="478"/>
          <ac:spMkLst>
            <pc:docMk/>
            <pc:sldMk cId="0" sldId="260"/>
            <ac:spMk id="309" creationId="{00000000-0000-0000-0000-000000000000}"/>
          </ac:spMkLst>
        </pc:spChg>
        <pc:grpChg chg="del">
          <ac:chgData name="Temitope Nelson" userId="03ca0b5538a8ccb0" providerId="LiveId" clId="{084879F4-DE04-4271-8CD3-5B8145B5F814}" dt="2024-02-08T22:30:16.247" v="1295" actId="478"/>
          <ac:grpSpMkLst>
            <pc:docMk/>
            <pc:sldMk cId="0" sldId="260"/>
            <ac:grpSpMk id="300" creationId="{00000000-0000-0000-0000-000000000000}"/>
          </ac:grpSpMkLst>
        </pc:grpChg>
        <pc:cxnChg chg="del">
          <ac:chgData name="Temitope Nelson" userId="03ca0b5538a8ccb0" providerId="LiveId" clId="{084879F4-DE04-4271-8CD3-5B8145B5F814}" dt="2024-02-08T22:30:05.606" v="1293" actId="478"/>
          <ac:cxnSpMkLst>
            <pc:docMk/>
            <pc:sldMk cId="0" sldId="260"/>
            <ac:cxnSpMk id="303" creationId="{00000000-0000-0000-0000-000000000000}"/>
          </ac:cxnSpMkLst>
        </pc:cxnChg>
        <pc:cxnChg chg="del">
          <ac:chgData name="Temitope Nelson" userId="03ca0b5538a8ccb0" providerId="LiveId" clId="{084879F4-DE04-4271-8CD3-5B8145B5F814}" dt="2024-02-08T22:30:16.247" v="1295" actId="478"/>
          <ac:cxnSpMkLst>
            <pc:docMk/>
            <pc:sldMk cId="0" sldId="260"/>
            <ac:cxnSpMk id="304" creationId="{00000000-0000-0000-0000-000000000000}"/>
          </ac:cxnSpMkLst>
        </pc:cxnChg>
      </pc:sldChg>
      <pc:sldChg chg="addSp delSp modSp mod">
        <pc:chgData name="Temitope Nelson" userId="03ca0b5538a8ccb0" providerId="LiveId" clId="{084879F4-DE04-4271-8CD3-5B8145B5F814}" dt="2024-02-08T22:10:06.586" v="961" actId="1036"/>
        <pc:sldMkLst>
          <pc:docMk/>
          <pc:sldMk cId="0" sldId="267"/>
        </pc:sldMkLst>
        <pc:spChg chg="mod topLvl">
          <ac:chgData name="Temitope Nelson" userId="03ca0b5538a8ccb0" providerId="LiveId" clId="{084879F4-DE04-4271-8CD3-5B8145B5F814}" dt="2024-02-08T22:09:06.427" v="944" actId="164"/>
          <ac:spMkLst>
            <pc:docMk/>
            <pc:sldMk cId="0" sldId="267"/>
            <ac:spMk id="552" creationId="{00000000-0000-0000-0000-000000000000}"/>
          </ac:spMkLst>
        </pc:spChg>
        <pc:spChg chg="mod topLvl">
          <ac:chgData name="Temitope Nelson" userId="03ca0b5538a8ccb0" providerId="LiveId" clId="{084879F4-DE04-4271-8CD3-5B8145B5F814}" dt="2024-02-08T22:09:06.427" v="944" actId="164"/>
          <ac:spMkLst>
            <pc:docMk/>
            <pc:sldMk cId="0" sldId="267"/>
            <ac:spMk id="553" creationId="{00000000-0000-0000-0000-000000000000}"/>
          </ac:spMkLst>
        </pc:spChg>
        <pc:spChg chg="mod topLvl">
          <ac:chgData name="Temitope Nelson" userId="03ca0b5538a8ccb0" providerId="LiveId" clId="{084879F4-DE04-4271-8CD3-5B8145B5F814}" dt="2024-02-08T22:09:06.427" v="944" actId="164"/>
          <ac:spMkLst>
            <pc:docMk/>
            <pc:sldMk cId="0" sldId="267"/>
            <ac:spMk id="554" creationId="{00000000-0000-0000-0000-000000000000}"/>
          </ac:spMkLst>
        </pc:spChg>
        <pc:spChg chg="mod topLvl">
          <ac:chgData name="Temitope Nelson" userId="03ca0b5538a8ccb0" providerId="LiveId" clId="{084879F4-DE04-4271-8CD3-5B8145B5F814}" dt="2024-02-08T22:09:06.427" v="944" actId="164"/>
          <ac:spMkLst>
            <pc:docMk/>
            <pc:sldMk cId="0" sldId="267"/>
            <ac:spMk id="555" creationId="{00000000-0000-0000-0000-000000000000}"/>
          </ac:spMkLst>
        </pc:spChg>
        <pc:spChg chg="mod topLvl">
          <ac:chgData name="Temitope Nelson" userId="03ca0b5538a8ccb0" providerId="LiveId" clId="{084879F4-DE04-4271-8CD3-5B8145B5F814}" dt="2024-02-08T22:09:06.427" v="944" actId="164"/>
          <ac:spMkLst>
            <pc:docMk/>
            <pc:sldMk cId="0" sldId="267"/>
            <ac:spMk id="558" creationId="{00000000-0000-0000-0000-000000000000}"/>
          </ac:spMkLst>
        </pc:spChg>
        <pc:spChg chg="mod topLvl">
          <ac:chgData name="Temitope Nelson" userId="03ca0b5538a8ccb0" providerId="LiveId" clId="{084879F4-DE04-4271-8CD3-5B8145B5F814}" dt="2024-02-08T22:09:06.427" v="944" actId="164"/>
          <ac:spMkLst>
            <pc:docMk/>
            <pc:sldMk cId="0" sldId="267"/>
            <ac:spMk id="559" creationId="{00000000-0000-0000-0000-000000000000}"/>
          </ac:spMkLst>
        </pc:spChg>
        <pc:spChg chg="mod topLvl">
          <ac:chgData name="Temitope Nelson" userId="03ca0b5538a8ccb0" providerId="LiveId" clId="{084879F4-DE04-4271-8CD3-5B8145B5F814}" dt="2024-02-08T22:09:06.427" v="944" actId="164"/>
          <ac:spMkLst>
            <pc:docMk/>
            <pc:sldMk cId="0" sldId="267"/>
            <ac:spMk id="560" creationId="{00000000-0000-0000-0000-000000000000}"/>
          </ac:spMkLst>
        </pc:spChg>
        <pc:spChg chg="mod topLvl">
          <ac:chgData name="Temitope Nelson" userId="03ca0b5538a8ccb0" providerId="LiveId" clId="{084879F4-DE04-4271-8CD3-5B8145B5F814}" dt="2024-02-08T22:09:06.427" v="944" actId="164"/>
          <ac:spMkLst>
            <pc:docMk/>
            <pc:sldMk cId="0" sldId="267"/>
            <ac:spMk id="561" creationId="{00000000-0000-0000-0000-000000000000}"/>
          </ac:spMkLst>
        </pc:spChg>
        <pc:spChg chg="mod ord topLvl">
          <ac:chgData name="Temitope Nelson" userId="03ca0b5538a8ccb0" providerId="LiveId" clId="{084879F4-DE04-4271-8CD3-5B8145B5F814}" dt="2024-02-08T22:09:06.427" v="944" actId="164"/>
          <ac:spMkLst>
            <pc:docMk/>
            <pc:sldMk cId="0" sldId="267"/>
            <ac:spMk id="562" creationId="{00000000-0000-0000-0000-000000000000}"/>
          </ac:spMkLst>
        </pc:spChg>
        <pc:spChg chg="mod">
          <ac:chgData name="Temitope Nelson" userId="03ca0b5538a8ccb0" providerId="LiveId" clId="{084879F4-DE04-4271-8CD3-5B8145B5F814}" dt="2024-02-08T22:09:31.749" v="950" actId="1036"/>
          <ac:spMkLst>
            <pc:docMk/>
            <pc:sldMk cId="0" sldId="267"/>
            <ac:spMk id="573" creationId="{00000000-0000-0000-0000-000000000000}"/>
          </ac:spMkLst>
        </pc:spChg>
        <pc:spChg chg="mod">
          <ac:chgData name="Temitope Nelson" userId="03ca0b5538a8ccb0" providerId="LiveId" clId="{084879F4-DE04-4271-8CD3-5B8145B5F814}" dt="2024-02-08T22:09:39.070" v="956" actId="1036"/>
          <ac:spMkLst>
            <pc:docMk/>
            <pc:sldMk cId="0" sldId="267"/>
            <ac:spMk id="574" creationId="{00000000-0000-0000-0000-000000000000}"/>
          </ac:spMkLst>
        </pc:spChg>
        <pc:spChg chg="mod">
          <ac:chgData name="Temitope Nelson" userId="03ca0b5538a8ccb0" providerId="LiveId" clId="{084879F4-DE04-4271-8CD3-5B8145B5F814}" dt="2024-02-08T22:09:39.070" v="956" actId="1036"/>
          <ac:spMkLst>
            <pc:docMk/>
            <pc:sldMk cId="0" sldId="267"/>
            <ac:spMk id="575" creationId="{00000000-0000-0000-0000-000000000000}"/>
          </ac:spMkLst>
        </pc:spChg>
        <pc:spChg chg="mod">
          <ac:chgData name="Temitope Nelson" userId="03ca0b5538a8ccb0" providerId="LiveId" clId="{084879F4-DE04-4271-8CD3-5B8145B5F814}" dt="2024-02-08T22:09:39.070" v="956" actId="1036"/>
          <ac:spMkLst>
            <pc:docMk/>
            <pc:sldMk cId="0" sldId="267"/>
            <ac:spMk id="576" creationId="{00000000-0000-0000-0000-000000000000}"/>
          </ac:spMkLst>
        </pc:spChg>
        <pc:spChg chg="mod">
          <ac:chgData name="Temitope Nelson" userId="03ca0b5538a8ccb0" providerId="LiveId" clId="{084879F4-DE04-4271-8CD3-5B8145B5F814}" dt="2024-02-08T22:10:06.586" v="961" actId="1036"/>
          <ac:spMkLst>
            <pc:docMk/>
            <pc:sldMk cId="0" sldId="267"/>
            <ac:spMk id="577" creationId="{00000000-0000-0000-0000-000000000000}"/>
          </ac:spMkLst>
        </pc:spChg>
        <pc:grpChg chg="add mod">
          <ac:chgData name="Temitope Nelson" userId="03ca0b5538a8ccb0" providerId="LiveId" clId="{084879F4-DE04-4271-8CD3-5B8145B5F814}" dt="2024-02-08T22:09:08.853" v="947" actId="1035"/>
          <ac:grpSpMkLst>
            <pc:docMk/>
            <pc:sldMk cId="0" sldId="267"/>
            <ac:grpSpMk id="18" creationId="{3D50F5B9-0AA0-3192-E84A-9046B9706089}"/>
          </ac:grpSpMkLst>
        </pc:grpChg>
        <pc:grpChg chg="del">
          <ac:chgData name="Temitope Nelson" userId="03ca0b5538a8ccb0" providerId="LiveId" clId="{084879F4-DE04-4271-8CD3-5B8145B5F814}" dt="2024-02-08T22:08:58.878" v="943" actId="165"/>
          <ac:grpSpMkLst>
            <pc:docMk/>
            <pc:sldMk cId="0" sldId="267"/>
            <ac:grpSpMk id="551" creationId="{00000000-0000-0000-0000-000000000000}"/>
          </ac:grpSpMkLst>
        </pc:grpChg>
        <pc:cxnChg chg="add mod">
          <ac:chgData name="Temitope Nelson" userId="03ca0b5538a8ccb0" providerId="LiveId" clId="{084879F4-DE04-4271-8CD3-5B8145B5F814}" dt="2024-02-08T22:09:06.427" v="944" actId="164"/>
          <ac:cxnSpMkLst>
            <pc:docMk/>
            <pc:sldMk cId="0" sldId="267"/>
            <ac:cxnSpMk id="4" creationId="{1E44D9C2-BFF2-B0F4-A0C8-12B40ACB7670}"/>
          </ac:cxnSpMkLst>
        </pc:cxnChg>
        <pc:cxnChg chg="add mod">
          <ac:chgData name="Temitope Nelson" userId="03ca0b5538a8ccb0" providerId="LiveId" clId="{084879F4-DE04-4271-8CD3-5B8145B5F814}" dt="2024-02-08T22:04:40.890" v="833" actId="1076"/>
          <ac:cxnSpMkLst>
            <pc:docMk/>
            <pc:sldMk cId="0" sldId="267"/>
            <ac:cxnSpMk id="16" creationId="{F047005E-2C6A-6D6A-078C-9D6E1FF1234F}"/>
          </ac:cxnSpMkLst>
        </pc:cxnChg>
        <pc:cxnChg chg="add mod">
          <ac:chgData name="Temitope Nelson" userId="03ca0b5538a8ccb0" providerId="LiveId" clId="{084879F4-DE04-4271-8CD3-5B8145B5F814}" dt="2024-02-08T22:09:45.818" v="959" actId="1036"/>
          <ac:cxnSpMkLst>
            <pc:docMk/>
            <pc:sldMk cId="0" sldId="267"/>
            <ac:cxnSpMk id="17" creationId="{CAB2E8F2-2585-4A8D-555B-8468C0BE8907}"/>
          </ac:cxnSpMkLst>
        </pc:cxnChg>
        <pc:cxnChg chg="mod topLvl">
          <ac:chgData name="Temitope Nelson" userId="03ca0b5538a8ccb0" providerId="LiveId" clId="{084879F4-DE04-4271-8CD3-5B8145B5F814}" dt="2024-02-08T22:09:06.427" v="944" actId="164"/>
          <ac:cxnSpMkLst>
            <pc:docMk/>
            <pc:sldMk cId="0" sldId="267"/>
            <ac:cxnSpMk id="556" creationId="{00000000-0000-0000-0000-000000000000}"/>
          </ac:cxnSpMkLst>
        </pc:cxnChg>
        <pc:cxnChg chg="del mod">
          <ac:chgData name="Temitope Nelson" userId="03ca0b5538a8ccb0" providerId="LiveId" clId="{084879F4-DE04-4271-8CD3-5B8145B5F814}" dt="2024-02-08T22:04:07.341" v="806" actId="478"/>
          <ac:cxnSpMkLst>
            <pc:docMk/>
            <pc:sldMk cId="0" sldId="267"/>
            <ac:cxnSpMk id="557" creationId="{00000000-0000-0000-0000-000000000000}"/>
          </ac:cxnSpMkLst>
        </pc:cxnChg>
        <pc:cxnChg chg="del">
          <ac:chgData name="Temitope Nelson" userId="03ca0b5538a8ccb0" providerId="LiveId" clId="{084879F4-DE04-4271-8CD3-5B8145B5F814}" dt="2024-02-08T22:07:36.568" v="890" actId="478"/>
          <ac:cxnSpMkLst>
            <pc:docMk/>
            <pc:sldMk cId="0" sldId="267"/>
            <ac:cxnSpMk id="578" creationId="{00000000-0000-0000-0000-000000000000}"/>
          </ac:cxnSpMkLst>
        </pc:cxnChg>
      </pc:sldChg>
      <pc:sldChg chg="addSp delSp modSp mod">
        <pc:chgData name="Temitope Nelson" userId="03ca0b5538a8ccb0" providerId="LiveId" clId="{084879F4-DE04-4271-8CD3-5B8145B5F814}" dt="2024-02-08T22:11:34.151" v="973" actId="478"/>
        <pc:sldMkLst>
          <pc:docMk/>
          <pc:sldMk cId="0" sldId="268"/>
        </pc:sldMkLst>
        <pc:spChg chg="mod">
          <ac:chgData name="Temitope Nelson" userId="03ca0b5538a8ccb0" providerId="LiveId" clId="{084879F4-DE04-4271-8CD3-5B8145B5F814}" dt="2024-02-08T22:11:01.229" v="968"/>
          <ac:spMkLst>
            <pc:docMk/>
            <pc:sldMk cId="0" sldId="268"/>
            <ac:spMk id="16" creationId="{4F7F0C08-690C-564B-B43B-4D104A4B9AA9}"/>
          </ac:spMkLst>
        </pc:spChg>
        <pc:spChg chg="mod">
          <ac:chgData name="Temitope Nelson" userId="03ca0b5538a8ccb0" providerId="LiveId" clId="{084879F4-DE04-4271-8CD3-5B8145B5F814}" dt="2024-02-08T22:11:01.229" v="968"/>
          <ac:spMkLst>
            <pc:docMk/>
            <pc:sldMk cId="0" sldId="268"/>
            <ac:spMk id="17" creationId="{69D1FA55-769E-BC3C-FD74-C02135AB692A}"/>
          </ac:spMkLst>
        </pc:spChg>
        <pc:spChg chg="mod">
          <ac:chgData name="Temitope Nelson" userId="03ca0b5538a8ccb0" providerId="LiveId" clId="{084879F4-DE04-4271-8CD3-5B8145B5F814}" dt="2024-02-08T22:11:01.229" v="968"/>
          <ac:spMkLst>
            <pc:docMk/>
            <pc:sldMk cId="0" sldId="268"/>
            <ac:spMk id="18" creationId="{A986E822-2249-E117-2D35-6355AD182606}"/>
          </ac:spMkLst>
        </pc:spChg>
        <pc:spChg chg="mod">
          <ac:chgData name="Temitope Nelson" userId="03ca0b5538a8ccb0" providerId="LiveId" clId="{084879F4-DE04-4271-8CD3-5B8145B5F814}" dt="2024-02-08T22:11:01.229" v="968"/>
          <ac:spMkLst>
            <pc:docMk/>
            <pc:sldMk cId="0" sldId="268"/>
            <ac:spMk id="19" creationId="{0C949329-B348-BCB6-60B7-361AE3211393}"/>
          </ac:spMkLst>
        </pc:spChg>
        <pc:spChg chg="mod">
          <ac:chgData name="Temitope Nelson" userId="03ca0b5538a8ccb0" providerId="LiveId" clId="{084879F4-DE04-4271-8CD3-5B8145B5F814}" dt="2024-02-08T22:11:01.229" v="968"/>
          <ac:spMkLst>
            <pc:docMk/>
            <pc:sldMk cId="0" sldId="268"/>
            <ac:spMk id="21" creationId="{12DA3CFD-AFC5-8881-B227-68297C091EE7}"/>
          </ac:spMkLst>
        </pc:spChg>
        <pc:spChg chg="mod">
          <ac:chgData name="Temitope Nelson" userId="03ca0b5538a8ccb0" providerId="LiveId" clId="{084879F4-DE04-4271-8CD3-5B8145B5F814}" dt="2024-02-08T22:11:01.229" v="968"/>
          <ac:spMkLst>
            <pc:docMk/>
            <pc:sldMk cId="0" sldId="268"/>
            <ac:spMk id="22" creationId="{6DE5C9F9-4F75-58B4-539C-67CD0BE22959}"/>
          </ac:spMkLst>
        </pc:spChg>
        <pc:spChg chg="mod">
          <ac:chgData name="Temitope Nelson" userId="03ca0b5538a8ccb0" providerId="LiveId" clId="{084879F4-DE04-4271-8CD3-5B8145B5F814}" dt="2024-02-08T22:11:01.229" v="968"/>
          <ac:spMkLst>
            <pc:docMk/>
            <pc:sldMk cId="0" sldId="268"/>
            <ac:spMk id="23" creationId="{A1D0F93C-0FB5-C741-2CD3-B61F315764F7}"/>
          </ac:spMkLst>
        </pc:spChg>
        <pc:spChg chg="mod">
          <ac:chgData name="Temitope Nelson" userId="03ca0b5538a8ccb0" providerId="LiveId" clId="{084879F4-DE04-4271-8CD3-5B8145B5F814}" dt="2024-02-08T22:11:01.229" v="968"/>
          <ac:spMkLst>
            <pc:docMk/>
            <pc:sldMk cId="0" sldId="268"/>
            <ac:spMk id="24" creationId="{F95152EE-6323-E4D5-131C-3FC06A1F4A7D}"/>
          </ac:spMkLst>
        </pc:spChg>
        <pc:spChg chg="mod">
          <ac:chgData name="Temitope Nelson" userId="03ca0b5538a8ccb0" providerId="LiveId" clId="{084879F4-DE04-4271-8CD3-5B8145B5F814}" dt="2024-02-08T22:11:01.229" v="968"/>
          <ac:spMkLst>
            <pc:docMk/>
            <pc:sldMk cId="0" sldId="268"/>
            <ac:spMk id="25" creationId="{1DDB796C-631D-C690-8E09-A2445A9FC809}"/>
          </ac:spMkLst>
        </pc:spChg>
        <pc:spChg chg="mod">
          <ac:chgData name="Temitope Nelson" userId="03ca0b5538a8ccb0" providerId="LiveId" clId="{084879F4-DE04-4271-8CD3-5B8145B5F814}" dt="2024-02-08T22:11:01.229" v="968"/>
          <ac:spMkLst>
            <pc:docMk/>
            <pc:sldMk cId="0" sldId="268"/>
            <ac:spMk id="26" creationId="{7477AA85-E82E-16DC-6FC6-E31609170BF5}"/>
          </ac:spMkLst>
        </pc:spChg>
        <pc:spChg chg="mod">
          <ac:chgData name="Temitope Nelson" userId="03ca0b5538a8ccb0" providerId="LiveId" clId="{084879F4-DE04-4271-8CD3-5B8145B5F814}" dt="2024-02-08T22:11:01.229" v="968"/>
          <ac:spMkLst>
            <pc:docMk/>
            <pc:sldMk cId="0" sldId="268"/>
            <ac:spMk id="27" creationId="{472C517E-6547-6C72-2806-E6548C105624}"/>
          </ac:spMkLst>
        </pc:spChg>
        <pc:spChg chg="mod">
          <ac:chgData name="Temitope Nelson" userId="03ca0b5538a8ccb0" providerId="LiveId" clId="{084879F4-DE04-4271-8CD3-5B8145B5F814}" dt="2024-02-08T22:11:01.229" v="968"/>
          <ac:spMkLst>
            <pc:docMk/>
            <pc:sldMk cId="0" sldId="268"/>
            <ac:spMk id="28" creationId="{D1FA03B4-8748-930F-4B25-4C4C0A22853C}"/>
          </ac:spMkLst>
        </pc:spChg>
        <pc:spChg chg="mod">
          <ac:chgData name="Temitope Nelson" userId="03ca0b5538a8ccb0" providerId="LiveId" clId="{084879F4-DE04-4271-8CD3-5B8145B5F814}" dt="2024-02-08T22:11:01.229" v="968"/>
          <ac:spMkLst>
            <pc:docMk/>
            <pc:sldMk cId="0" sldId="268"/>
            <ac:spMk id="29" creationId="{9F9D8A9E-736E-95C1-F213-4B563124B1B3}"/>
          </ac:spMkLst>
        </pc:spChg>
        <pc:spChg chg="mod">
          <ac:chgData name="Temitope Nelson" userId="03ca0b5538a8ccb0" providerId="LiveId" clId="{084879F4-DE04-4271-8CD3-5B8145B5F814}" dt="2024-02-08T22:11:01.229" v="968"/>
          <ac:spMkLst>
            <pc:docMk/>
            <pc:sldMk cId="0" sldId="268"/>
            <ac:spMk id="30" creationId="{E98C8C15-4FC1-EB1E-0E78-C115F54327E2}"/>
          </ac:spMkLst>
        </pc:spChg>
        <pc:spChg chg="mod">
          <ac:chgData name="Temitope Nelson" userId="03ca0b5538a8ccb0" providerId="LiveId" clId="{084879F4-DE04-4271-8CD3-5B8145B5F814}" dt="2024-02-08T22:10:45.055" v="964" actId="164"/>
          <ac:spMkLst>
            <pc:docMk/>
            <pc:sldMk cId="0" sldId="268"/>
            <ac:spMk id="607" creationId="{00000000-0000-0000-0000-000000000000}"/>
          </ac:spMkLst>
        </pc:spChg>
        <pc:spChg chg="mod">
          <ac:chgData name="Temitope Nelson" userId="03ca0b5538a8ccb0" providerId="LiveId" clId="{084879F4-DE04-4271-8CD3-5B8145B5F814}" dt="2024-02-08T22:10:45.055" v="964" actId="164"/>
          <ac:spMkLst>
            <pc:docMk/>
            <pc:sldMk cId="0" sldId="268"/>
            <ac:spMk id="608" creationId="{00000000-0000-0000-0000-000000000000}"/>
          </ac:spMkLst>
        </pc:spChg>
        <pc:spChg chg="mod">
          <ac:chgData name="Temitope Nelson" userId="03ca0b5538a8ccb0" providerId="LiveId" clId="{084879F4-DE04-4271-8CD3-5B8145B5F814}" dt="2024-02-08T22:10:45.055" v="964" actId="164"/>
          <ac:spMkLst>
            <pc:docMk/>
            <pc:sldMk cId="0" sldId="268"/>
            <ac:spMk id="609" creationId="{00000000-0000-0000-0000-000000000000}"/>
          </ac:spMkLst>
        </pc:spChg>
        <pc:spChg chg="mod">
          <ac:chgData name="Temitope Nelson" userId="03ca0b5538a8ccb0" providerId="LiveId" clId="{084879F4-DE04-4271-8CD3-5B8145B5F814}" dt="2024-02-08T22:10:45.055" v="964" actId="164"/>
          <ac:spMkLst>
            <pc:docMk/>
            <pc:sldMk cId="0" sldId="268"/>
            <ac:spMk id="610" creationId="{00000000-0000-0000-0000-000000000000}"/>
          </ac:spMkLst>
        </pc:spChg>
        <pc:spChg chg="mod">
          <ac:chgData name="Temitope Nelson" userId="03ca0b5538a8ccb0" providerId="LiveId" clId="{084879F4-DE04-4271-8CD3-5B8145B5F814}" dt="2024-02-08T22:10:45.055" v="964" actId="164"/>
          <ac:spMkLst>
            <pc:docMk/>
            <pc:sldMk cId="0" sldId="268"/>
            <ac:spMk id="611" creationId="{00000000-0000-0000-0000-000000000000}"/>
          </ac:spMkLst>
        </pc:spChg>
        <pc:grpChg chg="mod">
          <ac:chgData name="Temitope Nelson" userId="03ca0b5538a8ccb0" providerId="LiveId" clId="{084879F4-DE04-4271-8CD3-5B8145B5F814}" dt="2024-02-08T22:10:49.799" v="966" actId="1076"/>
          <ac:grpSpMkLst>
            <pc:docMk/>
            <pc:sldMk cId="0" sldId="268"/>
            <ac:grpSpMk id="3" creationId="{E695C803-2328-0915-4FE7-E35A51854C09}"/>
          </ac:grpSpMkLst>
        </pc:grpChg>
        <pc:grpChg chg="add del mod">
          <ac:chgData name="Temitope Nelson" userId="03ca0b5538a8ccb0" providerId="LiveId" clId="{084879F4-DE04-4271-8CD3-5B8145B5F814}" dt="2024-02-08T22:11:34.151" v="973" actId="478"/>
          <ac:grpSpMkLst>
            <pc:docMk/>
            <pc:sldMk cId="0" sldId="268"/>
            <ac:grpSpMk id="10" creationId="{1F7E61B6-4A08-0779-E805-5EAFB26DD74C}"/>
          </ac:grpSpMkLst>
        </pc:grpChg>
        <pc:grpChg chg="add mod">
          <ac:chgData name="Temitope Nelson" userId="03ca0b5538a8ccb0" providerId="LiveId" clId="{084879F4-DE04-4271-8CD3-5B8145B5F814}" dt="2024-02-08T22:11:23.198" v="972" actId="1035"/>
          <ac:grpSpMkLst>
            <pc:docMk/>
            <pc:sldMk cId="0" sldId="268"/>
            <ac:grpSpMk id="15" creationId="{27670C13-1157-89C5-5683-0D156595078E}"/>
          </ac:grpSpMkLst>
        </pc:grpChg>
        <pc:grpChg chg="mod">
          <ac:chgData name="Temitope Nelson" userId="03ca0b5538a8ccb0" providerId="LiveId" clId="{084879F4-DE04-4271-8CD3-5B8145B5F814}" dt="2024-02-08T22:10:45.055" v="964" actId="164"/>
          <ac:grpSpMkLst>
            <pc:docMk/>
            <pc:sldMk cId="0" sldId="268"/>
            <ac:grpSpMk id="595" creationId="{00000000-0000-0000-0000-000000000000}"/>
          </ac:grpSpMkLst>
        </pc:grpChg>
        <pc:cxnChg chg="mod">
          <ac:chgData name="Temitope Nelson" userId="03ca0b5538a8ccb0" providerId="LiveId" clId="{084879F4-DE04-4271-8CD3-5B8145B5F814}" dt="2024-02-08T22:11:01.229" v="968"/>
          <ac:cxnSpMkLst>
            <pc:docMk/>
            <pc:sldMk cId="0" sldId="268"/>
            <ac:cxnSpMk id="20" creationId="{943F0477-E21D-729B-19B9-7515DB4EC59A}"/>
          </ac:cxnSpMkLst>
        </pc:cxnChg>
        <pc:cxnChg chg="mod">
          <ac:chgData name="Temitope Nelson" userId="03ca0b5538a8ccb0" providerId="LiveId" clId="{084879F4-DE04-4271-8CD3-5B8145B5F814}" dt="2024-02-08T22:11:01.229" v="968"/>
          <ac:cxnSpMkLst>
            <pc:docMk/>
            <pc:sldMk cId="0" sldId="268"/>
            <ac:cxnSpMk id="31" creationId="{001A5C3A-465A-BCA7-4F10-25A52F14158C}"/>
          </ac:cxnSpMkLst>
        </pc:cxnChg>
        <pc:cxnChg chg="mod">
          <ac:chgData name="Temitope Nelson" userId="03ca0b5538a8ccb0" providerId="LiveId" clId="{084879F4-DE04-4271-8CD3-5B8145B5F814}" dt="2024-02-08T22:11:01.229" v="968"/>
          <ac:cxnSpMkLst>
            <pc:docMk/>
            <pc:sldMk cId="0" sldId="268"/>
            <ac:cxnSpMk id="32" creationId="{9719109B-ED63-1E78-0407-378447784367}"/>
          </ac:cxnSpMkLst>
        </pc:cxnChg>
        <pc:cxnChg chg="mod">
          <ac:chgData name="Temitope Nelson" userId="03ca0b5538a8ccb0" providerId="LiveId" clId="{084879F4-DE04-4271-8CD3-5B8145B5F814}" dt="2024-02-08T22:10:45.055" v="964" actId="164"/>
          <ac:cxnSpMkLst>
            <pc:docMk/>
            <pc:sldMk cId="0" sldId="268"/>
            <ac:cxnSpMk id="612" creationId="{00000000-0000-0000-0000-000000000000}"/>
          </ac:cxnSpMkLst>
        </pc:cxnChg>
      </pc:sldChg>
      <pc:sldChg chg="addSp delSp modSp mod">
        <pc:chgData name="Temitope Nelson" userId="03ca0b5538a8ccb0" providerId="LiveId" clId="{084879F4-DE04-4271-8CD3-5B8145B5F814}" dt="2024-02-08T22:14:51.796" v="1037" actId="1076"/>
        <pc:sldMkLst>
          <pc:docMk/>
          <pc:sldMk cId="0" sldId="269"/>
        </pc:sldMkLst>
        <pc:spChg chg="mod">
          <ac:chgData name="Temitope Nelson" userId="03ca0b5538a8ccb0" providerId="LiveId" clId="{084879F4-DE04-4271-8CD3-5B8145B5F814}" dt="2024-02-08T22:12:22.571" v="978"/>
          <ac:spMkLst>
            <pc:docMk/>
            <pc:sldMk cId="0" sldId="269"/>
            <ac:spMk id="15" creationId="{FD52C9C7-BA24-15EA-7AB9-759EAB8419E4}"/>
          </ac:spMkLst>
        </pc:spChg>
        <pc:spChg chg="mod">
          <ac:chgData name="Temitope Nelson" userId="03ca0b5538a8ccb0" providerId="LiveId" clId="{084879F4-DE04-4271-8CD3-5B8145B5F814}" dt="2024-02-08T22:14:25.796" v="1032" actId="14100"/>
          <ac:spMkLst>
            <pc:docMk/>
            <pc:sldMk cId="0" sldId="269"/>
            <ac:spMk id="16" creationId="{4BB28027-FE99-17A7-607F-9506644C1F25}"/>
          </ac:spMkLst>
        </pc:spChg>
        <pc:spChg chg="mod">
          <ac:chgData name="Temitope Nelson" userId="03ca0b5538a8ccb0" providerId="LiveId" clId="{084879F4-DE04-4271-8CD3-5B8145B5F814}" dt="2024-02-08T22:12:50.556" v="991" actId="14100"/>
          <ac:spMkLst>
            <pc:docMk/>
            <pc:sldMk cId="0" sldId="269"/>
            <ac:spMk id="17" creationId="{D8EFEE85-9A46-6EF9-E306-CDE424352968}"/>
          </ac:spMkLst>
        </pc:spChg>
        <pc:spChg chg="mod">
          <ac:chgData name="Temitope Nelson" userId="03ca0b5538a8ccb0" providerId="LiveId" clId="{084879F4-DE04-4271-8CD3-5B8145B5F814}" dt="2024-02-08T22:12:22.571" v="978"/>
          <ac:spMkLst>
            <pc:docMk/>
            <pc:sldMk cId="0" sldId="269"/>
            <ac:spMk id="18" creationId="{22200C68-CF64-CB81-322A-073C84AD5C39}"/>
          </ac:spMkLst>
        </pc:spChg>
        <pc:spChg chg="mod">
          <ac:chgData name="Temitope Nelson" userId="03ca0b5538a8ccb0" providerId="LiveId" clId="{084879F4-DE04-4271-8CD3-5B8145B5F814}" dt="2024-02-08T22:14:15.778" v="1030" actId="1037"/>
          <ac:spMkLst>
            <pc:docMk/>
            <pc:sldMk cId="0" sldId="269"/>
            <ac:spMk id="20" creationId="{D03C4793-E1CE-727E-85B5-D56617488DD0}"/>
          </ac:spMkLst>
        </pc:spChg>
        <pc:spChg chg="mod">
          <ac:chgData name="Temitope Nelson" userId="03ca0b5538a8ccb0" providerId="LiveId" clId="{084879F4-DE04-4271-8CD3-5B8145B5F814}" dt="2024-02-08T22:14:01.588" v="1015" actId="1038"/>
          <ac:spMkLst>
            <pc:docMk/>
            <pc:sldMk cId="0" sldId="269"/>
            <ac:spMk id="21" creationId="{0C240308-21BF-0875-840C-C6353087F365}"/>
          </ac:spMkLst>
        </pc:spChg>
        <pc:spChg chg="mod">
          <ac:chgData name="Temitope Nelson" userId="03ca0b5538a8ccb0" providerId="LiveId" clId="{084879F4-DE04-4271-8CD3-5B8145B5F814}" dt="2024-02-08T22:12:22.571" v="978"/>
          <ac:spMkLst>
            <pc:docMk/>
            <pc:sldMk cId="0" sldId="269"/>
            <ac:spMk id="22" creationId="{69BA9F60-9921-59BA-7FC1-985FAD3928D6}"/>
          </ac:spMkLst>
        </pc:spChg>
        <pc:spChg chg="mod">
          <ac:chgData name="Temitope Nelson" userId="03ca0b5538a8ccb0" providerId="LiveId" clId="{084879F4-DE04-4271-8CD3-5B8145B5F814}" dt="2024-02-08T22:14:51.796" v="1037" actId="1076"/>
          <ac:spMkLst>
            <pc:docMk/>
            <pc:sldMk cId="0" sldId="269"/>
            <ac:spMk id="23" creationId="{FD055D9B-5E1F-A184-B7FB-5EA26F36FEC7}"/>
          </ac:spMkLst>
        </pc:spChg>
        <pc:spChg chg="mod">
          <ac:chgData name="Temitope Nelson" userId="03ca0b5538a8ccb0" providerId="LiveId" clId="{084879F4-DE04-4271-8CD3-5B8145B5F814}" dt="2024-02-08T22:12:22.571" v="978"/>
          <ac:spMkLst>
            <pc:docMk/>
            <pc:sldMk cId="0" sldId="269"/>
            <ac:spMk id="24" creationId="{C0A232CA-053C-EDE3-43EB-11367527FE47}"/>
          </ac:spMkLst>
        </pc:spChg>
        <pc:spChg chg="mod">
          <ac:chgData name="Temitope Nelson" userId="03ca0b5538a8ccb0" providerId="LiveId" clId="{084879F4-DE04-4271-8CD3-5B8145B5F814}" dt="2024-02-08T22:12:22.571" v="978"/>
          <ac:spMkLst>
            <pc:docMk/>
            <pc:sldMk cId="0" sldId="269"/>
            <ac:spMk id="25" creationId="{0E4838BC-8EFD-BD2F-4A61-1D0E73770854}"/>
          </ac:spMkLst>
        </pc:spChg>
        <pc:spChg chg="mod">
          <ac:chgData name="Temitope Nelson" userId="03ca0b5538a8ccb0" providerId="LiveId" clId="{084879F4-DE04-4271-8CD3-5B8145B5F814}" dt="2024-02-08T22:12:22.571" v="978"/>
          <ac:spMkLst>
            <pc:docMk/>
            <pc:sldMk cId="0" sldId="269"/>
            <ac:spMk id="26" creationId="{6B6332F5-0E94-3FBC-8A3D-891F99E220B1}"/>
          </ac:spMkLst>
        </pc:spChg>
        <pc:spChg chg="mod">
          <ac:chgData name="Temitope Nelson" userId="03ca0b5538a8ccb0" providerId="LiveId" clId="{084879F4-DE04-4271-8CD3-5B8145B5F814}" dt="2024-02-08T22:12:22.571" v="978"/>
          <ac:spMkLst>
            <pc:docMk/>
            <pc:sldMk cId="0" sldId="269"/>
            <ac:spMk id="27" creationId="{693624DD-8953-E21A-CD69-57D56DBB7736}"/>
          </ac:spMkLst>
        </pc:spChg>
        <pc:spChg chg="mod">
          <ac:chgData name="Temitope Nelson" userId="03ca0b5538a8ccb0" providerId="LiveId" clId="{084879F4-DE04-4271-8CD3-5B8145B5F814}" dt="2024-02-08T22:12:22.571" v="978"/>
          <ac:spMkLst>
            <pc:docMk/>
            <pc:sldMk cId="0" sldId="269"/>
            <ac:spMk id="28" creationId="{BE088F1E-8BDD-B2CB-261F-99330FBF1E75}"/>
          </ac:spMkLst>
        </pc:spChg>
        <pc:spChg chg="mod">
          <ac:chgData name="Temitope Nelson" userId="03ca0b5538a8ccb0" providerId="LiveId" clId="{084879F4-DE04-4271-8CD3-5B8145B5F814}" dt="2024-02-08T22:12:22.571" v="978"/>
          <ac:spMkLst>
            <pc:docMk/>
            <pc:sldMk cId="0" sldId="269"/>
            <ac:spMk id="29" creationId="{D0032012-4118-DAC2-DB66-A4F6AC936581}"/>
          </ac:spMkLst>
        </pc:spChg>
        <pc:spChg chg="mod">
          <ac:chgData name="Temitope Nelson" userId="03ca0b5538a8ccb0" providerId="LiveId" clId="{084879F4-DE04-4271-8CD3-5B8145B5F814}" dt="2024-02-08T22:12:03.737" v="974" actId="164"/>
          <ac:spMkLst>
            <pc:docMk/>
            <pc:sldMk cId="0" sldId="269"/>
            <ac:spMk id="641" creationId="{00000000-0000-0000-0000-000000000000}"/>
          </ac:spMkLst>
        </pc:spChg>
        <pc:spChg chg="mod">
          <ac:chgData name="Temitope Nelson" userId="03ca0b5538a8ccb0" providerId="LiveId" clId="{084879F4-DE04-4271-8CD3-5B8145B5F814}" dt="2024-02-08T22:12:03.737" v="974" actId="164"/>
          <ac:spMkLst>
            <pc:docMk/>
            <pc:sldMk cId="0" sldId="269"/>
            <ac:spMk id="642" creationId="{00000000-0000-0000-0000-000000000000}"/>
          </ac:spMkLst>
        </pc:spChg>
        <pc:spChg chg="mod">
          <ac:chgData name="Temitope Nelson" userId="03ca0b5538a8ccb0" providerId="LiveId" clId="{084879F4-DE04-4271-8CD3-5B8145B5F814}" dt="2024-02-08T22:12:03.737" v="974" actId="164"/>
          <ac:spMkLst>
            <pc:docMk/>
            <pc:sldMk cId="0" sldId="269"/>
            <ac:spMk id="643" creationId="{00000000-0000-0000-0000-000000000000}"/>
          </ac:spMkLst>
        </pc:spChg>
        <pc:spChg chg="mod">
          <ac:chgData name="Temitope Nelson" userId="03ca0b5538a8ccb0" providerId="LiveId" clId="{084879F4-DE04-4271-8CD3-5B8145B5F814}" dt="2024-02-08T22:12:03.737" v="974" actId="164"/>
          <ac:spMkLst>
            <pc:docMk/>
            <pc:sldMk cId="0" sldId="269"/>
            <ac:spMk id="644" creationId="{00000000-0000-0000-0000-000000000000}"/>
          </ac:spMkLst>
        </pc:spChg>
        <pc:spChg chg="mod">
          <ac:chgData name="Temitope Nelson" userId="03ca0b5538a8ccb0" providerId="LiveId" clId="{084879F4-DE04-4271-8CD3-5B8145B5F814}" dt="2024-02-08T22:12:03.737" v="974" actId="164"/>
          <ac:spMkLst>
            <pc:docMk/>
            <pc:sldMk cId="0" sldId="269"/>
            <ac:spMk id="645" creationId="{00000000-0000-0000-0000-000000000000}"/>
          </ac:spMkLst>
        </pc:spChg>
        <pc:grpChg chg="mod">
          <ac:chgData name="Temitope Nelson" userId="03ca0b5538a8ccb0" providerId="LiveId" clId="{084879F4-DE04-4271-8CD3-5B8145B5F814}" dt="2024-02-08T22:12:06.790" v="976" actId="1076"/>
          <ac:grpSpMkLst>
            <pc:docMk/>
            <pc:sldMk cId="0" sldId="269"/>
            <ac:grpSpMk id="2" creationId="{9ADC6137-A98F-31E9-8C4B-ED6F4CD76F13}"/>
          </ac:grpSpMkLst>
        </pc:grpChg>
        <pc:grpChg chg="add del mod">
          <ac:chgData name="Temitope Nelson" userId="03ca0b5538a8ccb0" providerId="LiveId" clId="{084879F4-DE04-4271-8CD3-5B8145B5F814}" dt="2024-02-08T22:13:30.880" v="995" actId="478"/>
          <ac:grpSpMkLst>
            <pc:docMk/>
            <pc:sldMk cId="0" sldId="269"/>
            <ac:grpSpMk id="13" creationId="{65F47883-F6A5-859B-F2C6-5366E9336086}"/>
          </ac:grpSpMkLst>
        </pc:grpChg>
        <pc:grpChg chg="add mod">
          <ac:chgData name="Temitope Nelson" userId="03ca0b5538a8ccb0" providerId="LiveId" clId="{084879F4-DE04-4271-8CD3-5B8145B5F814}" dt="2024-02-08T22:12:28.177" v="990" actId="1038"/>
          <ac:grpSpMkLst>
            <pc:docMk/>
            <pc:sldMk cId="0" sldId="269"/>
            <ac:grpSpMk id="14" creationId="{B7216FE1-38E9-EF52-5636-D9711C86B847}"/>
          </ac:grpSpMkLst>
        </pc:grpChg>
        <pc:grpChg chg="mod">
          <ac:chgData name="Temitope Nelson" userId="03ca0b5538a8ccb0" providerId="LiveId" clId="{084879F4-DE04-4271-8CD3-5B8145B5F814}" dt="2024-02-08T22:12:03.737" v="974" actId="164"/>
          <ac:grpSpMkLst>
            <pc:docMk/>
            <pc:sldMk cId="0" sldId="269"/>
            <ac:grpSpMk id="629" creationId="{00000000-0000-0000-0000-000000000000}"/>
          </ac:grpSpMkLst>
        </pc:grpChg>
        <pc:graphicFrameChg chg="modGraphic">
          <ac:chgData name="Temitope Nelson" userId="03ca0b5538a8ccb0" providerId="LiveId" clId="{084879F4-DE04-4271-8CD3-5B8145B5F814}" dt="2024-02-08T22:14:09.451" v="1016" actId="14734"/>
          <ac:graphicFrameMkLst>
            <pc:docMk/>
            <pc:sldMk cId="0" sldId="269"/>
            <ac:graphicFrameMk id="628" creationId="{00000000-0000-0000-0000-000000000000}"/>
          </ac:graphicFrameMkLst>
        </pc:graphicFrameChg>
        <pc:cxnChg chg="mod">
          <ac:chgData name="Temitope Nelson" userId="03ca0b5538a8ccb0" providerId="LiveId" clId="{084879F4-DE04-4271-8CD3-5B8145B5F814}" dt="2024-02-08T22:12:22.571" v="978"/>
          <ac:cxnSpMkLst>
            <pc:docMk/>
            <pc:sldMk cId="0" sldId="269"/>
            <ac:cxnSpMk id="19" creationId="{2F6C6546-DB69-21AE-C18A-0C7CC0E3DB20}"/>
          </ac:cxnSpMkLst>
        </pc:cxnChg>
        <pc:cxnChg chg="mod">
          <ac:chgData name="Temitope Nelson" userId="03ca0b5538a8ccb0" providerId="LiveId" clId="{084879F4-DE04-4271-8CD3-5B8145B5F814}" dt="2024-02-08T22:12:22.571" v="978"/>
          <ac:cxnSpMkLst>
            <pc:docMk/>
            <pc:sldMk cId="0" sldId="269"/>
            <ac:cxnSpMk id="30" creationId="{659311FA-5939-9A89-3056-5EA10C6DBC8A}"/>
          </ac:cxnSpMkLst>
        </pc:cxnChg>
        <pc:cxnChg chg="mod">
          <ac:chgData name="Temitope Nelson" userId="03ca0b5538a8ccb0" providerId="LiveId" clId="{084879F4-DE04-4271-8CD3-5B8145B5F814}" dt="2024-02-08T22:12:22.571" v="978"/>
          <ac:cxnSpMkLst>
            <pc:docMk/>
            <pc:sldMk cId="0" sldId="269"/>
            <ac:cxnSpMk id="31" creationId="{15772005-B246-7E13-8010-ACED8CE42D32}"/>
          </ac:cxnSpMkLst>
        </pc:cxnChg>
        <pc:cxnChg chg="mod">
          <ac:chgData name="Temitope Nelson" userId="03ca0b5538a8ccb0" providerId="LiveId" clId="{084879F4-DE04-4271-8CD3-5B8145B5F814}" dt="2024-02-08T22:12:03.737" v="974" actId="164"/>
          <ac:cxnSpMkLst>
            <pc:docMk/>
            <pc:sldMk cId="0" sldId="269"/>
            <ac:cxnSpMk id="646" creationId="{00000000-0000-0000-0000-000000000000}"/>
          </ac:cxnSpMkLst>
        </pc:cxnChg>
      </pc:sldChg>
      <pc:sldChg chg="addSp delSp modSp mod">
        <pc:chgData name="Temitope Nelson" userId="03ca0b5538a8ccb0" providerId="LiveId" clId="{084879F4-DE04-4271-8CD3-5B8145B5F814}" dt="2024-02-08T22:18:03.567" v="1111" actId="478"/>
        <pc:sldMkLst>
          <pc:docMk/>
          <pc:sldMk cId="0" sldId="270"/>
        </pc:sldMkLst>
        <pc:spChg chg="mod">
          <ac:chgData name="Temitope Nelson" userId="03ca0b5538a8ccb0" providerId="LiveId" clId="{084879F4-DE04-4271-8CD3-5B8145B5F814}" dt="2024-02-08T22:15:15.659" v="1040"/>
          <ac:spMkLst>
            <pc:docMk/>
            <pc:sldMk cId="0" sldId="270"/>
            <ac:spMk id="16" creationId="{963C75C5-853B-3409-D27D-4F4BDA441D58}"/>
          </ac:spMkLst>
        </pc:spChg>
        <pc:spChg chg="mod">
          <ac:chgData name="Temitope Nelson" userId="03ca0b5538a8ccb0" providerId="LiveId" clId="{084879F4-DE04-4271-8CD3-5B8145B5F814}" dt="2024-02-08T22:15:15.659" v="1040"/>
          <ac:spMkLst>
            <pc:docMk/>
            <pc:sldMk cId="0" sldId="270"/>
            <ac:spMk id="17" creationId="{A2D52EFC-B4B2-2497-1139-61D115431F99}"/>
          </ac:spMkLst>
        </pc:spChg>
        <pc:spChg chg="mod">
          <ac:chgData name="Temitope Nelson" userId="03ca0b5538a8ccb0" providerId="LiveId" clId="{084879F4-DE04-4271-8CD3-5B8145B5F814}" dt="2024-02-08T22:15:15.659" v="1040"/>
          <ac:spMkLst>
            <pc:docMk/>
            <pc:sldMk cId="0" sldId="270"/>
            <ac:spMk id="18" creationId="{DA9659C6-6FF3-B140-1289-4F0D39281808}"/>
          </ac:spMkLst>
        </pc:spChg>
        <pc:spChg chg="mod">
          <ac:chgData name="Temitope Nelson" userId="03ca0b5538a8ccb0" providerId="LiveId" clId="{084879F4-DE04-4271-8CD3-5B8145B5F814}" dt="2024-02-08T22:15:15.659" v="1040"/>
          <ac:spMkLst>
            <pc:docMk/>
            <pc:sldMk cId="0" sldId="270"/>
            <ac:spMk id="19" creationId="{DAE58207-830A-64D2-ED01-D053EFCC22EA}"/>
          </ac:spMkLst>
        </pc:spChg>
        <pc:spChg chg="mod">
          <ac:chgData name="Temitope Nelson" userId="03ca0b5538a8ccb0" providerId="LiveId" clId="{084879F4-DE04-4271-8CD3-5B8145B5F814}" dt="2024-02-08T22:15:15.659" v="1040"/>
          <ac:spMkLst>
            <pc:docMk/>
            <pc:sldMk cId="0" sldId="270"/>
            <ac:spMk id="21" creationId="{D0EBC09C-ACB1-5B09-CA5A-04DF9384D3FB}"/>
          </ac:spMkLst>
        </pc:spChg>
        <pc:spChg chg="mod">
          <ac:chgData name="Temitope Nelson" userId="03ca0b5538a8ccb0" providerId="LiveId" clId="{084879F4-DE04-4271-8CD3-5B8145B5F814}" dt="2024-02-08T22:15:15.659" v="1040"/>
          <ac:spMkLst>
            <pc:docMk/>
            <pc:sldMk cId="0" sldId="270"/>
            <ac:spMk id="22" creationId="{48EEFBA1-501B-066E-905D-7206F50E52D8}"/>
          </ac:spMkLst>
        </pc:spChg>
        <pc:spChg chg="mod">
          <ac:chgData name="Temitope Nelson" userId="03ca0b5538a8ccb0" providerId="LiveId" clId="{084879F4-DE04-4271-8CD3-5B8145B5F814}" dt="2024-02-08T22:15:15.659" v="1040"/>
          <ac:spMkLst>
            <pc:docMk/>
            <pc:sldMk cId="0" sldId="270"/>
            <ac:spMk id="23" creationId="{4FFD9B3B-669C-0E7D-B1D6-2F9267C80C9F}"/>
          </ac:spMkLst>
        </pc:spChg>
        <pc:spChg chg="mod">
          <ac:chgData name="Temitope Nelson" userId="03ca0b5538a8ccb0" providerId="LiveId" clId="{084879F4-DE04-4271-8CD3-5B8145B5F814}" dt="2024-02-08T22:15:15.659" v="1040"/>
          <ac:spMkLst>
            <pc:docMk/>
            <pc:sldMk cId="0" sldId="270"/>
            <ac:spMk id="24" creationId="{E5DA47EC-DCF6-6CEF-53B7-8FEF3BE0A76B}"/>
          </ac:spMkLst>
        </pc:spChg>
        <pc:spChg chg="mod">
          <ac:chgData name="Temitope Nelson" userId="03ca0b5538a8ccb0" providerId="LiveId" clId="{084879F4-DE04-4271-8CD3-5B8145B5F814}" dt="2024-02-08T22:15:15.659" v="1040"/>
          <ac:spMkLst>
            <pc:docMk/>
            <pc:sldMk cId="0" sldId="270"/>
            <ac:spMk id="25" creationId="{ECDFBC3A-2000-84BE-FDFE-CE14B65D7678}"/>
          </ac:spMkLst>
        </pc:spChg>
        <pc:spChg chg="mod">
          <ac:chgData name="Temitope Nelson" userId="03ca0b5538a8ccb0" providerId="LiveId" clId="{084879F4-DE04-4271-8CD3-5B8145B5F814}" dt="2024-02-08T22:15:15.659" v="1040"/>
          <ac:spMkLst>
            <pc:docMk/>
            <pc:sldMk cId="0" sldId="270"/>
            <ac:spMk id="26" creationId="{614D037A-3E98-38E0-1337-E439172248ED}"/>
          </ac:spMkLst>
        </pc:spChg>
        <pc:spChg chg="mod">
          <ac:chgData name="Temitope Nelson" userId="03ca0b5538a8ccb0" providerId="LiveId" clId="{084879F4-DE04-4271-8CD3-5B8145B5F814}" dt="2024-02-08T22:17:52.184" v="1108" actId="20577"/>
          <ac:spMkLst>
            <pc:docMk/>
            <pc:sldMk cId="0" sldId="270"/>
            <ac:spMk id="27" creationId="{5848DDA5-DE56-1704-2650-6A2DACD10A21}"/>
          </ac:spMkLst>
        </pc:spChg>
        <pc:spChg chg="mod">
          <ac:chgData name="Temitope Nelson" userId="03ca0b5538a8ccb0" providerId="LiveId" clId="{084879F4-DE04-4271-8CD3-5B8145B5F814}" dt="2024-02-08T22:18:01.517" v="1110" actId="14100"/>
          <ac:spMkLst>
            <pc:docMk/>
            <pc:sldMk cId="0" sldId="270"/>
            <ac:spMk id="28" creationId="{97860460-175E-C001-9190-EDAA8510E0B7}"/>
          </ac:spMkLst>
        </pc:spChg>
        <pc:spChg chg="mod">
          <ac:chgData name="Temitope Nelson" userId="03ca0b5538a8ccb0" providerId="LiveId" clId="{084879F4-DE04-4271-8CD3-5B8145B5F814}" dt="2024-02-08T22:15:15.659" v="1040"/>
          <ac:spMkLst>
            <pc:docMk/>
            <pc:sldMk cId="0" sldId="270"/>
            <ac:spMk id="29" creationId="{404620F6-133E-35D4-119F-1815F7C006B6}"/>
          </ac:spMkLst>
        </pc:spChg>
        <pc:spChg chg="mod">
          <ac:chgData name="Temitope Nelson" userId="03ca0b5538a8ccb0" providerId="LiveId" clId="{084879F4-DE04-4271-8CD3-5B8145B5F814}" dt="2024-02-08T22:17:24.898" v="1107" actId="1076"/>
          <ac:spMkLst>
            <pc:docMk/>
            <pc:sldMk cId="0" sldId="270"/>
            <ac:spMk id="30" creationId="{8DB48B70-4A14-6DC1-6C28-7B0CEE8BE58C}"/>
          </ac:spMkLst>
        </pc:spChg>
        <pc:spChg chg="mod">
          <ac:chgData name="Temitope Nelson" userId="03ca0b5538a8ccb0" providerId="LiveId" clId="{084879F4-DE04-4271-8CD3-5B8145B5F814}" dt="2024-02-08T22:15:06.290" v="1038" actId="164"/>
          <ac:spMkLst>
            <pc:docMk/>
            <pc:sldMk cId="0" sldId="270"/>
            <ac:spMk id="665" creationId="{00000000-0000-0000-0000-000000000000}"/>
          </ac:spMkLst>
        </pc:spChg>
        <pc:spChg chg="mod">
          <ac:chgData name="Temitope Nelson" userId="03ca0b5538a8ccb0" providerId="LiveId" clId="{084879F4-DE04-4271-8CD3-5B8145B5F814}" dt="2024-02-08T22:15:06.290" v="1038" actId="164"/>
          <ac:spMkLst>
            <pc:docMk/>
            <pc:sldMk cId="0" sldId="270"/>
            <ac:spMk id="666" creationId="{00000000-0000-0000-0000-000000000000}"/>
          </ac:spMkLst>
        </pc:spChg>
        <pc:spChg chg="mod">
          <ac:chgData name="Temitope Nelson" userId="03ca0b5538a8ccb0" providerId="LiveId" clId="{084879F4-DE04-4271-8CD3-5B8145B5F814}" dt="2024-02-08T22:15:06.290" v="1038" actId="164"/>
          <ac:spMkLst>
            <pc:docMk/>
            <pc:sldMk cId="0" sldId="270"/>
            <ac:spMk id="668" creationId="{00000000-0000-0000-0000-000000000000}"/>
          </ac:spMkLst>
        </pc:spChg>
        <pc:spChg chg="mod">
          <ac:chgData name="Temitope Nelson" userId="03ca0b5538a8ccb0" providerId="LiveId" clId="{084879F4-DE04-4271-8CD3-5B8145B5F814}" dt="2024-02-08T22:15:06.290" v="1038" actId="164"/>
          <ac:spMkLst>
            <pc:docMk/>
            <pc:sldMk cId="0" sldId="270"/>
            <ac:spMk id="669" creationId="{00000000-0000-0000-0000-000000000000}"/>
          </ac:spMkLst>
        </pc:spChg>
        <pc:spChg chg="mod">
          <ac:chgData name="Temitope Nelson" userId="03ca0b5538a8ccb0" providerId="LiveId" clId="{084879F4-DE04-4271-8CD3-5B8145B5F814}" dt="2024-02-08T22:15:06.290" v="1038" actId="164"/>
          <ac:spMkLst>
            <pc:docMk/>
            <pc:sldMk cId="0" sldId="270"/>
            <ac:spMk id="670" creationId="{00000000-0000-0000-0000-000000000000}"/>
          </ac:spMkLst>
        </pc:spChg>
        <pc:grpChg chg="add del mod">
          <ac:chgData name="Temitope Nelson" userId="03ca0b5538a8ccb0" providerId="LiveId" clId="{084879F4-DE04-4271-8CD3-5B8145B5F814}" dt="2024-02-08T22:18:03.567" v="1111" actId="478"/>
          <ac:grpSpMkLst>
            <pc:docMk/>
            <pc:sldMk cId="0" sldId="270"/>
            <ac:grpSpMk id="14" creationId="{87DB005A-3014-70E6-2B0C-F5C6CD7CEC56}"/>
          </ac:grpSpMkLst>
        </pc:grpChg>
        <pc:grpChg chg="add mod">
          <ac:chgData name="Temitope Nelson" userId="03ca0b5538a8ccb0" providerId="LiveId" clId="{084879F4-DE04-4271-8CD3-5B8145B5F814}" dt="2024-02-08T22:15:21.485" v="1041" actId="1076"/>
          <ac:grpSpMkLst>
            <pc:docMk/>
            <pc:sldMk cId="0" sldId="270"/>
            <ac:grpSpMk id="15" creationId="{B9FAAB66-5EAD-D4C9-3C48-8CA7022C8D2C}"/>
          </ac:grpSpMkLst>
        </pc:grpChg>
        <pc:grpChg chg="mod">
          <ac:chgData name="Temitope Nelson" userId="03ca0b5538a8ccb0" providerId="LiveId" clId="{084879F4-DE04-4271-8CD3-5B8145B5F814}" dt="2024-02-08T22:15:06.290" v="1038" actId="164"/>
          <ac:grpSpMkLst>
            <pc:docMk/>
            <pc:sldMk cId="0" sldId="270"/>
            <ac:grpSpMk id="653" creationId="{00000000-0000-0000-0000-000000000000}"/>
          </ac:grpSpMkLst>
        </pc:grpChg>
        <pc:graphicFrameChg chg="modGraphic">
          <ac:chgData name="Temitope Nelson" userId="03ca0b5538a8ccb0" providerId="LiveId" clId="{084879F4-DE04-4271-8CD3-5B8145B5F814}" dt="2024-02-08T22:16:52.403" v="1090" actId="14734"/>
          <ac:graphicFrameMkLst>
            <pc:docMk/>
            <pc:sldMk cId="0" sldId="270"/>
            <ac:graphicFrameMk id="652" creationId="{00000000-0000-0000-0000-000000000000}"/>
          </ac:graphicFrameMkLst>
        </pc:graphicFrameChg>
        <pc:cxnChg chg="mod">
          <ac:chgData name="Temitope Nelson" userId="03ca0b5538a8ccb0" providerId="LiveId" clId="{084879F4-DE04-4271-8CD3-5B8145B5F814}" dt="2024-02-08T22:15:15.659" v="1040"/>
          <ac:cxnSpMkLst>
            <pc:docMk/>
            <pc:sldMk cId="0" sldId="270"/>
            <ac:cxnSpMk id="20" creationId="{F79E70F2-6CD7-E297-8905-318AFF6575D9}"/>
          </ac:cxnSpMkLst>
        </pc:cxnChg>
        <pc:cxnChg chg="mod">
          <ac:chgData name="Temitope Nelson" userId="03ca0b5538a8ccb0" providerId="LiveId" clId="{084879F4-DE04-4271-8CD3-5B8145B5F814}" dt="2024-02-08T22:15:15.659" v="1040"/>
          <ac:cxnSpMkLst>
            <pc:docMk/>
            <pc:sldMk cId="0" sldId="270"/>
            <ac:cxnSpMk id="31" creationId="{06FD4474-4801-8217-3557-789911A6D713}"/>
          </ac:cxnSpMkLst>
        </pc:cxnChg>
        <pc:cxnChg chg="mod">
          <ac:chgData name="Temitope Nelson" userId="03ca0b5538a8ccb0" providerId="LiveId" clId="{084879F4-DE04-4271-8CD3-5B8145B5F814}" dt="2024-02-08T22:15:15.659" v="1040"/>
          <ac:cxnSpMkLst>
            <pc:docMk/>
            <pc:sldMk cId="0" sldId="270"/>
            <ac:cxnSpMk id="32" creationId="{C0FBC232-8CF2-0345-874D-02C94DA94F7B}"/>
          </ac:cxnSpMkLst>
        </pc:cxnChg>
        <pc:cxnChg chg="mod">
          <ac:chgData name="Temitope Nelson" userId="03ca0b5538a8ccb0" providerId="LiveId" clId="{084879F4-DE04-4271-8CD3-5B8145B5F814}" dt="2024-02-08T22:15:06.290" v="1038" actId="164"/>
          <ac:cxnSpMkLst>
            <pc:docMk/>
            <pc:sldMk cId="0" sldId="270"/>
            <ac:cxnSpMk id="667" creationId="{00000000-0000-0000-0000-000000000000}"/>
          </ac:cxnSpMkLst>
        </pc:cxnChg>
      </pc:sldChg>
      <pc:sldChg chg="modSp mod">
        <pc:chgData name="Temitope Nelson" userId="03ca0b5538a8ccb0" providerId="LiveId" clId="{084879F4-DE04-4271-8CD3-5B8145B5F814}" dt="2024-02-08T22:24:42.724" v="1243" actId="572"/>
        <pc:sldMkLst>
          <pc:docMk/>
          <pc:sldMk cId="0" sldId="271"/>
        </pc:sldMkLst>
        <pc:graphicFrameChg chg="mod modGraphic">
          <ac:chgData name="Temitope Nelson" userId="03ca0b5538a8ccb0" providerId="LiveId" clId="{084879F4-DE04-4271-8CD3-5B8145B5F814}" dt="2024-02-08T22:24:42.724" v="1243" actId="572"/>
          <ac:graphicFrameMkLst>
            <pc:docMk/>
            <pc:sldMk cId="0" sldId="271"/>
            <ac:graphicFrameMk id="697" creationId="{00000000-0000-0000-0000-000000000000}"/>
          </ac:graphicFrameMkLst>
        </pc:graphicFrameChg>
      </pc:sldChg>
      <pc:sldChg chg="modSp mod">
        <pc:chgData name="Temitope Nelson" userId="03ca0b5538a8ccb0" providerId="LiveId" clId="{084879F4-DE04-4271-8CD3-5B8145B5F814}" dt="2024-02-08T22:26:31.180" v="1274" actId="572"/>
        <pc:sldMkLst>
          <pc:docMk/>
          <pc:sldMk cId="0" sldId="272"/>
        </pc:sldMkLst>
        <pc:graphicFrameChg chg="mod modGraphic">
          <ac:chgData name="Temitope Nelson" userId="03ca0b5538a8ccb0" providerId="LiveId" clId="{084879F4-DE04-4271-8CD3-5B8145B5F814}" dt="2024-02-08T22:26:31.180" v="1274" actId="572"/>
          <ac:graphicFrameMkLst>
            <pc:docMk/>
            <pc:sldMk cId="0" sldId="272"/>
            <ac:graphicFrameMk id="714" creationId="{00000000-0000-0000-0000-000000000000}"/>
          </ac:graphicFrameMkLst>
        </pc:graphicFrameChg>
      </pc:sldChg>
      <pc:sldChg chg="modSp mod">
        <pc:chgData name="Temitope Nelson" userId="03ca0b5538a8ccb0" providerId="LiveId" clId="{084879F4-DE04-4271-8CD3-5B8145B5F814}" dt="2024-02-08T22:26:54.949" v="1275" actId="14100"/>
        <pc:sldMkLst>
          <pc:docMk/>
          <pc:sldMk cId="0" sldId="274"/>
        </pc:sldMkLst>
        <pc:spChg chg="mod">
          <ac:chgData name="Temitope Nelson" userId="03ca0b5538a8ccb0" providerId="LiveId" clId="{084879F4-DE04-4271-8CD3-5B8145B5F814}" dt="2024-02-08T22:26:54.949" v="1275" actId="14100"/>
          <ac:spMkLst>
            <pc:docMk/>
            <pc:sldMk cId="0" sldId="274"/>
            <ac:spMk id="754" creationId="{00000000-0000-0000-0000-000000000000}"/>
          </ac:spMkLst>
        </pc:spChg>
      </pc:sldChg>
      <pc:sldChg chg="modSp mod">
        <pc:chgData name="Temitope Nelson" userId="03ca0b5538a8ccb0" providerId="LiveId" clId="{084879F4-DE04-4271-8CD3-5B8145B5F814}" dt="2024-02-08T22:28:04.250" v="1290" actId="1036"/>
        <pc:sldMkLst>
          <pc:docMk/>
          <pc:sldMk cId="0" sldId="275"/>
        </pc:sldMkLst>
        <pc:spChg chg="mod">
          <ac:chgData name="Temitope Nelson" userId="03ca0b5538a8ccb0" providerId="LiveId" clId="{084879F4-DE04-4271-8CD3-5B8145B5F814}" dt="2024-02-08T22:27:59.085" v="1284" actId="14100"/>
          <ac:spMkLst>
            <pc:docMk/>
            <pc:sldMk cId="0" sldId="275"/>
            <ac:spMk id="779" creationId="{00000000-0000-0000-0000-000000000000}"/>
          </ac:spMkLst>
        </pc:spChg>
        <pc:spChg chg="mod">
          <ac:chgData name="Temitope Nelson" userId="03ca0b5538a8ccb0" providerId="LiveId" clId="{084879F4-DE04-4271-8CD3-5B8145B5F814}" dt="2024-02-08T22:28:04.250" v="1290" actId="1036"/>
          <ac:spMkLst>
            <pc:docMk/>
            <pc:sldMk cId="0" sldId="275"/>
            <ac:spMk id="781" creationId="{00000000-0000-0000-0000-000000000000}"/>
          </ac:spMkLst>
        </pc:spChg>
        <pc:spChg chg="mod">
          <ac:chgData name="Temitope Nelson" userId="03ca0b5538a8ccb0" providerId="LiveId" clId="{084879F4-DE04-4271-8CD3-5B8145B5F814}" dt="2024-02-08T22:27:50.612" v="1282" actId="14100"/>
          <ac:spMkLst>
            <pc:docMk/>
            <pc:sldMk cId="0" sldId="275"/>
            <ac:spMk id="782" creationId="{00000000-0000-0000-0000-000000000000}"/>
          </ac:spMkLst>
        </pc:spChg>
        <pc:spChg chg="mod">
          <ac:chgData name="Temitope Nelson" userId="03ca0b5538a8ccb0" providerId="LiveId" clId="{084879F4-DE04-4271-8CD3-5B8145B5F814}" dt="2024-02-08T22:27:39.739" v="1281" actId="1037"/>
          <ac:spMkLst>
            <pc:docMk/>
            <pc:sldMk cId="0" sldId="275"/>
            <ac:spMk id="788" creationId="{00000000-0000-0000-0000-000000000000}"/>
          </ac:spMkLst>
        </pc:spChg>
        <pc:grpChg chg="mod">
          <ac:chgData name="Temitope Nelson" userId="03ca0b5538a8ccb0" providerId="LiveId" clId="{084879F4-DE04-4271-8CD3-5B8145B5F814}" dt="2024-02-08T22:27:13.851" v="1276" actId="14100"/>
          <ac:grpSpMkLst>
            <pc:docMk/>
            <pc:sldMk cId="0" sldId="275"/>
            <ac:grpSpMk id="776" creationId="{00000000-0000-0000-0000-000000000000}"/>
          </ac:grpSpMkLst>
        </pc:grpChg>
      </pc:sldChg>
      <pc:sldChg chg="modSp add del mod">
        <pc:chgData name="Temitope Nelson" userId="03ca0b5538a8ccb0" providerId="LiveId" clId="{084879F4-DE04-4271-8CD3-5B8145B5F814}" dt="2024-02-08T21:27:33.241" v="452" actId="1036"/>
        <pc:sldMkLst>
          <pc:docMk/>
          <pc:sldMk cId="0" sldId="294"/>
        </pc:sldMkLst>
        <pc:spChg chg="mod">
          <ac:chgData name="Temitope Nelson" userId="03ca0b5538a8ccb0" providerId="LiveId" clId="{084879F4-DE04-4271-8CD3-5B8145B5F814}" dt="2024-02-08T21:27:19.898" v="449" actId="14100"/>
          <ac:spMkLst>
            <pc:docMk/>
            <pc:sldMk cId="0" sldId="294"/>
            <ac:spMk id="1816" creationId="{00000000-0000-0000-0000-000000000000}"/>
          </ac:spMkLst>
        </pc:spChg>
        <pc:spChg chg="mod">
          <ac:chgData name="Temitope Nelson" userId="03ca0b5538a8ccb0" providerId="LiveId" clId="{084879F4-DE04-4271-8CD3-5B8145B5F814}" dt="2024-02-08T21:26:54.900" v="429" actId="12"/>
          <ac:spMkLst>
            <pc:docMk/>
            <pc:sldMk cId="0" sldId="294"/>
            <ac:spMk id="1824" creationId="{00000000-0000-0000-0000-000000000000}"/>
          </ac:spMkLst>
        </pc:spChg>
        <pc:spChg chg="mod">
          <ac:chgData name="Temitope Nelson" userId="03ca0b5538a8ccb0" providerId="LiveId" clId="{084879F4-DE04-4271-8CD3-5B8145B5F814}" dt="2024-02-08T21:26:19.445" v="422" actId="403"/>
          <ac:spMkLst>
            <pc:docMk/>
            <pc:sldMk cId="0" sldId="294"/>
            <ac:spMk id="1842" creationId="{00000000-0000-0000-0000-000000000000}"/>
          </ac:spMkLst>
        </pc:spChg>
        <pc:grpChg chg="mod">
          <ac:chgData name="Temitope Nelson" userId="03ca0b5538a8ccb0" providerId="LiveId" clId="{084879F4-DE04-4271-8CD3-5B8145B5F814}" dt="2024-02-08T21:27:33.241" v="452" actId="1036"/>
          <ac:grpSpMkLst>
            <pc:docMk/>
            <pc:sldMk cId="0" sldId="294"/>
            <ac:grpSpMk id="1814" creationId="{00000000-0000-0000-0000-000000000000}"/>
          </ac:grpSpMkLst>
        </pc:grpChg>
        <pc:grpChg chg="mod">
          <ac:chgData name="Temitope Nelson" userId="03ca0b5538a8ccb0" providerId="LiveId" clId="{084879F4-DE04-4271-8CD3-5B8145B5F814}" dt="2024-02-08T21:27:14.989" v="448" actId="1035"/>
          <ac:grpSpMkLst>
            <pc:docMk/>
            <pc:sldMk cId="0" sldId="294"/>
            <ac:grpSpMk id="1822" creationId="{00000000-0000-0000-0000-000000000000}"/>
          </ac:grpSpMkLst>
        </pc:grpChg>
        <pc:grpChg chg="mod">
          <ac:chgData name="Temitope Nelson" userId="03ca0b5538a8ccb0" providerId="LiveId" clId="{084879F4-DE04-4271-8CD3-5B8145B5F814}" dt="2024-02-08T21:27:04.211" v="432" actId="1036"/>
          <ac:grpSpMkLst>
            <pc:docMk/>
            <pc:sldMk cId="0" sldId="294"/>
            <ac:grpSpMk id="1840" creationId="{00000000-0000-0000-0000-000000000000}"/>
          </ac:grpSpMkLst>
        </pc:grpChg>
      </pc:sldChg>
      <pc:sldChg chg="addSp delSp modSp add del mod">
        <pc:chgData name="Temitope Nelson" userId="03ca0b5538a8ccb0" providerId="LiveId" clId="{084879F4-DE04-4271-8CD3-5B8145B5F814}" dt="2024-02-08T21:25:33.170" v="418" actId="47"/>
        <pc:sldMkLst>
          <pc:docMk/>
          <pc:sldMk cId="0" sldId="295"/>
        </pc:sldMkLst>
        <pc:spChg chg="mod">
          <ac:chgData name="Temitope Nelson" userId="03ca0b5538a8ccb0" providerId="LiveId" clId="{084879F4-DE04-4271-8CD3-5B8145B5F814}" dt="2024-02-08T21:16:51.294" v="335"/>
          <ac:spMkLst>
            <pc:docMk/>
            <pc:sldMk cId="0" sldId="295"/>
            <ac:spMk id="15" creationId="{29FFEFC2-564E-53CF-2DC3-B7FF0B022660}"/>
          </ac:spMkLst>
        </pc:spChg>
        <pc:spChg chg="mod">
          <ac:chgData name="Temitope Nelson" userId="03ca0b5538a8ccb0" providerId="LiveId" clId="{084879F4-DE04-4271-8CD3-5B8145B5F814}" dt="2024-02-08T21:16:51.294" v="335"/>
          <ac:spMkLst>
            <pc:docMk/>
            <pc:sldMk cId="0" sldId="295"/>
            <ac:spMk id="17" creationId="{84B9BFB8-2CF6-C524-EC50-6BBC4969BB6E}"/>
          </ac:spMkLst>
        </pc:spChg>
        <pc:spChg chg="mod">
          <ac:chgData name="Temitope Nelson" userId="03ca0b5538a8ccb0" providerId="LiveId" clId="{084879F4-DE04-4271-8CD3-5B8145B5F814}" dt="2024-02-08T21:16:51.294" v="335"/>
          <ac:spMkLst>
            <pc:docMk/>
            <pc:sldMk cId="0" sldId="295"/>
            <ac:spMk id="18" creationId="{AFB8892A-E636-406D-C11A-F31C5B69DEED}"/>
          </ac:spMkLst>
        </pc:spChg>
        <pc:spChg chg="del mod topLvl">
          <ac:chgData name="Temitope Nelson" userId="03ca0b5538a8ccb0" providerId="LiveId" clId="{084879F4-DE04-4271-8CD3-5B8145B5F814}" dt="2024-02-08T21:17:43.652" v="342" actId="478"/>
          <ac:spMkLst>
            <pc:docMk/>
            <pc:sldMk cId="0" sldId="295"/>
            <ac:spMk id="1854" creationId="{00000000-0000-0000-0000-000000000000}"/>
          </ac:spMkLst>
        </pc:spChg>
        <pc:spChg chg="mod topLvl">
          <ac:chgData name="Temitope Nelson" userId="03ca0b5538a8ccb0" providerId="LiveId" clId="{084879F4-DE04-4271-8CD3-5B8145B5F814}" dt="2024-02-08T21:21:06.850" v="392" actId="14100"/>
          <ac:spMkLst>
            <pc:docMk/>
            <pc:sldMk cId="0" sldId="295"/>
            <ac:spMk id="1855" creationId="{00000000-0000-0000-0000-000000000000}"/>
          </ac:spMkLst>
        </pc:spChg>
        <pc:spChg chg="mod topLvl">
          <ac:chgData name="Temitope Nelson" userId="03ca0b5538a8ccb0" providerId="LiveId" clId="{084879F4-DE04-4271-8CD3-5B8145B5F814}" dt="2024-02-08T21:16:40.792" v="333" actId="165"/>
          <ac:spMkLst>
            <pc:docMk/>
            <pc:sldMk cId="0" sldId="295"/>
            <ac:spMk id="1856" creationId="{00000000-0000-0000-0000-000000000000}"/>
          </ac:spMkLst>
        </pc:spChg>
        <pc:spChg chg="mod topLvl">
          <ac:chgData name="Temitope Nelson" userId="03ca0b5538a8ccb0" providerId="LiveId" clId="{084879F4-DE04-4271-8CD3-5B8145B5F814}" dt="2024-02-08T21:16:47.081" v="334" actId="164"/>
          <ac:spMkLst>
            <pc:docMk/>
            <pc:sldMk cId="0" sldId="295"/>
            <ac:spMk id="1857" creationId="{00000000-0000-0000-0000-000000000000}"/>
          </ac:spMkLst>
        </pc:spChg>
        <pc:spChg chg="mod">
          <ac:chgData name="Temitope Nelson" userId="03ca0b5538a8ccb0" providerId="LiveId" clId="{084879F4-DE04-4271-8CD3-5B8145B5F814}" dt="2024-02-08T21:17:18.796" v="340" actId="1036"/>
          <ac:spMkLst>
            <pc:docMk/>
            <pc:sldMk cId="0" sldId="295"/>
            <ac:spMk id="1859" creationId="{00000000-0000-0000-0000-000000000000}"/>
          </ac:spMkLst>
        </pc:spChg>
        <pc:spChg chg="mod">
          <ac:chgData name="Temitope Nelson" userId="03ca0b5538a8ccb0" providerId="LiveId" clId="{084879F4-DE04-4271-8CD3-5B8145B5F814}" dt="2024-02-08T21:16:40.792" v="333" actId="165"/>
          <ac:spMkLst>
            <pc:docMk/>
            <pc:sldMk cId="0" sldId="295"/>
            <ac:spMk id="1860" creationId="{00000000-0000-0000-0000-000000000000}"/>
          </ac:spMkLst>
        </pc:spChg>
        <pc:spChg chg="mod">
          <ac:chgData name="Temitope Nelson" userId="03ca0b5538a8ccb0" providerId="LiveId" clId="{084879F4-DE04-4271-8CD3-5B8145B5F814}" dt="2024-02-08T21:16:05.732" v="329" actId="948"/>
          <ac:spMkLst>
            <pc:docMk/>
            <pc:sldMk cId="0" sldId="295"/>
            <ac:spMk id="1863" creationId="{00000000-0000-0000-0000-000000000000}"/>
          </ac:spMkLst>
        </pc:spChg>
        <pc:spChg chg="del">
          <ac:chgData name="Temitope Nelson" userId="03ca0b5538a8ccb0" providerId="LiveId" clId="{084879F4-DE04-4271-8CD3-5B8145B5F814}" dt="2024-02-08T21:16:15.767" v="330" actId="478"/>
          <ac:spMkLst>
            <pc:docMk/>
            <pc:sldMk cId="0" sldId="295"/>
            <ac:spMk id="1865" creationId="{00000000-0000-0000-0000-000000000000}"/>
          </ac:spMkLst>
        </pc:spChg>
        <pc:spChg chg="del">
          <ac:chgData name="Temitope Nelson" userId="03ca0b5538a8ccb0" providerId="LiveId" clId="{084879F4-DE04-4271-8CD3-5B8145B5F814}" dt="2024-02-08T21:16:27.343" v="332" actId="478"/>
          <ac:spMkLst>
            <pc:docMk/>
            <pc:sldMk cId="0" sldId="295"/>
            <ac:spMk id="1867" creationId="{00000000-0000-0000-0000-000000000000}"/>
          </ac:spMkLst>
        </pc:spChg>
        <pc:spChg chg="del">
          <ac:chgData name="Temitope Nelson" userId="03ca0b5538a8ccb0" providerId="LiveId" clId="{084879F4-DE04-4271-8CD3-5B8145B5F814}" dt="2024-02-08T21:16:19.197" v="331" actId="478"/>
          <ac:spMkLst>
            <pc:docMk/>
            <pc:sldMk cId="0" sldId="295"/>
            <ac:spMk id="1868" creationId="{00000000-0000-0000-0000-000000000000}"/>
          </ac:spMkLst>
        </pc:spChg>
        <pc:grpChg chg="add mod">
          <ac:chgData name="Temitope Nelson" userId="03ca0b5538a8ccb0" providerId="LiveId" clId="{084879F4-DE04-4271-8CD3-5B8145B5F814}" dt="2024-02-08T21:16:47.081" v="334" actId="164"/>
          <ac:grpSpMkLst>
            <pc:docMk/>
            <pc:sldMk cId="0" sldId="295"/>
            <ac:grpSpMk id="13" creationId="{0EC3CB91-13FC-6B72-654F-1029C3176265}"/>
          </ac:grpSpMkLst>
        </pc:grpChg>
        <pc:grpChg chg="add del mod">
          <ac:chgData name="Temitope Nelson" userId="03ca0b5538a8ccb0" providerId="LiveId" clId="{084879F4-DE04-4271-8CD3-5B8145B5F814}" dt="2024-02-08T21:17:23.824" v="341" actId="478"/>
          <ac:grpSpMkLst>
            <pc:docMk/>
            <pc:sldMk cId="0" sldId="295"/>
            <ac:grpSpMk id="14" creationId="{D28AA2EE-C76E-10F3-EA28-E7FEA8F9AC97}"/>
          </ac:grpSpMkLst>
        </pc:grpChg>
        <pc:grpChg chg="mod">
          <ac:chgData name="Temitope Nelson" userId="03ca0b5538a8ccb0" providerId="LiveId" clId="{084879F4-DE04-4271-8CD3-5B8145B5F814}" dt="2024-02-08T21:16:51.294" v="335"/>
          <ac:grpSpMkLst>
            <pc:docMk/>
            <pc:sldMk cId="0" sldId="295"/>
            <ac:grpSpMk id="16" creationId="{EBC419F7-07BC-4F9D-C929-1974303F77EB}"/>
          </ac:grpSpMkLst>
        </pc:grpChg>
        <pc:grpChg chg="del">
          <ac:chgData name="Temitope Nelson" userId="03ca0b5538a8ccb0" providerId="LiveId" clId="{084879F4-DE04-4271-8CD3-5B8145B5F814}" dt="2024-02-08T21:16:40.792" v="333" actId="165"/>
          <ac:grpSpMkLst>
            <pc:docMk/>
            <pc:sldMk cId="0" sldId="295"/>
            <ac:grpSpMk id="1853" creationId="{00000000-0000-0000-0000-000000000000}"/>
          </ac:grpSpMkLst>
        </pc:grpChg>
        <pc:grpChg chg="mod topLvl">
          <ac:chgData name="Temitope Nelson" userId="03ca0b5538a8ccb0" providerId="LiveId" clId="{084879F4-DE04-4271-8CD3-5B8145B5F814}" dt="2024-02-08T21:16:47.081" v="334" actId="164"/>
          <ac:grpSpMkLst>
            <pc:docMk/>
            <pc:sldMk cId="0" sldId="295"/>
            <ac:grpSpMk id="1858" creationId="{00000000-0000-0000-0000-000000000000}"/>
          </ac:grpSpMkLst>
        </pc:grpChg>
        <pc:grpChg chg="del">
          <ac:chgData name="Temitope Nelson" userId="03ca0b5538a8ccb0" providerId="LiveId" clId="{084879F4-DE04-4271-8CD3-5B8145B5F814}" dt="2024-02-08T21:16:19.197" v="331" actId="478"/>
          <ac:grpSpMkLst>
            <pc:docMk/>
            <pc:sldMk cId="0" sldId="295"/>
            <ac:grpSpMk id="1866" creationId="{00000000-0000-0000-0000-000000000000}"/>
          </ac:grpSpMkLst>
        </pc:grpChg>
      </pc:sldChg>
      <pc:sldChg chg="modSp mod">
        <pc:chgData name="Temitope Nelson" userId="03ca0b5538a8ccb0" providerId="LiveId" clId="{084879F4-DE04-4271-8CD3-5B8145B5F814}" dt="2024-02-08T21:33:27.681" v="534" actId="1037"/>
        <pc:sldMkLst>
          <pc:docMk/>
          <pc:sldMk cId="0" sldId="296"/>
        </pc:sldMkLst>
        <pc:spChg chg="mod">
          <ac:chgData name="Temitope Nelson" userId="03ca0b5538a8ccb0" providerId="LiveId" clId="{084879F4-DE04-4271-8CD3-5B8145B5F814}" dt="2024-02-08T21:30:16.596" v="476" actId="14100"/>
          <ac:spMkLst>
            <pc:docMk/>
            <pc:sldMk cId="0" sldId="296"/>
            <ac:spMk id="1894" creationId="{00000000-0000-0000-0000-000000000000}"/>
          </ac:spMkLst>
        </pc:spChg>
        <pc:spChg chg="mod">
          <ac:chgData name="Temitope Nelson" userId="03ca0b5538a8ccb0" providerId="LiveId" clId="{084879F4-DE04-4271-8CD3-5B8145B5F814}" dt="2024-02-08T21:30:08.557" v="475" actId="1038"/>
          <ac:spMkLst>
            <pc:docMk/>
            <pc:sldMk cId="0" sldId="296"/>
            <ac:spMk id="1895" creationId="{00000000-0000-0000-0000-000000000000}"/>
          </ac:spMkLst>
        </pc:spChg>
        <pc:spChg chg="mod">
          <ac:chgData name="Temitope Nelson" userId="03ca0b5538a8ccb0" providerId="LiveId" clId="{084879F4-DE04-4271-8CD3-5B8145B5F814}" dt="2024-02-08T21:29:39.531" v="466" actId="1076"/>
          <ac:spMkLst>
            <pc:docMk/>
            <pc:sldMk cId="0" sldId="296"/>
            <ac:spMk id="1896" creationId="{00000000-0000-0000-0000-000000000000}"/>
          </ac:spMkLst>
        </pc:spChg>
        <pc:spChg chg="mod">
          <ac:chgData name="Temitope Nelson" userId="03ca0b5538a8ccb0" providerId="LiveId" clId="{084879F4-DE04-4271-8CD3-5B8145B5F814}" dt="2024-02-08T21:33:19.901" v="525" actId="1037"/>
          <ac:spMkLst>
            <pc:docMk/>
            <pc:sldMk cId="0" sldId="296"/>
            <ac:spMk id="1897" creationId="{00000000-0000-0000-0000-000000000000}"/>
          </ac:spMkLst>
        </pc:spChg>
        <pc:spChg chg="mod">
          <ac:chgData name="Temitope Nelson" userId="03ca0b5538a8ccb0" providerId="LiveId" clId="{084879F4-DE04-4271-8CD3-5B8145B5F814}" dt="2024-02-08T21:33:27.681" v="534" actId="1037"/>
          <ac:spMkLst>
            <pc:docMk/>
            <pc:sldMk cId="0" sldId="296"/>
            <ac:spMk id="1898" creationId="{00000000-0000-0000-0000-000000000000}"/>
          </ac:spMkLst>
        </pc:spChg>
        <pc:grpChg chg="mod">
          <ac:chgData name="Temitope Nelson" userId="03ca0b5538a8ccb0" providerId="LiveId" clId="{084879F4-DE04-4271-8CD3-5B8145B5F814}" dt="2024-02-08T21:31:11.978" v="483" actId="14100"/>
          <ac:grpSpMkLst>
            <pc:docMk/>
            <pc:sldMk cId="0" sldId="296"/>
            <ac:grpSpMk id="1893" creationId="{00000000-0000-0000-0000-000000000000}"/>
          </ac:grpSpMkLst>
        </pc:grpChg>
      </pc:sldChg>
      <pc:sldChg chg="modSp mod">
        <pc:chgData name="Temitope Nelson" userId="03ca0b5538a8ccb0" providerId="LiveId" clId="{084879F4-DE04-4271-8CD3-5B8145B5F814}" dt="2024-02-08T21:01:06.915" v="286" actId="1076"/>
        <pc:sldMkLst>
          <pc:docMk/>
          <pc:sldMk cId="0" sldId="298"/>
        </pc:sldMkLst>
        <pc:spChg chg="mod">
          <ac:chgData name="Temitope Nelson" userId="03ca0b5538a8ccb0" providerId="LiveId" clId="{084879F4-DE04-4271-8CD3-5B8145B5F814}" dt="2024-02-08T20:59:09.013" v="271" actId="207"/>
          <ac:spMkLst>
            <pc:docMk/>
            <pc:sldMk cId="0" sldId="298"/>
            <ac:spMk id="321" creationId="{00000000-0000-0000-0000-000000000000}"/>
          </ac:spMkLst>
        </pc:spChg>
        <pc:spChg chg="mod">
          <ac:chgData name="Temitope Nelson" userId="03ca0b5538a8ccb0" providerId="LiveId" clId="{084879F4-DE04-4271-8CD3-5B8145B5F814}" dt="2024-02-08T20:59:52.167" v="276" actId="1076"/>
          <ac:spMkLst>
            <pc:docMk/>
            <pc:sldMk cId="0" sldId="298"/>
            <ac:spMk id="326" creationId="{00000000-0000-0000-0000-000000000000}"/>
          </ac:spMkLst>
        </pc:spChg>
        <pc:spChg chg="mod">
          <ac:chgData name="Temitope Nelson" userId="03ca0b5538a8ccb0" providerId="LiveId" clId="{084879F4-DE04-4271-8CD3-5B8145B5F814}" dt="2024-02-08T21:00:35.088" v="282" actId="1076"/>
          <ac:spMkLst>
            <pc:docMk/>
            <pc:sldMk cId="0" sldId="298"/>
            <ac:spMk id="327" creationId="{00000000-0000-0000-0000-000000000000}"/>
          </ac:spMkLst>
        </pc:spChg>
        <pc:spChg chg="mod">
          <ac:chgData name="Temitope Nelson" userId="03ca0b5538a8ccb0" providerId="LiveId" clId="{084879F4-DE04-4271-8CD3-5B8145B5F814}" dt="2024-02-08T20:59:58.363" v="277" actId="1076"/>
          <ac:spMkLst>
            <pc:docMk/>
            <pc:sldMk cId="0" sldId="298"/>
            <ac:spMk id="328" creationId="{00000000-0000-0000-0000-000000000000}"/>
          </ac:spMkLst>
        </pc:spChg>
        <pc:spChg chg="mod">
          <ac:chgData name="Temitope Nelson" userId="03ca0b5538a8ccb0" providerId="LiveId" clId="{084879F4-DE04-4271-8CD3-5B8145B5F814}" dt="2024-02-08T21:00:43.066" v="283" actId="1076"/>
          <ac:spMkLst>
            <pc:docMk/>
            <pc:sldMk cId="0" sldId="298"/>
            <ac:spMk id="329" creationId="{00000000-0000-0000-0000-000000000000}"/>
          </ac:spMkLst>
        </pc:spChg>
        <pc:spChg chg="mod">
          <ac:chgData name="Temitope Nelson" userId="03ca0b5538a8ccb0" providerId="LiveId" clId="{084879F4-DE04-4271-8CD3-5B8145B5F814}" dt="2024-02-08T21:00:50.115" v="284" actId="1076"/>
          <ac:spMkLst>
            <pc:docMk/>
            <pc:sldMk cId="0" sldId="298"/>
            <ac:spMk id="330" creationId="{00000000-0000-0000-0000-000000000000}"/>
          </ac:spMkLst>
        </pc:spChg>
        <pc:spChg chg="mod">
          <ac:chgData name="Temitope Nelson" userId="03ca0b5538a8ccb0" providerId="LiveId" clId="{084879F4-DE04-4271-8CD3-5B8145B5F814}" dt="2024-02-08T21:00:02.299" v="278" actId="1076"/>
          <ac:spMkLst>
            <pc:docMk/>
            <pc:sldMk cId="0" sldId="298"/>
            <ac:spMk id="331" creationId="{00000000-0000-0000-0000-000000000000}"/>
          </ac:spMkLst>
        </pc:spChg>
        <pc:spChg chg="mod">
          <ac:chgData name="Temitope Nelson" userId="03ca0b5538a8ccb0" providerId="LiveId" clId="{084879F4-DE04-4271-8CD3-5B8145B5F814}" dt="2024-02-08T20:59:21.379" v="272" actId="1076"/>
          <ac:spMkLst>
            <pc:docMk/>
            <pc:sldMk cId="0" sldId="298"/>
            <ac:spMk id="332" creationId="{00000000-0000-0000-0000-000000000000}"/>
          </ac:spMkLst>
        </pc:spChg>
        <pc:spChg chg="mod">
          <ac:chgData name="Temitope Nelson" userId="03ca0b5538a8ccb0" providerId="LiveId" clId="{084879F4-DE04-4271-8CD3-5B8145B5F814}" dt="2024-02-08T21:00:30.379" v="281" actId="1076"/>
          <ac:spMkLst>
            <pc:docMk/>
            <pc:sldMk cId="0" sldId="298"/>
            <ac:spMk id="333" creationId="{00000000-0000-0000-0000-000000000000}"/>
          </ac:spMkLst>
        </pc:spChg>
        <pc:spChg chg="mod">
          <ac:chgData name="Temitope Nelson" userId="03ca0b5538a8ccb0" providerId="LiveId" clId="{084879F4-DE04-4271-8CD3-5B8145B5F814}" dt="2024-02-08T21:00:57.928" v="285" actId="1076"/>
          <ac:spMkLst>
            <pc:docMk/>
            <pc:sldMk cId="0" sldId="298"/>
            <ac:spMk id="334" creationId="{00000000-0000-0000-0000-000000000000}"/>
          </ac:spMkLst>
        </pc:spChg>
        <pc:spChg chg="mod">
          <ac:chgData name="Temitope Nelson" userId="03ca0b5538a8ccb0" providerId="LiveId" clId="{084879F4-DE04-4271-8CD3-5B8145B5F814}" dt="2024-02-08T21:00:10.395" v="279" actId="1076"/>
          <ac:spMkLst>
            <pc:docMk/>
            <pc:sldMk cId="0" sldId="298"/>
            <ac:spMk id="335" creationId="{00000000-0000-0000-0000-000000000000}"/>
          </ac:spMkLst>
        </pc:spChg>
        <pc:spChg chg="mod">
          <ac:chgData name="Temitope Nelson" userId="03ca0b5538a8ccb0" providerId="LiveId" clId="{084879F4-DE04-4271-8CD3-5B8145B5F814}" dt="2024-02-08T21:00:24.722" v="280" actId="1076"/>
          <ac:spMkLst>
            <pc:docMk/>
            <pc:sldMk cId="0" sldId="298"/>
            <ac:spMk id="336" creationId="{00000000-0000-0000-0000-000000000000}"/>
          </ac:spMkLst>
        </pc:spChg>
        <pc:spChg chg="mod">
          <ac:chgData name="Temitope Nelson" userId="03ca0b5538a8ccb0" providerId="LiveId" clId="{084879F4-DE04-4271-8CD3-5B8145B5F814}" dt="2024-02-08T21:01:06.915" v="286" actId="1076"/>
          <ac:spMkLst>
            <pc:docMk/>
            <pc:sldMk cId="0" sldId="298"/>
            <ac:spMk id="337" creationId="{00000000-0000-0000-0000-000000000000}"/>
          </ac:spMkLst>
        </pc:spChg>
        <pc:spChg chg="mod">
          <ac:chgData name="Temitope Nelson" userId="03ca0b5538a8ccb0" providerId="LiveId" clId="{084879F4-DE04-4271-8CD3-5B8145B5F814}" dt="2024-02-08T20:58:43.732" v="270" actId="207"/>
          <ac:spMkLst>
            <pc:docMk/>
            <pc:sldMk cId="0" sldId="298"/>
            <ac:spMk id="338" creationId="{00000000-0000-0000-0000-000000000000}"/>
          </ac:spMkLst>
        </pc:spChg>
        <pc:spChg chg="mod">
          <ac:chgData name="Temitope Nelson" userId="03ca0b5538a8ccb0" providerId="LiveId" clId="{084879F4-DE04-4271-8CD3-5B8145B5F814}" dt="2024-02-08T20:58:26.374" v="267" actId="207"/>
          <ac:spMkLst>
            <pc:docMk/>
            <pc:sldMk cId="0" sldId="298"/>
            <ac:spMk id="340" creationId="{00000000-0000-0000-0000-000000000000}"/>
          </ac:spMkLst>
        </pc:spChg>
        <pc:spChg chg="mod">
          <ac:chgData name="Temitope Nelson" userId="03ca0b5538a8ccb0" providerId="LiveId" clId="{084879F4-DE04-4271-8CD3-5B8145B5F814}" dt="2024-02-08T20:58:11.656" v="265" actId="207"/>
          <ac:spMkLst>
            <pc:docMk/>
            <pc:sldMk cId="0" sldId="298"/>
            <ac:spMk id="343" creationId="{00000000-0000-0000-0000-000000000000}"/>
          </ac:spMkLst>
        </pc:spChg>
        <pc:spChg chg="mod">
          <ac:chgData name="Temitope Nelson" userId="03ca0b5538a8ccb0" providerId="LiveId" clId="{084879F4-DE04-4271-8CD3-5B8145B5F814}" dt="2024-02-08T20:58:31.920" v="268" actId="207"/>
          <ac:spMkLst>
            <pc:docMk/>
            <pc:sldMk cId="0" sldId="298"/>
            <ac:spMk id="344" creationId="{00000000-0000-0000-0000-000000000000}"/>
          </ac:spMkLst>
        </pc:spChg>
        <pc:spChg chg="mod">
          <ac:chgData name="Temitope Nelson" userId="03ca0b5538a8ccb0" providerId="LiveId" clId="{084879F4-DE04-4271-8CD3-5B8145B5F814}" dt="2024-02-08T20:58:20.128" v="266" actId="207"/>
          <ac:spMkLst>
            <pc:docMk/>
            <pc:sldMk cId="0" sldId="298"/>
            <ac:spMk id="350" creationId="{00000000-0000-0000-0000-000000000000}"/>
          </ac:spMkLst>
        </pc:spChg>
        <pc:spChg chg="mod">
          <ac:chgData name="Temitope Nelson" userId="03ca0b5538a8ccb0" providerId="LiveId" clId="{084879F4-DE04-4271-8CD3-5B8145B5F814}" dt="2024-02-08T20:58:38.367" v="269" actId="207"/>
          <ac:spMkLst>
            <pc:docMk/>
            <pc:sldMk cId="0" sldId="298"/>
            <ac:spMk id="351" creationId="{00000000-0000-0000-0000-000000000000}"/>
          </ac:spMkLst>
        </pc:spChg>
        <pc:spChg chg="mod">
          <ac:chgData name="Temitope Nelson" userId="03ca0b5538a8ccb0" providerId="LiveId" clId="{084879F4-DE04-4271-8CD3-5B8145B5F814}" dt="2024-02-08T20:59:41.490" v="275" actId="14100"/>
          <ac:spMkLst>
            <pc:docMk/>
            <pc:sldMk cId="0" sldId="298"/>
            <ac:spMk id="354" creationId="{00000000-0000-0000-0000-000000000000}"/>
          </ac:spMkLst>
        </pc:spChg>
      </pc:sldChg>
      <pc:sldChg chg="modSp add del mod">
        <pc:chgData name="Temitope Nelson" userId="03ca0b5538a8ccb0" providerId="LiveId" clId="{084879F4-DE04-4271-8CD3-5B8145B5F814}" dt="2024-02-08T21:07:17.706" v="304" actId="20577"/>
        <pc:sldMkLst>
          <pc:docMk/>
          <pc:sldMk cId="567481164" sldId="302"/>
        </pc:sldMkLst>
        <pc:spChg chg="mod">
          <ac:chgData name="Temitope Nelson" userId="03ca0b5538a8ccb0" providerId="LiveId" clId="{084879F4-DE04-4271-8CD3-5B8145B5F814}" dt="2024-02-08T21:07:17.706" v="304" actId="20577"/>
          <ac:spMkLst>
            <pc:docMk/>
            <pc:sldMk cId="567481164" sldId="302"/>
            <ac:spMk id="492" creationId="{00000000-0000-0000-0000-000000000000}"/>
          </ac:spMkLst>
        </pc:spChg>
      </pc:sldChg>
      <pc:sldChg chg="modSp add del mod">
        <pc:chgData name="Temitope Nelson" userId="03ca0b5538a8ccb0" providerId="LiveId" clId="{084879F4-DE04-4271-8CD3-5B8145B5F814}" dt="2024-02-08T21:10:33.370" v="307" actId="113"/>
        <pc:sldMkLst>
          <pc:docMk/>
          <pc:sldMk cId="1044083634" sldId="303"/>
        </pc:sldMkLst>
        <pc:spChg chg="mod">
          <ac:chgData name="Temitope Nelson" userId="03ca0b5538a8ccb0" providerId="LiveId" clId="{084879F4-DE04-4271-8CD3-5B8145B5F814}" dt="2024-02-08T21:10:33.370" v="307" actId="113"/>
          <ac:spMkLst>
            <pc:docMk/>
            <pc:sldMk cId="1044083634" sldId="303"/>
            <ac:spMk id="510" creationId="{00000000-0000-0000-0000-000000000000}"/>
          </ac:spMkLst>
        </pc:spChg>
        <pc:spChg chg="mod">
          <ac:chgData name="Temitope Nelson" userId="03ca0b5538a8ccb0" providerId="LiveId" clId="{084879F4-DE04-4271-8CD3-5B8145B5F814}" dt="2024-02-08T21:10:11.042" v="306" actId="14100"/>
          <ac:spMkLst>
            <pc:docMk/>
            <pc:sldMk cId="1044083634" sldId="303"/>
            <ac:spMk id="511" creationId="{00000000-0000-0000-0000-000000000000}"/>
          </ac:spMkLst>
        </pc:spChg>
      </pc:sldChg>
      <pc:sldChg chg="del">
        <pc:chgData name="Temitope Nelson" userId="03ca0b5538a8ccb0" providerId="LiveId" clId="{084879F4-DE04-4271-8CD3-5B8145B5F814}" dt="2024-02-08T22:01:06.802" v="757" actId="47"/>
        <pc:sldMkLst>
          <pc:docMk/>
          <pc:sldMk cId="0" sldId="313"/>
        </pc:sldMkLst>
      </pc:sldChg>
      <pc:sldChg chg="add del">
        <pc:chgData name="Temitope Nelson" userId="03ca0b5538a8ccb0" providerId="LiveId" clId="{084879F4-DE04-4271-8CD3-5B8145B5F814}" dt="2024-02-08T21:40:25.707" v="545"/>
        <pc:sldMkLst>
          <pc:docMk/>
          <pc:sldMk cId="3318299500" sldId="316"/>
        </pc:sldMkLst>
      </pc:sldChg>
      <pc:sldChg chg="modSp add del mod">
        <pc:chgData name="Temitope Nelson" userId="03ca0b5538a8ccb0" providerId="LiveId" clId="{084879F4-DE04-4271-8CD3-5B8145B5F814}" dt="2024-02-08T21:42:59.608" v="550" actId="20577"/>
        <pc:sldMkLst>
          <pc:docMk/>
          <pc:sldMk cId="2262120050" sldId="317"/>
        </pc:sldMkLst>
        <pc:graphicFrameChg chg="modGraphic">
          <ac:chgData name="Temitope Nelson" userId="03ca0b5538a8ccb0" providerId="LiveId" clId="{084879F4-DE04-4271-8CD3-5B8145B5F814}" dt="2024-02-08T21:42:59.608" v="550" actId="20577"/>
          <ac:graphicFrameMkLst>
            <pc:docMk/>
            <pc:sldMk cId="2262120050" sldId="317"/>
            <ac:graphicFrameMk id="7" creationId="{2E9D34DB-C0E1-B861-934C-0CC2F886C118}"/>
          </ac:graphicFrameMkLst>
        </pc:graphicFrameChg>
      </pc:sldChg>
      <pc:sldChg chg="modSp add del mod">
        <pc:chgData name="Temitope Nelson" userId="03ca0b5538a8ccb0" providerId="LiveId" clId="{084879F4-DE04-4271-8CD3-5B8145B5F814}" dt="2024-02-08T21:43:50.161" v="560" actId="20577"/>
        <pc:sldMkLst>
          <pc:docMk/>
          <pc:sldMk cId="3955335083" sldId="318"/>
        </pc:sldMkLst>
        <pc:graphicFrameChg chg="modGraphic">
          <ac:chgData name="Temitope Nelson" userId="03ca0b5538a8ccb0" providerId="LiveId" clId="{084879F4-DE04-4271-8CD3-5B8145B5F814}" dt="2024-02-08T21:43:50.161" v="560" actId="20577"/>
          <ac:graphicFrameMkLst>
            <pc:docMk/>
            <pc:sldMk cId="3955335083" sldId="318"/>
            <ac:graphicFrameMk id="7" creationId="{2E9D34DB-C0E1-B861-934C-0CC2F886C118}"/>
          </ac:graphicFrameMkLst>
        </pc:graphicFrameChg>
      </pc:sldChg>
      <pc:sldChg chg="add del">
        <pc:chgData name="Temitope Nelson" userId="03ca0b5538a8ccb0" providerId="LiveId" clId="{084879F4-DE04-4271-8CD3-5B8145B5F814}" dt="2024-02-08T21:40:25.707" v="545"/>
        <pc:sldMkLst>
          <pc:docMk/>
          <pc:sldMk cId="1709963789" sldId="319"/>
        </pc:sldMkLst>
      </pc:sldChg>
      <pc:sldChg chg="modSp add del mod">
        <pc:chgData name="Temitope Nelson" userId="03ca0b5538a8ccb0" providerId="LiveId" clId="{084879F4-DE04-4271-8CD3-5B8145B5F814}" dt="2024-02-08T21:44:36.697" v="563" actId="20577"/>
        <pc:sldMkLst>
          <pc:docMk/>
          <pc:sldMk cId="2764182123" sldId="320"/>
        </pc:sldMkLst>
        <pc:graphicFrameChg chg="modGraphic">
          <ac:chgData name="Temitope Nelson" userId="03ca0b5538a8ccb0" providerId="LiveId" clId="{084879F4-DE04-4271-8CD3-5B8145B5F814}" dt="2024-02-08T21:44:36.697" v="563" actId="20577"/>
          <ac:graphicFrameMkLst>
            <pc:docMk/>
            <pc:sldMk cId="2764182123" sldId="320"/>
            <ac:graphicFrameMk id="7" creationId="{2E9D34DB-C0E1-B861-934C-0CC2F886C118}"/>
          </ac:graphicFrameMkLst>
        </pc:graphicFrameChg>
      </pc:sldChg>
      <pc:sldChg chg="modSp add del mod">
        <pc:chgData name="Temitope Nelson" userId="03ca0b5538a8ccb0" providerId="LiveId" clId="{084879F4-DE04-4271-8CD3-5B8145B5F814}" dt="2024-02-08T21:47:48.196" v="603" actId="404"/>
        <pc:sldMkLst>
          <pc:docMk/>
          <pc:sldMk cId="2103643439" sldId="321"/>
        </pc:sldMkLst>
        <pc:grpChg chg="mod">
          <ac:chgData name="Temitope Nelson" userId="03ca0b5538a8ccb0" providerId="LiveId" clId="{084879F4-DE04-4271-8CD3-5B8145B5F814}" dt="2024-02-08T21:46:16.069" v="593" actId="1037"/>
          <ac:grpSpMkLst>
            <pc:docMk/>
            <pc:sldMk cId="2103643439" sldId="321"/>
            <ac:grpSpMk id="4" creationId="{AC5342A1-2617-4AA3-A32C-A430FD1694A8}"/>
          </ac:grpSpMkLst>
        </pc:grpChg>
        <pc:grpChg chg="mod">
          <ac:chgData name="Temitope Nelson" userId="03ca0b5538a8ccb0" providerId="LiveId" clId="{084879F4-DE04-4271-8CD3-5B8145B5F814}" dt="2024-02-08T21:46:16.069" v="593" actId="1037"/>
          <ac:grpSpMkLst>
            <pc:docMk/>
            <pc:sldMk cId="2103643439" sldId="321"/>
            <ac:grpSpMk id="21" creationId="{4FE58318-8949-C7AC-060F-03C759AF25FE}"/>
          </ac:grpSpMkLst>
        </pc:grpChg>
        <pc:graphicFrameChg chg="mod modGraphic">
          <ac:chgData name="Temitope Nelson" userId="03ca0b5538a8ccb0" providerId="LiveId" clId="{084879F4-DE04-4271-8CD3-5B8145B5F814}" dt="2024-02-08T21:47:48.196" v="603" actId="404"/>
          <ac:graphicFrameMkLst>
            <pc:docMk/>
            <pc:sldMk cId="2103643439" sldId="321"/>
            <ac:graphicFrameMk id="7" creationId="{2E9D34DB-C0E1-B861-934C-0CC2F886C118}"/>
          </ac:graphicFrameMkLst>
        </pc:graphicFrameChg>
      </pc:sldChg>
      <pc:sldChg chg="add del">
        <pc:chgData name="Temitope Nelson" userId="03ca0b5538a8ccb0" providerId="LiveId" clId="{084879F4-DE04-4271-8CD3-5B8145B5F814}" dt="2024-02-08T21:40:25.707" v="545"/>
        <pc:sldMkLst>
          <pc:docMk/>
          <pc:sldMk cId="2892207922" sldId="322"/>
        </pc:sldMkLst>
      </pc:sldChg>
      <pc:sldChg chg="modSp add del mod">
        <pc:chgData name="Temitope Nelson" userId="03ca0b5538a8ccb0" providerId="LiveId" clId="{084879F4-DE04-4271-8CD3-5B8145B5F814}" dt="2024-02-08T21:48:51.434" v="609" actId="20577"/>
        <pc:sldMkLst>
          <pc:docMk/>
          <pc:sldMk cId="2872827579" sldId="323"/>
        </pc:sldMkLst>
        <pc:graphicFrameChg chg="modGraphic">
          <ac:chgData name="Temitope Nelson" userId="03ca0b5538a8ccb0" providerId="LiveId" clId="{084879F4-DE04-4271-8CD3-5B8145B5F814}" dt="2024-02-08T21:48:51.434" v="609" actId="20577"/>
          <ac:graphicFrameMkLst>
            <pc:docMk/>
            <pc:sldMk cId="2872827579" sldId="323"/>
            <ac:graphicFrameMk id="7" creationId="{2E9D34DB-C0E1-B861-934C-0CC2F886C118}"/>
          </ac:graphicFrameMkLst>
        </pc:graphicFrameChg>
      </pc:sldChg>
      <pc:sldChg chg="addSp modSp add mod">
        <pc:chgData name="Temitope Nelson" userId="03ca0b5538a8ccb0" providerId="LiveId" clId="{084879F4-DE04-4271-8CD3-5B8145B5F814}" dt="2024-02-08T21:28:26.138" v="459" actId="1036"/>
        <pc:sldMkLst>
          <pc:docMk/>
          <pc:sldMk cId="192351872" sldId="324"/>
        </pc:sldMkLst>
        <pc:spChg chg="add mod">
          <ac:chgData name="Temitope Nelson" userId="03ca0b5538a8ccb0" providerId="LiveId" clId="{084879F4-DE04-4271-8CD3-5B8145B5F814}" dt="2024-02-08T21:28:22.681" v="455" actId="164"/>
          <ac:spMkLst>
            <pc:docMk/>
            <pc:sldMk cId="192351872" sldId="324"/>
            <ac:spMk id="14" creationId="{C3DBC848-AF39-D1CA-5A2C-D111FB4DA631}"/>
          </ac:spMkLst>
        </pc:spChg>
        <pc:spChg chg="mod">
          <ac:chgData name="Temitope Nelson" userId="03ca0b5538a8ccb0" providerId="LiveId" clId="{084879F4-DE04-4271-8CD3-5B8145B5F814}" dt="2024-02-08T21:19:23.218" v="352" actId="14100"/>
          <ac:spMkLst>
            <pc:docMk/>
            <pc:sldMk cId="192351872" sldId="324"/>
            <ac:spMk id="1816" creationId="{3FADDEF3-BCD7-BA75-4385-A13E32243598}"/>
          </ac:spMkLst>
        </pc:spChg>
        <pc:spChg chg="mod">
          <ac:chgData name="Temitope Nelson" userId="03ca0b5538a8ccb0" providerId="LiveId" clId="{084879F4-DE04-4271-8CD3-5B8145B5F814}" dt="2024-02-08T21:21:44.271" v="394"/>
          <ac:spMkLst>
            <pc:docMk/>
            <pc:sldMk cId="192351872" sldId="324"/>
            <ac:spMk id="1817" creationId="{A589C9FB-B4F5-355B-0FEC-40B9862CFF1F}"/>
          </ac:spMkLst>
        </pc:spChg>
        <pc:spChg chg="mod">
          <ac:chgData name="Temitope Nelson" userId="03ca0b5538a8ccb0" providerId="LiveId" clId="{084879F4-DE04-4271-8CD3-5B8145B5F814}" dt="2024-02-08T21:27:53.645" v="454" actId="404"/>
          <ac:spMkLst>
            <pc:docMk/>
            <pc:sldMk cId="192351872" sldId="324"/>
            <ac:spMk id="1824" creationId="{7B68EB89-465B-96D5-F6C0-2B228969ED4E}"/>
          </ac:spMkLst>
        </pc:spChg>
        <pc:spChg chg="mod">
          <ac:chgData name="Temitope Nelson" userId="03ca0b5538a8ccb0" providerId="LiveId" clId="{084879F4-DE04-4271-8CD3-5B8145B5F814}" dt="2024-02-08T21:24:55.842" v="413" actId="14100"/>
          <ac:spMkLst>
            <pc:docMk/>
            <pc:sldMk cId="192351872" sldId="324"/>
            <ac:spMk id="1825" creationId="{DF41BE1B-DCAD-38C2-3B06-9A8BFEBEF167}"/>
          </ac:spMkLst>
        </pc:spChg>
        <pc:spChg chg="mod">
          <ac:chgData name="Temitope Nelson" userId="03ca0b5538a8ccb0" providerId="LiveId" clId="{084879F4-DE04-4271-8CD3-5B8145B5F814}" dt="2024-02-08T21:25:10.710" v="415" actId="403"/>
          <ac:spMkLst>
            <pc:docMk/>
            <pc:sldMk cId="192351872" sldId="324"/>
            <ac:spMk id="1842" creationId="{A03975A4-4D3E-94CA-1444-B4058643228D}"/>
          </ac:spMkLst>
        </pc:spChg>
        <pc:spChg chg="mod">
          <ac:chgData name="Temitope Nelson" userId="03ca0b5538a8ccb0" providerId="LiveId" clId="{084879F4-DE04-4271-8CD3-5B8145B5F814}" dt="2024-02-08T21:24:17.542" v="411"/>
          <ac:spMkLst>
            <pc:docMk/>
            <pc:sldMk cId="192351872" sldId="324"/>
            <ac:spMk id="1843" creationId="{CFD8C7DF-86D1-F760-FBF3-10FD301E91F4}"/>
          </ac:spMkLst>
        </pc:spChg>
        <pc:grpChg chg="add mod">
          <ac:chgData name="Temitope Nelson" userId="03ca0b5538a8ccb0" providerId="LiveId" clId="{084879F4-DE04-4271-8CD3-5B8145B5F814}" dt="2024-02-08T21:28:26.138" v="459" actId="1036"/>
          <ac:grpSpMkLst>
            <pc:docMk/>
            <pc:sldMk cId="192351872" sldId="324"/>
            <ac:grpSpMk id="15" creationId="{2C7481F4-31A5-D2B4-00DD-4E2F3CDC8470}"/>
          </ac:grpSpMkLst>
        </pc:grpChg>
        <pc:grpChg chg="mod">
          <ac:chgData name="Temitope Nelson" userId="03ca0b5538a8ccb0" providerId="LiveId" clId="{084879F4-DE04-4271-8CD3-5B8145B5F814}" dt="2024-02-08T21:28:22.681" v="455" actId="164"/>
          <ac:grpSpMkLst>
            <pc:docMk/>
            <pc:sldMk cId="192351872" sldId="324"/>
            <ac:grpSpMk id="1814" creationId="{E90E4844-A9F3-73DE-4A42-C5768A7D834C}"/>
          </ac:grpSpMkLst>
        </pc:grpChg>
        <pc:grpChg chg="mod">
          <ac:chgData name="Temitope Nelson" userId="03ca0b5538a8ccb0" providerId="LiveId" clId="{084879F4-DE04-4271-8CD3-5B8145B5F814}" dt="2024-02-08T21:23:06.850" v="406" actId="1076"/>
          <ac:grpSpMkLst>
            <pc:docMk/>
            <pc:sldMk cId="192351872" sldId="324"/>
            <ac:grpSpMk id="1822" creationId="{2527E38D-7012-B361-CC81-37A62F4EF140}"/>
          </ac:grpSpMkLst>
        </pc:grpChg>
        <pc:grpChg chg="mod">
          <ac:chgData name="Temitope Nelson" userId="03ca0b5538a8ccb0" providerId="LiveId" clId="{084879F4-DE04-4271-8CD3-5B8145B5F814}" dt="2024-02-08T21:23:25.054" v="409" actId="1076"/>
          <ac:grpSpMkLst>
            <pc:docMk/>
            <pc:sldMk cId="192351872" sldId="324"/>
            <ac:grpSpMk id="1840" creationId="{CB6359E5-2F95-AF48-50C4-A3FCBE5BFFAB}"/>
          </ac:grpSpMkLst>
        </pc:grpChg>
      </pc:sldChg>
      <pc:sldChg chg="addSp delSp modSp add mod setBg">
        <pc:chgData name="Temitope Nelson" userId="03ca0b5538a8ccb0" providerId="LiveId" clId="{084879F4-DE04-4271-8CD3-5B8145B5F814}" dt="2024-02-08T22:29:09.609" v="1291"/>
        <pc:sldMkLst>
          <pc:docMk/>
          <pc:sldMk cId="1206134799" sldId="325"/>
        </pc:sldMkLst>
        <pc:spChg chg="del">
          <ac:chgData name="Temitope Nelson" userId="03ca0b5538a8ccb0" providerId="LiveId" clId="{084879F4-DE04-4271-8CD3-5B8145B5F814}" dt="2024-02-08T21:36:37.021" v="536" actId="478"/>
          <ac:spMkLst>
            <pc:docMk/>
            <pc:sldMk cId="1206134799" sldId="325"/>
            <ac:spMk id="5" creationId="{7D5E63CB-E0FC-6ACC-964D-DECD368FA80E}"/>
          </ac:spMkLst>
        </pc:spChg>
        <pc:spChg chg="mod">
          <ac:chgData name="Temitope Nelson" userId="03ca0b5538a8ccb0" providerId="LiveId" clId="{084879F4-DE04-4271-8CD3-5B8145B5F814}" dt="2024-02-08T21:54:59.122" v="652" actId="207"/>
          <ac:spMkLst>
            <pc:docMk/>
            <pc:sldMk cId="1206134799" sldId="325"/>
            <ac:spMk id="7" creationId="{602CC7FF-EA4D-BB24-1AC6-C7BAA850BC44}"/>
          </ac:spMkLst>
        </pc:spChg>
        <pc:spChg chg="mod">
          <ac:chgData name="Temitope Nelson" userId="03ca0b5538a8ccb0" providerId="LiveId" clId="{084879F4-DE04-4271-8CD3-5B8145B5F814}" dt="2024-02-08T21:54:59.122" v="652" actId="207"/>
          <ac:spMkLst>
            <pc:docMk/>
            <pc:sldMk cId="1206134799" sldId="325"/>
            <ac:spMk id="8" creationId="{323C54B5-A8DC-9613-9B79-F091F2D41EE7}"/>
          </ac:spMkLst>
        </pc:spChg>
        <pc:spChg chg="mod">
          <ac:chgData name="Temitope Nelson" userId="03ca0b5538a8ccb0" providerId="LiveId" clId="{084879F4-DE04-4271-8CD3-5B8145B5F814}" dt="2024-02-08T21:54:59.122" v="652" actId="207"/>
          <ac:spMkLst>
            <pc:docMk/>
            <pc:sldMk cId="1206134799" sldId="325"/>
            <ac:spMk id="10" creationId="{5D992AEF-C066-BAA4-A9D4-DF29715804DA}"/>
          </ac:spMkLst>
        </pc:spChg>
        <pc:spChg chg="mod">
          <ac:chgData name="Temitope Nelson" userId="03ca0b5538a8ccb0" providerId="LiveId" clId="{084879F4-DE04-4271-8CD3-5B8145B5F814}" dt="2024-02-08T21:54:59.122" v="652" actId="207"/>
          <ac:spMkLst>
            <pc:docMk/>
            <pc:sldMk cId="1206134799" sldId="325"/>
            <ac:spMk id="11" creationId="{54EC0123-8FF9-EE70-EE54-F4FA842CADDA}"/>
          </ac:spMkLst>
        </pc:spChg>
        <pc:spChg chg="mod">
          <ac:chgData name="Temitope Nelson" userId="03ca0b5538a8ccb0" providerId="LiveId" clId="{084879F4-DE04-4271-8CD3-5B8145B5F814}" dt="2024-02-08T21:54:59.122" v="652" actId="207"/>
          <ac:spMkLst>
            <pc:docMk/>
            <pc:sldMk cId="1206134799" sldId="325"/>
            <ac:spMk id="13" creationId="{DA8DBF38-425B-5766-149F-0495028298E6}"/>
          </ac:spMkLst>
        </pc:spChg>
        <pc:spChg chg="mod">
          <ac:chgData name="Temitope Nelson" userId="03ca0b5538a8ccb0" providerId="LiveId" clId="{084879F4-DE04-4271-8CD3-5B8145B5F814}" dt="2024-02-08T21:54:59.122" v="652" actId="207"/>
          <ac:spMkLst>
            <pc:docMk/>
            <pc:sldMk cId="1206134799" sldId="325"/>
            <ac:spMk id="14" creationId="{38BA6723-DAF6-7901-14FC-784486A283EA}"/>
          </ac:spMkLst>
        </pc:spChg>
        <pc:spChg chg="mod">
          <ac:chgData name="Temitope Nelson" userId="03ca0b5538a8ccb0" providerId="LiveId" clId="{084879F4-DE04-4271-8CD3-5B8145B5F814}" dt="2024-02-08T21:54:59.122" v="652" actId="207"/>
          <ac:spMkLst>
            <pc:docMk/>
            <pc:sldMk cId="1206134799" sldId="325"/>
            <ac:spMk id="16" creationId="{7DAF1997-64F3-7A2B-8247-9F8FC6B74AE9}"/>
          </ac:spMkLst>
        </pc:spChg>
        <pc:spChg chg="mod">
          <ac:chgData name="Temitope Nelson" userId="03ca0b5538a8ccb0" providerId="LiveId" clId="{084879F4-DE04-4271-8CD3-5B8145B5F814}" dt="2024-02-08T21:54:59.122" v="652" actId="207"/>
          <ac:spMkLst>
            <pc:docMk/>
            <pc:sldMk cId="1206134799" sldId="325"/>
            <ac:spMk id="17" creationId="{1D72AB14-3043-B271-1B9A-C4F97CA4F7BD}"/>
          </ac:spMkLst>
        </pc:spChg>
        <pc:spChg chg="mod">
          <ac:chgData name="Temitope Nelson" userId="03ca0b5538a8ccb0" providerId="LiveId" clId="{084879F4-DE04-4271-8CD3-5B8145B5F814}" dt="2024-02-08T21:53:34.656" v="646" actId="14100"/>
          <ac:spMkLst>
            <pc:docMk/>
            <pc:sldMk cId="1206134799" sldId="325"/>
            <ac:spMk id="21" creationId="{FF36D7E7-F52B-69E1-C40E-903B03527C1F}"/>
          </ac:spMkLst>
        </pc:spChg>
        <pc:spChg chg="mod">
          <ac:chgData name="Temitope Nelson" userId="03ca0b5538a8ccb0" providerId="LiveId" clId="{084879F4-DE04-4271-8CD3-5B8145B5F814}" dt="2024-02-08T21:54:59.122" v="652" actId="207"/>
          <ac:spMkLst>
            <pc:docMk/>
            <pc:sldMk cId="1206134799" sldId="325"/>
            <ac:spMk id="23" creationId="{580AA9BC-F25E-6D9A-FE4D-C26B3CD0BABB}"/>
          </ac:spMkLst>
        </pc:spChg>
        <pc:spChg chg="mod">
          <ac:chgData name="Temitope Nelson" userId="03ca0b5538a8ccb0" providerId="LiveId" clId="{084879F4-DE04-4271-8CD3-5B8145B5F814}" dt="2024-02-08T21:54:59.122" v="652" actId="207"/>
          <ac:spMkLst>
            <pc:docMk/>
            <pc:sldMk cId="1206134799" sldId="325"/>
            <ac:spMk id="24" creationId="{4128FD23-FAB2-D378-501E-A67DA5AEC1BD}"/>
          </ac:spMkLst>
        </pc:spChg>
        <pc:spChg chg="mod">
          <ac:chgData name="Temitope Nelson" userId="03ca0b5538a8ccb0" providerId="LiveId" clId="{084879F4-DE04-4271-8CD3-5B8145B5F814}" dt="2024-02-08T21:54:59.122" v="652" actId="207"/>
          <ac:spMkLst>
            <pc:docMk/>
            <pc:sldMk cId="1206134799" sldId="325"/>
            <ac:spMk id="26" creationId="{E49EBEF0-D270-128D-26B5-1213D7768378}"/>
          </ac:spMkLst>
        </pc:spChg>
        <pc:spChg chg="mod">
          <ac:chgData name="Temitope Nelson" userId="03ca0b5538a8ccb0" providerId="LiveId" clId="{084879F4-DE04-4271-8CD3-5B8145B5F814}" dt="2024-02-08T21:54:59.122" v="652" actId="207"/>
          <ac:spMkLst>
            <pc:docMk/>
            <pc:sldMk cId="1206134799" sldId="325"/>
            <ac:spMk id="27" creationId="{FE9FF82E-8E9C-11D6-8CCE-C02A4EC6F55F}"/>
          </ac:spMkLst>
        </pc:spChg>
        <pc:spChg chg="mod">
          <ac:chgData name="Temitope Nelson" userId="03ca0b5538a8ccb0" providerId="LiveId" clId="{084879F4-DE04-4271-8CD3-5B8145B5F814}" dt="2024-02-08T21:54:59.122" v="652" actId="207"/>
          <ac:spMkLst>
            <pc:docMk/>
            <pc:sldMk cId="1206134799" sldId="325"/>
            <ac:spMk id="29" creationId="{DBCED19D-2CC3-1C9F-56AF-B18A66A35415}"/>
          </ac:spMkLst>
        </pc:spChg>
        <pc:spChg chg="mod">
          <ac:chgData name="Temitope Nelson" userId="03ca0b5538a8ccb0" providerId="LiveId" clId="{084879F4-DE04-4271-8CD3-5B8145B5F814}" dt="2024-02-08T21:53:16.039" v="642" actId="1076"/>
          <ac:spMkLst>
            <pc:docMk/>
            <pc:sldMk cId="1206134799" sldId="325"/>
            <ac:spMk id="30" creationId="{219CD6DD-821C-C725-7B16-4387B1E2D928}"/>
          </ac:spMkLst>
        </pc:spChg>
        <pc:spChg chg="mod">
          <ac:chgData name="Temitope Nelson" userId="03ca0b5538a8ccb0" providerId="LiveId" clId="{084879F4-DE04-4271-8CD3-5B8145B5F814}" dt="2024-02-08T21:54:15.454" v="649" actId="207"/>
          <ac:spMkLst>
            <pc:docMk/>
            <pc:sldMk cId="1206134799" sldId="325"/>
            <ac:spMk id="31" creationId="{8B0B4524-760C-DF01-F38D-9F43F170E011}"/>
          </ac:spMkLst>
        </pc:spChg>
        <pc:spChg chg="mod">
          <ac:chgData name="Temitope Nelson" userId="03ca0b5538a8ccb0" providerId="LiveId" clId="{084879F4-DE04-4271-8CD3-5B8145B5F814}" dt="2024-02-08T21:54:59.122" v="652" actId="207"/>
          <ac:spMkLst>
            <pc:docMk/>
            <pc:sldMk cId="1206134799" sldId="325"/>
            <ac:spMk id="32" creationId="{0C3966D2-3F00-482C-124C-0B52FA6AE652}"/>
          </ac:spMkLst>
        </pc:spChg>
        <pc:spChg chg="mod">
          <ac:chgData name="Temitope Nelson" userId="03ca0b5538a8ccb0" providerId="LiveId" clId="{084879F4-DE04-4271-8CD3-5B8145B5F814}" dt="2024-02-08T21:54:59.122" v="652" actId="207"/>
          <ac:spMkLst>
            <pc:docMk/>
            <pc:sldMk cId="1206134799" sldId="325"/>
            <ac:spMk id="34" creationId="{80C12C57-0A19-7103-808C-6A3DC63BF760}"/>
          </ac:spMkLst>
        </pc:spChg>
        <pc:spChg chg="mod">
          <ac:chgData name="Temitope Nelson" userId="03ca0b5538a8ccb0" providerId="LiveId" clId="{084879F4-DE04-4271-8CD3-5B8145B5F814}" dt="2024-02-08T21:54:59.122" v="652" actId="207"/>
          <ac:spMkLst>
            <pc:docMk/>
            <pc:sldMk cId="1206134799" sldId="325"/>
            <ac:spMk id="35" creationId="{7387CE51-6839-40FA-41B8-38AC01B17E1C}"/>
          </ac:spMkLst>
        </pc:spChg>
        <pc:spChg chg="mod">
          <ac:chgData name="Temitope Nelson" userId="03ca0b5538a8ccb0" providerId="LiveId" clId="{084879F4-DE04-4271-8CD3-5B8145B5F814}" dt="2024-02-08T21:54:59.122" v="652" actId="207"/>
          <ac:spMkLst>
            <pc:docMk/>
            <pc:sldMk cId="1206134799" sldId="325"/>
            <ac:spMk id="37" creationId="{3512141F-D3A4-5108-0D97-055C86CB474E}"/>
          </ac:spMkLst>
        </pc:spChg>
        <pc:spChg chg="mod">
          <ac:chgData name="Temitope Nelson" userId="03ca0b5538a8ccb0" providerId="LiveId" clId="{084879F4-DE04-4271-8CD3-5B8145B5F814}" dt="2024-02-08T21:54:59.122" v="652" actId="207"/>
          <ac:spMkLst>
            <pc:docMk/>
            <pc:sldMk cId="1206134799" sldId="325"/>
            <ac:spMk id="38" creationId="{ECAF1718-3AA0-D80E-8717-B8AB44693F8A}"/>
          </ac:spMkLst>
        </pc:spChg>
        <pc:spChg chg="mod">
          <ac:chgData name="Temitope Nelson" userId="03ca0b5538a8ccb0" providerId="LiveId" clId="{084879F4-DE04-4271-8CD3-5B8145B5F814}" dt="2024-02-08T21:54:59.122" v="652" actId="207"/>
          <ac:spMkLst>
            <pc:docMk/>
            <pc:sldMk cId="1206134799" sldId="325"/>
            <ac:spMk id="40" creationId="{93058C7F-B18B-0A19-1468-F153BE6FE226}"/>
          </ac:spMkLst>
        </pc:spChg>
        <pc:spChg chg="mod">
          <ac:chgData name="Temitope Nelson" userId="03ca0b5538a8ccb0" providerId="LiveId" clId="{084879F4-DE04-4271-8CD3-5B8145B5F814}" dt="2024-02-08T21:54:59.122" v="652" actId="207"/>
          <ac:spMkLst>
            <pc:docMk/>
            <pc:sldMk cId="1206134799" sldId="325"/>
            <ac:spMk id="41" creationId="{E21F033B-8CC6-E761-8203-692C78A4D1D1}"/>
          </ac:spMkLst>
        </pc:spChg>
        <pc:spChg chg="add mod">
          <ac:chgData name="Temitope Nelson" userId="03ca0b5538a8ccb0" providerId="LiveId" clId="{084879F4-DE04-4271-8CD3-5B8145B5F814}" dt="2024-02-08T21:58:46.466" v="732" actId="20577"/>
          <ac:spMkLst>
            <pc:docMk/>
            <pc:sldMk cId="1206134799" sldId="325"/>
            <ac:spMk id="42" creationId="{070507F4-8235-8F93-9CB6-581E8A679BD1}"/>
          </ac:spMkLst>
        </pc:spChg>
        <pc:spChg chg="add mod">
          <ac:chgData name="Temitope Nelson" userId="03ca0b5538a8ccb0" providerId="LiveId" clId="{084879F4-DE04-4271-8CD3-5B8145B5F814}" dt="2024-02-08T21:58:42.416" v="731" actId="20577"/>
          <ac:spMkLst>
            <pc:docMk/>
            <pc:sldMk cId="1206134799" sldId="325"/>
            <ac:spMk id="43" creationId="{B9D5745E-4DA2-1FFB-5E1C-715408FDC252}"/>
          </ac:spMkLst>
        </pc:spChg>
        <pc:spChg chg="add mod">
          <ac:chgData name="Temitope Nelson" userId="03ca0b5538a8ccb0" providerId="LiveId" clId="{084879F4-DE04-4271-8CD3-5B8145B5F814}" dt="2024-02-08T21:58:38.799" v="730" actId="20577"/>
          <ac:spMkLst>
            <pc:docMk/>
            <pc:sldMk cId="1206134799" sldId="325"/>
            <ac:spMk id="44" creationId="{6C032955-15DB-E12E-6C18-5147B210A33C}"/>
          </ac:spMkLst>
        </pc:spChg>
        <pc:spChg chg="add mod">
          <ac:chgData name="Temitope Nelson" userId="03ca0b5538a8ccb0" providerId="LiveId" clId="{084879F4-DE04-4271-8CD3-5B8145B5F814}" dt="2024-02-08T21:58:35.495" v="729" actId="20577"/>
          <ac:spMkLst>
            <pc:docMk/>
            <pc:sldMk cId="1206134799" sldId="325"/>
            <ac:spMk id="45" creationId="{6ABF7967-B87E-1B60-9A1C-5E90435312D1}"/>
          </ac:spMkLst>
        </pc:spChg>
        <pc:spChg chg="add mod">
          <ac:chgData name="Temitope Nelson" userId="03ca0b5538a8ccb0" providerId="LiveId" clId="{084879F4-DE04-4271-8CD3-5B8145B5F814}" dt="2024-02-08T21:59:04.409" v="736" actId="20577"/>
          <ac:spMkLst>
            <pc:docMk/>
            <pc:sldMk cId="1206134799" sldId="325"/>
            <ac:spMk id="46" creationId="{C46A45D1-A34D-BFD6-110F-646434938F72}"/>
          </ac:spMkLst>
        </pc:spChg>
        <pc:spChg chg="add mod">
          <ac:chgData name="Temitope Nelson" userId="03ca0b5538a8ccb0" providerId="LiveId" clId="{084879F4-DE04-4271-8CD3-5B8145B5F814}" dt="2024-02-08T21:59:23.134" v="742" actId="20577"/>
          <ac:spMkLst>
            <pc:docMk/>
            <pc:sldMk cId="1206134799" sldId="325"/>
            <ac:spMk id="47" creationId="{240CDEE6-2FE2-56BB-56F3-5696D2E50B27}"/>
          </ac:spMkLst>
        </pc:spChg>
        <pc:spChg chg="add mod">
          <ac:chgData name="Temitope Nelson" userId="03ca0b5538a8ccb0" providerId="LiveId" clId="{084879F4-DE04-4271-8CD3-5B8145B5F814}" dt="2024-02-08T22:00:40.151" v="754" actId="20577"/>
          <ac:spMkLst>
            <pc:docMk/>
            <pc:sldMk cId="1206134799" sldId="325"/>
            <ac:spMk id="48" creationId="{6EC23819-7957-F33F-C5FD-A1AF49470CEB}"/>
          </ac:spMkLst>
        </pc:spChg>
        <pc:spChg chg="add mod">
          <ac:chgData name="Temitope Nelson" userId="03ca0b5538a8ccb0" providerId="LiveId" clId="{084879F4-DE04-4271-8CD3-5B8145B5F814}" dt="2024-02-08T22:01:03.599" v="756" actId="20577"/>
          <ac:spMkLst>
            <pc:docMk/>
            <pc:sldMk cId="1206134799" sldId="325"/>
            <ac:spMk id="49" creationId="{CBB2FC93-C425-3393-B837-F88752DC0DE8}"/>
          </ac:spMkLst>
        </pc:spChg>
        <pc:spChg chg="add mod">
          <ac:chgData name="Temitope Nelson" userId="03ca0b5538a8ccb0" providerId="LiveId" clId="{084879F4-DE04-4271-8CD3-5B8145B5F814}" dt="2024-02-08T21:54:59.122" v="652" actId="207"/>
          <ac:spMkLst>
            <pc:docMk/>
            <pc:sldMk cId="1206134799" sldId="325"/>
            <ac:spMk id="50" creationId="{23525BD6-70F9-5CA2-2DEE-0B1C711FAA73}"/>
          </ac:spMkLst>
        </pc:spChg>
        <pc:spChg chg="add mod">
          <ac:chgData name="Temitope Nelson" userId="03ca0b5538a8ccb0" providerId="LiveId" clId="{084879F4-DE04-4271-8CD3-5B8145B5F814}" dt="2024-02-08T22:00:15.343" v="749" actId="20577"/>
          <ac:spMkLst>
            <pc:docMk/>
            <pc:sldMk cId="1206134799" sldId="325"/>
            <ac:spMk id="52" creationId="{FD818B36-E345-A57D-13A2-4150C47DC5FB}"/>
          </ac:spMkLst>
        </pc:spChg>
        <pc:spChg chg="del">
          <ac:chgData name="Temitope Nelson" userId="03ca0b5538a8ccb0" providerId="LiveId" clId="{084879F4-DE04-4271-8CD3-5B8145B5F814}" dt="2024-02-08T21:36:37.021" v="536" actId="478"/>
          <ac:spMkLst>
            <pc:docMk/>
            <pc:sldMk cId="1206134799" sldId="325"/>
            <ac:spMk id="87" creationId="{671C9AD2-D685-7E05-FB95-DDA2D99949CD}"/>
          </ac:spMkLst>
        </pc:spChg>
        <pc:spChg chg="del">
          <ac:chgData name="Temitope Nelson" userId="03ca0b5538a8ccb0" providerId="LiveId" clId="{084879F4-DE04-4271-8CD3-5B8145B5F814}" dt="2024-02-08T21:36:37.021" v="536" actId="478"/>
          <ac:spMkLst>
            <pc:docMk/>
            <pc:sldMk cId="1206134799" sldId="325"/>
            <ac:spMk id="92" creationId="{E43F9A99-DE61-0C4C-9936-324721E38558}"/>
          </ac:spMkLst>
        </pc:spChg>
        <pc:spChg chg="del">
          <ac:chgData name="Temitope Nelson" userId="03ca0b5538a8ccb0" providerId="LiveId" clId="{084879F4-DE04-4271-8CD3-5B8145B5F814}" dt="2024-02-08T21:36:37.021" v="536" actId="478"/>
          <ac:spMkLst>
            <pc:docMk/>
            <pc:sldMk cId="1206134799" sldId="325"/>
            <ac:spMk id="97" creationId="{B2478419-4D23-D6B4-3B9B-EC4612C57687}"/>
          </ac:spMkLst>
        </pc:spChg>
        <pc:spChg chg="del">
          <ac:chgData name="Temitope Nelson" userId="03ca0b5538a8ccb0" providerId="LiveId" clId="{084879F4-DE04-4271-8CD3-5B8145B5F814}" dt="2024-02-08T21:36:37.021" v="536" actId="478"/>
          <ac:spMkLst>
            <pc:docMk/>
            <pc:sldMk cId="1206134799" sldId="325"/>
            <ac:spMk id="102" creationId="{ED1BF4AF-36D5-9FC8-436C-90BA4B466BF1}"/>
          </ac:spMkLst>
        </pc:spChg>
        <pc:spChg chg="del">
          <ac:chgData name="Temitope Nelson" userId="03ca0b5538a8ccb0" providerId="LiveId" clId="{084879F4-DE04-4271-8CD3-5B8145B5F814}" dt="2024-02-08T21:36:37.021" v="536" actId="478"/>
          <ac:spMkLst>
            <pc:docMk/>
            <pc:sldMk cId="1206134799" sldId="325"/>
            <ac:spMk id="107" creationId="{6F8DF098-AC07-B938-7ABA-608464C7C41A}"/>
          </ac:spMkLst>
        </pc:spChg>
        <pc:spChg chg="del">
          <ac:chgData name="Temitope Nelson" userId="03ca0b5538a8ccb0" providerId="LiveId" clId="{084879F4-DE04-4271-8CD3-5B8145B5F814}" dt="2024-02-08T21:36:37.021" v="536" actId="478"/>
          <ac:spMkLst>
            <pc:docMk/>
            <pc:sldMk cId="1206134799" sldId="325"/>
            <ac:spMk id="112" creationId="{EBB1E3A3-EB04-9FD9-5048-95AA2F1E09BD}"/>
          </ac:spMkLst>
        </pc:spChg>
        <pc:spChg chg="del">
          <ac:chgData name="Temitope Nelson" userId="03ca0b5538a8ccb0" providerId="LiveId" clId="{084879F4-DE04-4271-8CD3-5B8145B5F814}" dt="2024-02-08T21:36:37.021" v="536" actId="478"/>
          <ac:spMkLst>
            <pc:docMk/>
            <pc:sldMk cId="1206134799" sldId="325"/>
            <ac:spMk id="117" creationId="{39EC3B62-6E5F-F58F-16F6-D24199BAD57D}"/>
          </ac:spMkLst>
        </pc:spChg>
        <pc:spChg chg="del">
          <ac:chgData name="Temitope Nelson" userId="03ca0b5538a8ccb0" providerId="LiveId" clId="{084879F4-DE04-4271-8CD3-5B8145B5F814}" dt="2024-02-08T21:36:37.021" v="536" actId="478"/>
          <ac:spMkLst>
            <pc:docMk/>
            <pc:sldMk cId="1206134799" sldId="325"/>
            <ac:spMk id="127" creationId="{5DC86E25-5572-2C95-70EE-9049032CC80C}"/>
          </ac:spMkLst>
        </pc:spChg>
        <pc:spChg chg="del">
          <ac:chgData name="Temitope Nelson" userId="03ca0b5538a8ccb0" providerId="LiveId" clId="{084879F4-DE04-4271-8CD3-5B8145B5F814}" dt="2024-02-08T21:36:37.021" v="536" actId="478"/>
          <ac:spMkLst>
            <pc:docMk/>
            <pc:sldMk cId="1206134799" sldId="325"/>
            <ac:spMk id="132" creationId="{2D3B7B17-02DF-AE96-F7D3-A0CA69E09811}"/>
          </ac:spMkLst>
        </pc:spChg>
        <pc:spChg chg="del">
          <ac:chgData name="Temitope Nelson" userId="03ca0b5538a8ccb0" providerId="LiveId" clId="{084879F4-DE04-4271-8CD3-5B8145B5F814}" dt="2024-02-08T21:36:37.021" v="536" actId="478"/>
          <ac:spMkLst>
            <pc:docMk/>
            <pc:sldMk cId="1206134799" sldId="325"/>
            <ac:spMk id="139" creationId="{6F2E1990-4C95-FB91-E33C-A357E7D32FCA}"/>
          </ac:spMkLst>
        </pc:spChg>
        <pc:spChg chg="del">
          <ac:chgData name="Temitope Nelson" userId="03ca0b5538a8ccb0" providerId="LiveId" clId="{084879F4-DE04-4271-8CD3-5B8145B5F814}" dt="2024-02-08T21:36:37.021" v="536" actId="478"/>
          <ac:spMkLst>
            <pc:docMk/>
            <pc:sldMk cId="1206134799" sldId="325"/>
            <ac:spMk id="141" creationId="{4627B3C6-9D31-4349-E69E-22EFC7D57DE1}"/>
          </ac:spMkLst>
        </pc:spChg>
        <pc:spChg chg="del">
          <ac:chgData name="Temitope Nelson" userId="03ca0b5538a8ccb0" providerId="LiveId" clId="{084879F4-DE04-4271-8CD3-5B8145B5F814}" dt="2024-02-08T21:36:37.021" v="536" actId="478"/>
          <ac:spMkLst>
            <pc:docMk/>
            <pc:sldMk cId="1206134799" sldId="325"/>
            <ac:spMk id="143" creationId="{E0697D24-6FFA-83D1-2EA0-3C09E6EDCAAA}"/>
          </ac:spMkLst>
        </pc:spChg>
        <pc:spChg chg="del">
          <ac:chgData name="Temitope Nelson" userId="03ca0b5538a8ccb0" providerId="LiveId" clId="{084879F4-DE04-4271-8CD3-5B8145B5F814}" dt="2024-02-08T21:36:37.021" v="536" actId="478"/>
          <ac:spMkLst>
            <pc:docMk/>
            <pc:sldMk cId="1206134799" sldId="325"/>
            <ac:spMk id="145" creationId="{02212E36-D98A-EDE9-B980-ED650677EFBA}"/>
          </ac:spMkLst>
        </pc:spChg>
        <pc:spChg chg="del">
          <ac:chgData name="Temitope Nelson" userId="03ca0b5538a8ccb0" providerId="LiveId" clId="{084879F4-DE04-4271-8CD3-5B8145B5F814}" dt="2024-02-08T21:36:37.021" v="536" actId="478"/>
          <ac:spMkLst>
            <pc:docMk/>
            <pc:sldMk cId="1206134799" sldId="325"/>
            <ac:spMk id="147" creationId="{A9BD38CD-066D-DBCB-64DA-8263BB6B08D1}"/>
          </ac:spMkLst>
        </pc:spChg>
        <pc:spChg chg="del">
          <ac:chgData name="Temitope Nelson" userId="03ca0b5538a8ccb0" providerId="LiveId" clId="{084879F4-DE04-4271-8CD3-5B8145B5F814}" dt="2024-02-08T21:36:37.021" v="536" actId="478"/>
          <ac:spMkLst>
            <pc:docMk/>
            <pc:sldMk cId="1206134799" sldId="325"/>
            <ac:spMk id="149" creationId="{954F0765-148D-BEE4-1846-C3E63B40460A}"/>
          </ac:spMkLst>
        </pc:spChg>
        <pc:spChg chg="del">
          <ac:chgData name="Temitope Nelson" userId="03ca0b5538a8ccb0" providerId="LiveId" clId="{084879F4-DE04-4271-8CD3-5B8145B5F814}" dt="2024-02-08T21:36:37.021" v="536" actId="478"/>
          <ac:spMkLst>
            <pc:docMk/>
            <pc:sldMk cId="1206134799" sldId="325"/>
            <ac:spMk id="151" creationId="{6BA3BB40-5528-93EB-73EB-EEC1269030A8}"/>
          </ac:spMkLst>
        </pc:spChg>
        <pc:spChg chg="del">
          <ac:chgData name="Temitope Nelson" userId="03ca0b5538a8ccb0" providerId="LiveId" clId="{084879F4-DE04-4271-8CD3-5B8145B5F814}" dt="2024-02-08T21:36:37.021" v="536" actId="478"/>
          <ac:spMkLst>
            <pc:docMk/>
            <pc:sldMk cId="1206134799" sldId="325"/>
            <ac:spMk id="153" creationId="{1A4195D9-18F7-0C54-3C88-25D5941A4237}"/>
          </ac:spMkLst>
        </pc:spChg>
        <pc:spChg chg="del">
          <ac:chgData name="Temitope Nelson" userId="03ca0b5538a8ccb0" providerId="LiveId" clId="{084879F4-DE04-4271-8CD3-5B8145B5F814}" dt="2024-02-08T21:36:37.021" v="536" actId="478"/>
          <ac:spMkLst>
            <pc:docMk/>
            <pc:sldMk cId="1206134799" sldId="325"/>
            <ac:spMk id="155" creationId="{EE29597D-6C94-7AE5-9709-0833AE0A28F3}"/>
          </ac:spMkLst>
        </pc:spChg>
        <pc:spChg chg="del">
          <ac:chgData name="Temitope Nelson" userId="03ca0b5538a8ccb0" providerId="LiveId" clId="{084879F4-DE04-4271-8CD3-5B8145B5F814}" dt="2024-02-08T21:36:37.021" v="536" actId="478"/>
          <ac:spMkLst>
            <pc:docMk/>
            <pc:sldMk cId="1206134799" sldId="325"/>
            <ac:spMk id="157" creationId="{20A673AF-A8FC-C35F-A03F-8FD7B7A56750}"/>
          </ac:spMkLst>
        </pc:spChg>
        <pc:grpChg chg="del">
          <ac:chgData name="Temitope Nelson" userId="03ca0b5538a8ccb0" providerId="LiveId" clId="{084879F4-DE04-4271-8CD3-5B8145B5F814}" dt="2024-02-08T21:36:37.021" v="536" actId="478"/>
          <ac:grpSpMkLst>
            <pc:docMk/>
            <pc:sldMk cId="1206134799" sldId="325"/>
            <ac:grpSpMk id="2" creationId="{6FCFA78F-BA49-6B7D-793A-D1E17F23D5DF}"/>
          </ac:grpSpMkLst>
        </pc:grpChg>
        <pc:grpChg chg="add mod">
          <ac:chgData name="Temitope Nelson" userId="03ca0b5538a8ccb0" providerId="LiveId" clId="{084879F4-DE04-4271-8CD3-5B8145B5F814}" dt="2024-02-08T21:51:15.157" v="617" actId="1076"/>
          <ac:grpSpMkLst>
            <pc:docMk/>
            <pc:sldMk cId="1206134799" sldId="325"/>
            <ac:grpSpMk id="6" creationId="{9E7E4023-FE18-94A6-C175-BBF872589292}"/>
          </ac:grpSpMkLst>
        </pc:grpChg>
        <pc:grpChg chg="add mod">
          <ac:chgData name="Temitope Nelson" userId="03ca0b5538a8ccb0" providerId="LiveId" clId="{084879F4-DE04-4271-8CD3-5B8145B5F814}" dt="2024-02-08T21:51:15.157" v="617" actId="1076"/>
          <ac:grpSpMkLst>
            <pc:docMk/>
            <pc:sldMk cId="1206134799" sldId="325"/>
            <ac:grpSpMk id="9" creationId="{797FA8C1-D3A7-A86C-4B8F-08829873D614}"/>
          </ac:grpSpMkLst>
        </pc:grpChg>
        <pc:grpChg chg="add mod">
          <ac:chgData name="Temitope Nelson" userId="03ca0b5538a8ccb0" providerId="LiveId" clId="{084879F4-DE04-4271-8CD3-5B8145B5F814}" dt="2024-02-08T21:51:15.157" v="617" actId="1076"/>
          <ac:grpSpMkLst>
            <pc:docMk/>
            <pc:sldMk cId="1206134799" sldId="325"/>
            <ac:grpSpMk id="12" creationId="{C6F53B7B-86CA-E9E8-03CB-587080011A8D}"/>
          </ac:grpSpMkLst>
        </pc:grpChg>
        <pc:grpChg chg="add mod">
          <ac:chgData name="Temitope Nelson" userId="03ca0b5538a8ccb0" providerId="LiveId" clId="{084879F4-DE04-4271-8CD3-5B8145B5F814}" dt="2024-02-08T21:51:15.157" v="617" actId="1076"/>
          <ac:grpSpMkLst>
            <pc:docMk/>
            <pc:sldMk cId="1206134799" sldId="325"/>
            <ac:grpSpMk id="15" creationId="{DE9609AF-DD38-05BF-8F30-8F982BBE24F4}"/>
          </ac:grpSpMkLst>
        </pc:grpChg>
        <pc:grpChg chg="mod">
          <ac:chgData name="Temitope Nelson" userId="03ca0b5538a8ccb0" providerId="LiveId" clId="{084879F4-DE04-4271-8CD3-5B8145B5F814}" dt="2024-02-08T21:55:17.501" v="655" actId="164"/>
          <ac:grpSpMkLst>
            <pc:docMk/>
            <pc:sldMk cId="1206134799" sldId="325"/>
            <ac:grpSpMk id="18" creationId="{2762DD08-80B2-051E-5B34-9EFC178715CD}"/>
          </ac:grpSpMkLst>
        </pc:grpChg>
        <pc:grpChg chg="mod">
          <ac:chgData name="Temitope Nelson" userId="03ca0b5538a8ccb0" providerId="LiveId" clId="{084879F4-DE04-4271-8CD3-5B8145B5F814}" dt="2024-02-08T21:55:17.501" v="655" actId="164"/>
          <ac:grpSpMkLst>
            <pc:docMk/>
            <pc:sldMk cId="1206134799" sldId="325"/>
            <ac:grpSpMk id="20" creationId="{809DD8F4-6551-28F6-E13B-7BCF6889DD57}"/>
          </ac:grpSpMkLst>
        </pc:grpChg>
        <pc:grpChg chg="add mod">
          <ac:chgData name="Temitope Nelson" userId="03ca0b5538a8ccb0" providerId="LiveId" clId="{084879F4-DE04-4271-8CD3-5B8145B5F814}" dt="2024-02-08T21:51:15.157" v="617" actId="1076"/>
          <ac:grpSpMkLst>
            <pc:docMk/>
            <pc:sldMk cId="1206134799" sldId="325"/>
            <ac:grpSpMk id="22" creationId="{82677109-83C7-8B3B-6F7E-60FA9208BF5F}"/>
          </ac:grpSpMkLst>
        </pc:grpChg>
        <pc:grpChg chg="add mod">
          <ac:chgData name="Temitope Nelson" userId="03ca0b5538a8ccb0" providerId="LiveId" clId="{084879F4-DE04-4271-8CD3-5B8145B5F814}" dt="2024-02-08T21:51:15.157" v="617" actId="1076"/>
          <ac:grpSpMkLst>
            <pc:docMk/>
            <pc:sldMk cId="1206134799" sldId="325"/>
            <ac:grpSpMk id="25" creationId="{322F68CD-D2A3-D42E-1A0D-D853B87F9C19}"/>
          </ac:grpSpMkLst>
        </pc:grpChg>
        <pc:grpChg chg="add mod">
          <ac:chgData name="Temitope Nelson" userId="03ca0b5538a8ccb0" providerId="LiveId" clId="{084879F4-DE04-4271-8CD3-5B8145B5F814}" dt="2024-02-08T21:51:15.157" v="617" actId="1076"/>
          <ac:grpSpMkLst>
            <pc:docMk/>
            <pc:sldMk cId="1206134799" sldId="325"/>
            <ac:grpSpMk id="28" creationId="{B8EBACE8-9354-3A56-20B3-5A47DE5F6D0E}"/>
          </ac:grpSpMkLst>
        </pc:grpChg>
        <pc:grpChg chg="add mod">
          <ac:chgData name="Temitope Nelson" userId="03ca0b5538a8ccb0" providerId="LiveId" clId="{084879F4-DE04-4271-8CD3-5B8145B5F814}" dt="2024-02-08T21:51:15.157" v="617" actId="1076"/>
          <ac:grpSpMkLst>
            <pc:docMk/>
            <pc:sldMk cId="1206134799" sldId="325"/>
            <ac:grpSpMk id="33" creationId="{6843C672-AEF0-1D3A-916F-63E9C7ACD1D5}"/>
          </ac:grpSpMkLst>
        </pc:grpChg>
        <pc:grpChg chg="add mod">
          <ac:chgData name="Temitope Nelson" userId="03ca0b5538a8ccb0" providerId="LiveId" clId="{084879F4-DE04-4271-8CD3-5B8145B5F814}" dt="2024-02-08T21:51:15.157" v="617" actId="1076"/>
          <ac:grpSpMkLst>
            <pc:docMk/>
            <pc:sldMk cId="1206134799" sldId="325"/>
            <ac:grpSpMk id="36" creationId="{E8F25896-2143-BC01-5685-5AE9884CC7E8}"/>
          </ac:grpSpMkLst>
        </pc:grpChg>
        <pc:grpChg chg="add mod">
          <ac:chgData name="Temitope Nelson" userId="03ca0b5538a8ccb0" providerId="LiveId" clId="{084879F4-DE04-4271-8CD3-5B8145B5F814}" dt="2024-02-08T21:51:15.157" v="617" actId="1076"/>
          <ac:grpSpMkLst>
            <pc:docMk/>
            <pc:sldMk cId="1206134799" sldId="325"/>
            <ac:grpSpMk id="39" creationId="{D8D26A98-C8B5-CCBF-6560-84EAA999F46D}"/>
          </ac:grpSpMkLst>
        </pc:grpChg>
        <pc:grpChg chg="add mod">
          <ac:chgData name="Temitope Nelson" userId="03ca0b5538a8ccb0" providerId="LiveId" clId="{084879F4-DE04-4271-8CD3-5B8145B5F814}" dt="2024-02-08T21:57:23.346" v="713" actId="1036"/>
          <ac:grpSpMkLst>
            <pc:docMk/>
            <pc:sldMk cId="1206134799" sldId="325"/>
            <ac:grpSpMk id="51" creationId="{73FA7179-04B3-DF24-D006-75C632C33F81}"/>
          </ac:grpSpMkLst>
        </pc:grpChg>
        <pc:grpChg chg="del">
          <ac:chgData name="Temitope Nelson" userId="03ca0b5538a8ccb0" providerId="LiveId" clId="{084879F4-DE04-4271-8CD3-5B8145B5F814}" dt="2024-02-08T21:36:37.021" v="536" actId="478"/>
          <ac:grpSpMkLst>
            <pc:docMk/>
            <pc:sldMk cId="1206134799" sldId="325"/>
            <ac:grpSpMk id="84" creationId="{5E394F36-7660-A3FA-0EE3-CC43CB3968C8}"/>
          </ac:grpSpMkLst>
        </pc:grpChg>
        <pc:grpChg chg="del">
          <ac:chgData name="Temitope Nelson" userId="03ca0b5538a8ccb0" providerId="LiveId" clId="{084879F4-DE04-4271-8CD3-5B8145B5F814}" dt="2024-02-08T21:36:37.021" v="536" actId="478"/>
          <ac:grpSpMkLst>
            <pc:docMk/>
            <pc:sldMk cId="1206134799" sldId="325"/>
            <ac:grpSpMk id="89" creationId="{BAE4C75B-0923-FF8D-262D-2AE303566849}"/>
          </ac:grpSpMkLst>
        </pc:grpChg>
        <pc:grpChg chg="del">
          <ac:chgData name="Temitope Nelson" userId="03ca0b5538a8ccb0" providerId="LiveId" clId="{084879F4-DE04-4271-8CD3-5B8145B5F814}" dt="2024-02-08T21:36:37.021" v="536" actId="478"/>
          <ac:grpSpMkLst>
            <pc:docMk/>
            <pc:sldMk cId="1206134799" sldId="325"/>
            <ac:grpSpMk id="94" creationId="{7D124B44-FD05-F746-5347-4D2942D3FC10}"/>
          </ac:grpSpMkLst>
        </pc:grpChg>
        <pc:grpChg chg="del">
          <ac:chgData name="Temitope Nelson" userId="03ca0b5538a8ccb0" providerId="LiveId" clId="{084879F4-DE04-4271-8CD3-5B8145B5F814}" dt="2024-02-08T21:36:37.021" v="536" actId="478"/>
          <ac:grpSpMkLst>
            <pc:docMk/>
            <pc:sldMk cId="1206134799" sldId="325"/>
            <ac:grpSpMk id="99" creationId="{3D657516-FC78-F2D8-A85A-6E1A4E964E2C}"/>
          </ac:grpSpMkLst>
        </pc:grpChg>
        <pc:grpChg chg="del">
          <ac:chgData name="Temitope Nelson" userId="03ca0b5538a8ccb0" providerId="LiveId" clId="{084879F4-DE04-4271-8CD3-5B8145B5F814}" dt="2024-02-08T21:36:37.021" v="536" actId="478"/>
          <ac:grpSpMkLst>
            <pc:docMk/>
            <pc:sldMk cId="1206134799" sldId="325"/>
            <ac:grpSpMk id="104" creationId="{ACC7FA23-6F6E-6F3F-382A-DFF4F3F30AAC}"/>
          </ac:grpSpMkLst>
        </pc:grpChg>
        <pc:grpChg chg="del">
          <ac:chgData name="Temitope Nelson" userId="03ca0b5538a8ccb0" providerId="LiveId" clId="{084879F4-DE04-4271-8CD3-5B8145B5F814}" dt="2024-02-08T21:36:37.021" v="536" actId="478"/>
          <ac:grpSpMkLst>
            <pc:docMk/>
            <pc:sldMk cId="1206134799" sldId="325"/>
            <ac:grpSpMk id="109" creationId="{93DBDE9A-F3EF-B299-F457-7744BE059836}"/>
          </ac:grpSpMkLst>
        </pc:grpChg>
        <pc:grpChg chg="del">
          <ac:chgData name="Temitope Nelson" userId="03ca0b5538a8ccb0" providerId="LiveId" clId="{084879F4-DE04-4271-8CD3-5B8145B5F814}" dt="2024-02-08T21:36:37.021" v="536" actId="478"/>
          <ac:grpSpMkLst>
            <pc:docMk/>
            <pc:sldMk cId="1206134799" sldId="325"/>
            <ac:grpSpMk id="114" creationId="{0D6E9CC7-B3C4-7A75-4A31-99F37483180F}"/>
          </ac:grpSpMkLst>
        </pc:grpChg>
        <pc:grpChg chg="del">
          <ac:chgData name="Temitope Nelson" userId="03ca0b5538a8ccb0" providerId="LiveId" clId="{084879F4-DE04-4271-8CD3-5B8145B5F814}" dt="2024-02-08T21:36:37.021" v="536" actId="478"/>
          <ac:grpSpMkLst>
            <pc:docMk/>
            <pc:sldMk cId="1206134799" sldId="325"/>
            <ac:grpSpMk id="124" creationId="{B2F2CBB0-99DE-2EAE-6ECC-EFBF21DB53B7}"/>
          </ac:grpSpMkLst>
        </pc:grpChg>
        <pc:grpChg chg="del">
          <ac:chgData name="Temitope Nelson" userId="03ca0b5538a8ccb0" providerId="LiveId" clId="{084879F4-DE04-4271-8CD3-5B8145B5F814}" dt="2024-02-08T21:36:37.021" v="536" actId="478"/>
          <ac:grpSpMkLst>
            <pc:docMk/>
            <pc:sldMk cId="1206134799" sldId="325"/>
            <ac:grpSpMk id="129" creationId="{B120B120-2CD4-6BA3-7F4B-09C0383CF04B}"/>
          </ac:grpSpMkLst>
        </pc:grpChg>
        <pc:cxnChg chg="del">
          <ac:chgData name="Temitope Nelson" userId="03ca0b5538a8ccb0" providerId="LiveId" clId="{084879F4-DE04-4271-8CD3-5B8145B5F814}" dt="2024-02-08T21:36:37.021" v="536" actId="478"/>
          <ac:cxnSpMkLst>
            <pc:docMk/>
            <pc:sldMk cId="1206134799" sldId="325"/>
            <ac:cxnSpMk id="81" creationId="{F7072DD8-4608-971A-00F1-AF002A418E5A}"/>
          </ac:cxnSpMkLst>
        </pc:cxnChg>
        <pc:cxnChg chg="del">
          <ac:chgData name="Temitope Nelson" userId="03ca0b5538a8ccb0" providerId="LiveId" clId="{084879F4-DE04-4271-8CD3-5B8145B5F814}" dt="2024-02-08T21:36:37.021" v="536" actId="478"/>
          <ac:cxnSpMkLst>
            <pc:docMk/>
            <pc:sldMk cId="1206134799" sldId="325"/>
            <ac:cxnSpMk id="88" creationId="{D5455488-E0E4-5E02-1136-58D74F02FE93}"/>
          </ac:cxnSpMkLst>
        </pc:cxnChg>
        <pc:cxnChg chg="del">
          <ac:chgData name="Temitope Nelson" userId="03ca0b5538a8ccb0" providerId="LiveId" clId="{084879F4-DE04-4271-8CD3-5B8145B5F814}" dt="2024-02-08T21:36:37.021" v="536" actId="478"/>
          <ac:cxnSpMkLst>
            <pc:docMk/>
            <pc:sldMk cId="1206134799" sldId="325"/>
            <ac:cxnSpMk id="93" creationId="{FA7DAE30-ADEE-6700-F7A1-1D9D3EA6B765}"/>
          </ac:cxnSpMkLst>
        </pc:cxnChg>
        <pc:cxnChg chg="del">
          <ac:chgData name="Temitope Nelson" userId="03ca0b5538a8ccb0" providerId="LiveId" clId="{084879F4-DE04-4271-8CD3-5B8145B5F814}" dt="2024-02-08T21:36:37.021" v="536" actId="478"/>
          <ac:cxnSpMkLst>
            <pc:docMk/>
            <pc:sldMk cId="1206134799" sldId="325"/>
            <ac:cxnSpMk id="98" creationId="{26E19F27-1C85-0DCC-CC57-9F3658E07230}"/>
          </ac:cxnSpMkLst>
        </pc:cxnChg>
        <pc:cxnChg chg="del">
          <ac:chgData name="Temitope Nelson" userId="03ca0b5538a8ccb0" providerId="LiveId" clId="{084879F4-DE04-4271-8CD3-5B8145B5F814}" dt="2024-02-08T21:36:37.021" v="536" actId="478"/>
          <ac:cxnSpMkLst>
            <pc:docMk/>
            <pc:sldMk cId="1206134799" sldId="325"/>
            <ac:cxnSpMk id="103" creationId="{80BC0617-BD71-4D89-FB8C-B7A5BF4AB6BC}"/>
          </ac:cxnSpMkLst>
        </pc:cxnChg>
        <pc:cxnChg chg="del">
          <ac:chgData name="Temitope Nelson" userId="03ca0b5538a8ccb0" providerId="LiveId" clId="{084879F4-DE04-4271-8CD3-5B8145B5F814}" dt="2024-02-08T21:36:37.021" v="536" actId="478"/>
          <ac:cxnSpMkLst>
            <pc:docMk/>
            <pc:sldMk cId="1206134799" sldId="325"/>
            <ac:cxnSpMk id="108" creationId="{DE54F9A8-69A7-A6DD-7A1E-5D23A2B55816}"/>
          </ac:cxnSpMkLst>
        </pc:cxnChg>
        <pc:cxnChg chg="del">
          <ac:chgData name="Temitope Nelson" userId="03ca0b5538a8ccb0" providerId="LiveId" clId="{084879F4-DE04-4271-8CD3-5B8145B5F814}" dt="2024-02-08T21:36:37.021" v="536" actId="478"/>
          <ac:cxnSpMkLst>
            <pc:docMk/>
            <pc:sldMk cId="1206134799" sldId="325"/>
            <ac:cxnSpMk id="113" creationId="{590D865F-8D90-60EE-BF47-E84E4B1AD4DB}"/>
          </ac:cxnSpMkLst>
        </pc:cxnChg>
        <pc:cxnChg chg="del">
          <ac:chgData name="Temitope Nelson" userId="03ca0b5538a8ccb0" providerId="LiveId" clId="{084879F4-DE04-4271-8CD3-5B8145B5F814}" dt="2024-02-08T21:36:37.021" v="536" actId="478"/>
          <ac:cxnSpMkLst>
            <pc:docMk/>
            <pc:sldMk cId="1206134799" sldId="325"/>
            <ac:cxnSpMk id="118" creationId="{C938D5AF-E82B-BABB-6FA0-4BD17CD638E7}"/>
          </ac:cxnSpMkLst>
        </pc:cxnChg>
        <pc:cxnChg chg="del">
          <ac:chgData name="Temitope Nelson" userId="03ca0b5538a8ccb0" providerId="LiveId" clId="{084879F4-DE04-4271-8CD3-5B8145B5F814}" dt="2024-02-08T21:36:37.021" v="536" actId="478"/>
          <ac:cxnSpMkLst>
            <pc:docMk/>
            <pc:sldMk cId="1206134799" sldId="325"/>
            <ac:cxnSpMk id="128" creationId="{B434D081-3C1D-4F13-EACD-DD7B9172F16A}"/>
          </ac:cxnSpMkLst>
        </pc:cxnChg>
        <pc:cxnChg chg="del">
          <ac:chgData name="Temitope Nelson" userId="03ca0b5538a8ccb0" providerId="LiveId" clId="{084879F4-DE04-4271-8CD3-5B8145B5F814}" dt="2024-02-08T21:36:37.021" v="536" actId="478"/>
          <ac:cxnSpMkLst>
            <pc:docMk/>
            <pc:sldMk cId="1206134799" sldId="325"/>
            <ac:cxnSpMk id="133" creationId="{2C72F4AC-2EE2-43E7-B1FD-79CD40D9B348}"/>
          </ac:cxnSpMkLst>
        </pc:cxnChg>
      </pc:sldChg>
      <pc:sldMasterChg chg="delSldLayout">
        <pc:chgData name="Temitope Nelson" userId="03ca0b5538a8ccb0" providerId="LiveId" clId="{084879F4-DE04-4271-8CD3-5B8145B5F814}" dt="2024-02-08T21:39:54.456" v="544" actId="47"/>
        <pc:sldMasterMkLst>
          <pc:docMk/>
          <pc:sldMasterMk cId="1523511892" sldId="2147483709"/>
        </pc:sldMasterMkLst>
        <pc:sldLayoutChg chg="del">
          <pc:chgData name="Temitope Nelson" userId="03ca0b5538a8ccb0" providerId="LiveId" clId="{084879F4-DE04-4271-8CD3-5B8145B5F814}" dt="2024-02-08T21:39:54.456" v="544" actId="47"/>
          <pc:sldLayoutMkLst>
            <pc:docMk/>
            <pc:sldMasterMk cId="1523511892" sldId="2147483709"/>
            <pc:sldLayoutMk cId="904321405" sldId="2147483721"/>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Erinkitola%20Temitope\Desktop\My%20Data\Inflation%20Dat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Erinkitola%20Temitope\Desktop\My%20Data\FAAC.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Lagos State Inflation 2022 - 2023</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cke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Inflation!$B$51:$C$63</c:f>
              <c:multiLvlStrCache>
                <c:ptCount val="13"/>
                <c:lvl>
                  <c:pt idx="0">
                    <c:v>Nov-22</c:v>
                  </c:pt>
                  <c:pt idx="1">
                    <c:v>Dec-22</c:v>
                  </c:pt>
                  <c:pt idx="2">
                    <c:v>Jan-23</c:v>
                  </c:pt>
                  <c:pt idx="3">
                    <c:v>Feb-23</c:v>
                  </c:pt>
                  <c:pt idx="4">
                    <c:v>Mar-23</c:v>
                  </c:pt>
                  <c:pt idx="5">
                    <c:v>Apr-23</c:v>
                  </c:pt>
                  <c:pt idx="6">
                    <c:v>May-23</c:v>
                  </c:pt>
                  <c:pt idx="7">
                    <c:v>Jun-23</c:v>
                  </c:pt>
                  <c:pt idx="8">
                    <c:v>Jul-23</c:v>
                  </c:pt>
                  <c:pt idx="9">
                    <c:v>Aug-23</c:v>
                  </c:pt>
                  <c:pt idx="10">
                    <c:v>Sep-23</c:v>
                  </c:pt>
                  <c:pt idx="11">
                    <c:v>Oct-23</c:v>
                  </c:pt>
                  <c:pt idx="12">
                    <c:v>Nov-23</c:v>
                  </c:pt>
                </c:lvl>
                <c:lvl>
                  <c:pt idx="0">
                    <c:v>2022</c:v>
                  </c:pt>
                  <c:pt idx="2">
                    <c:v>2023</c:v>
                  </c:pt>
                </c:lvl>
              </c:multiLvlStrCache>
            </c:multiLvlStrRef>
          </c:cat>
          <c:val>
            <c:numRef>
              <c:f>Inflation!$D$51:$D$63</c:f>
              <c:numCache>
                <c:formatCode>General</c:formatCode>
                <c:ptCount val="13"/>
                <c:pt idx="0">
                  <c:v>23.43</c:v>
                </c:pt>
                <c:pt idx="1">
                  <c:v>23.18</c:v>
                </c:pt>
                <c:pt idx="2">
                  <c:v>24.71</c:v>
                </c:pt>
                <c:pt idx="3">
                  <c:v>22.67</c:v>
                </c:pt>
                <c:pt idx="4">
                  <c:v>23.31</c:v>
                </c:pt>
                <c:pt idx="5">
                  <c:v>24.01</c:v>
                </c:pt>
                <c:pt idx="6">
                  <c:v>24.45</c:v>
                </c:pt>
                <c:pt idx="7">
                  <c:v>26.03</c:v>
                </c:pt>
                <c:pt idx="8">
                  <c:v>27.7</c:v>
                </c:pt>
                <c:pt idx="9">
                  <c:v>28.64</c:v>
                </c:pt>
                <c:pt idx="10">
                  <c:v>29.82</c:v>
                </c:pt>
                <c:pt idx="11">
                  <c:v>30.95</c:v>
                </c:pt>
                <c:pt idx="12">
                  <c:v>31.74</c:v>
                </c:pt>
              </c:numCache>
            </c:numRef>
          </c:val>
          <c:smooth val="0"/>
          <c:extLst>
            <c:ext xmlns:c16="http://schemas.microsoft.com/office/drawing/2014/chart" uri="{C3380CC4-5D6E-409C-BE32-E72D297353CC}">
              <c16:uniqueId val="{00000000-0563-412F-8ADB-89E2E2A9FE2E}"/>
            </c:ext>
          </c:extLst>
        </c:ser>
        <c:dLbls>
          <c:dLblPos val="t"/>
          <c:showLegendKey val="0"/>
          <c:showVal val="1"/>
          <c:showCatName val="0"/>
          <c:showSerName val="0"/>
          <c:showPercent val="0"/>
          <c:showBubbleSize val="0"/>
        </c:dLbls>
        <c:marker val="1"/>
        <c:smooth val="0"/>
        <c:axId val="1480701759"/>
        <c:axId val="1415267503"/>
      </c:lineChart>
      <c:catAx>
        <c:axId val="14807017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15267503"/>
        <c:crosses val="autoZero"/>
        <c:auto val="1"/>
        <c:lblAlgn val="ctr"/>
        <c:lblOffset val="100"/>
        <c:noMultiLvlLbl val="0"/>
      </c:catAx>
      <c:valAx>
        <c:axId val="14152675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80701759"/>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300" dirty="0"/>
              <a:t>Statutory Allocation, VAT, FAAC Allocation         (Jan - Dec) 2023</a:t>
            </a:r>
          </a:p>
        </c:rich>
      </c:tx>
      <c:layout>
        <c:manualLayout>
          <c:xMode val="edge"/>
          <c:yMode val="edge"/>
          <c:x val="0.1241596675415573"/>
          <c:y val="2.314814814814814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'FAAC Analysis'!$B$16</c:f>
              <c:strCache>
                <c:ptCount val="1"/>
                <c:pt idx="0">
                  <c:v>Statutory Allocation</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'FAAC Analysis'!$A$17:$A$28</c:f>
              <c:numCache>
                <c:formatCode>mmm\-yy</c:formatCode>
                <c:ptCount val="12"/>
                <c:pt idx="0">
                  <c:v>44927</c:v>
                </c:pt>
                <c:pt idx="1">
                  <c:v>44958</c:v>
                </c:pt>
                <c:pt idx="2">
                  <c:v>44986</c:v>
                </c:pt>
                <c:pt idx="3">
                  <c:v>45017</c:v>
                </c:pt>
                <c:pt idx="4">
                  <c:v>45047</c:v>
                </c:pt>
                <c:pt idx="5">
                  <c:v>45078</c:v>
                </c:pt>
                <c:pt idx="6">
                  <c:v>45108</c:v>
                </c:pt>
                <c:pt idx="7">
                  <c:v>45139</c:v>
                </c:pt>
                <c:pt idx="8">
                  <c:v>45170</c:v>
                </c:pt>
                <c:pt idx="9">
                  <c:v>45200</c:v>
                </c:pt>
                <c:pt idx="10">
                  <c:v>45231</c:v>
                </c:pt>
                <c:pt idx="11">
                  <c:v>45261</c:v>
                </c:pt>
              </c:numCache>
            </c:numRef>
          </c:cat>
          <c:val>
            <c:numRef>
              <c:f>'FAAC Analysis'!$B$17:$B$28</c:f>
              <c:numCache>
                <c:formatCode>_(* #,##0.00_);_(* \(#,##0.00\);_(* "-"??_);_(@_)</c:formatCode>
                <c:ptCount val="12"/>
                <c:pt idx="0">
                  <c:v>5668403505.3185997</c:v>
                </c:pt>
                <c:pt idx="1">
                  <c:v>3273445425.7914996</c:v>
                </c:pt>
                <c:pt idx="2">
                  <c:v>3115459907.7185102</c:v>
                </c:pt>
                <c:pt idx="3">
                  <c:v>4246683324.5598998</c:v>
                </c:pt>
                <c:pt idx="4">
                  <c:v>3016611458.6869998</c:v>
                </c:pt>
                <c:pt idx="5">
                  <c:v>4562652332.2754002</c:v>
                </c:pt>
                <c:pt idx="6">
                  <c:v>2557974075.4495001</c:v>
                </c:pt>
                <c:pt idx="7">
                  <c:v>3321305633.7066002</c:v>
                </c:pt>
                <c:pt idx="8">
                  <c:v>3018140007.073</c:v>
                </c:pt>
                <c:pt idx="9">
                  <c:v>3327552532.8185</c:v>
                </c:pt>
                <c:pt idx="10">
                  <c:v>2573044534.5124002</c:v>
                </c:pt>
                <c:pt idx="11">
                  <c:v>3049634691.5169001</c:v>
                </c:pt>
              </c:numCache>
            </c:numRef>
          </c:val>
          <c:smooth val="0"/>
          <c:extLst>
            <c:ext xmlns:c16="http://schemas.microsoft.com/office/drawing/2014/chart" uri="{C3380CC4-5D6E-409C-BE32-E72D297353CC}">
              <c16:uniqueId val="{00000000-DAB0-4DEE-84FA-33CE83B2C3AB}"/>
            </c:ext>
          </c:extLst>
        </c:ser>
        <c:ser>
          <c:idx val="1"/>
          <c:order val="1"/>
          <c:tx>
            <c:strRef>
              <c:f>'FAAC Analysis'!$C$16</c:f>
              <c:strCache>
                <c:ptCount val="1"/>
                <c:pt idx="0">
                  <c:v>VAT Allocation</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'FAAC Analysis'!$A$17:$A$28</c:f>
              <c:numCache>
                <c:formatCode>mmm\-yy</c:formatCode>
                <c:ptCount val="12"/>
                <c:pt idx="0">
                  <c:v>44927</c:v>
                </c:pt>
                <c:pt idx="1">
                  <c:v>44958</c:v>
                </c:pt>
                <c:pt idx="2">
                  <c:v>44986</c:v>
                </c:pt>
                <c:pt idx="3">
                  <c:v>45017</c:v>
                </c:pt>
                <c:pt idx="4">
                  <c:v>45047</c:v>
                </c:pt>
                <c:pt idx="5">
                  <c:v>45078</c:v>
                </c:pt>
                <c:pt idx="6">
                  <c:v>45108</c:v>
                </c:pt>
                <c:pt idx="7">
                  <c:v>45139</c:v>
                </c:pt>
                <c:pt idx="8">
                  <c:v>45170</c:v>
                </c:pt>
                <c:pt idx="9">
                  <c:v>45200</c:v>
                </c:pt>
                <c:pt idx="10">
                  <c:v>45231</c:v>
                </c:pt>
                <c:pt idx="11">
                  <c:v>45261</c:v>
                </c:pt>
              </c:numCache>
            </c:numRef>
          </c:cat>
          <c:val>
            <c:numRef>
              <c:f>'FAAC Analysis'!$C$17:$C$28</c:f>
              <c:numCache>
                <c:formatCode>_(* #,##0.00_);_(* \(#,##0.00\);_(* "-"??_);_(@_)</c:formatCode>
                <c:ptCount val="12"/>
                <c:pt idx="0">
                  <c:v>15748037420.5597</c:v>
                </c:pt>
                <c:pt idx="1">
                  <c:v>18360693281.469101</c:v>
                </c:pt>
                <c:pt idx="2">
                  <c:v>14649618684.143801</c:v>
                </c:pt>
                <c:pt idx="3">
                  <c:v>13286515841.9991</c:v>
                </c:pt>
                <c:pt idx="4">
                  <c:v>13440570436.0826</c:v>
                </c:pt>
                <c:pt idx="5">
                  <c:v>17652065194.401798</c:v>
                </c:pt>
                <c:pt idx="6">
                  <c:v>19949460190.559399</c:v>
                </c:pt>
                <c:pt idx="7">
                  <c:v>18811352964.964001</c:v>
                </c:pt>
                <c:pt idx="8">
                  <c:v>22577396258.0564</c:v>
                </c:pt>
                <c:pt idx="9">
                  <c:v>20267448288.650501</c:v>
                </c:pt>
                <c:pt idx="10">
                  <c:v>24027416964.577801</c:v>
                </c:pt>
                <c:pt idx="11">
                  <c:v>23679095305.419998</c:v>
                </c:pt>
              </c:numCache>
            </c:numRef>
          </c:val>
          <c:smooth val="0"/>
          <c:extLst>
            <c:ext xmlns:c16="http://schemas.microsoft.com/office/drawing/2014/chart" uri="{C3380CC4-5D6E-409C-BE32-E72D297353CC}">
              <c16:uniqueId val="{00000001-DAB0-4DEE-84FA-33CE83B2C3AB}"/>
            </c:ext>
          </c:extLst>
        </c:ser>
        <c:ser>
          <c:idx val="2"/>
          <c:order val="2"/>
          <c:tx>
            <c:strRef>
              <c:f>'FAAC Analysis'!$D$16</c:f>
              <c:strCache>
                <c:ptCount val="1"/>
                <c:pt idx="0">
                  <c:v>FAAC Allocation</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'FAAC Analysis'!$A$17:$A$28</c:f>
              <c:numCache>
                <c:formatCode>mmm\-yy</c:formatCode>
                <c:ptCount val="12"/>
                <c:pt idx="0">
                  <c:v>44927</c:v>
                </c:pt>
                <c:pt idx="1">
                  <c:v>44958</c:v>
                </c:pt>
                <c:pt idx="2">
                  <c:v>44986</c:v>
                </c:pt>
                <c:pt idx="3">
                  <c:v>45017</c:v>
                </c:pt>
                <c:pt idx="4">
                  <c:v>45047</c:v>
                </c:pt>
                <c:pt idx="5">
                  <c:v>45078</c:v>
                </c:pt>
                <c:pt idx="6">
                  <c:v>45108</c:v>
                </c:pt>
                <c:pt idx="7">
                  <c:v>45139</c:v>
                </c:pt>
                <c:pt idx="8">
                  <c:v>45170</c:v>
                </c:pt>
                <c:pt idx="9">
                  <c:v>45200</c:v>
                </c:pt>
                <c:pt idx="10">
                  <c:v>45231</c:v>
                </c:pt>
                <c:pt idx="11">
                  <c:v>45261</c:v>
                </c:pt>
              </c:numCache>
            </c:numRef>
          </c:cat>
          <c:val>
            <c:numRef>
              <c:f>'FAAC Analysis'!$D$17:$D$28</c:f>
              <c:numCache>
                <c:formatCode>_(* #,##0.00_);_(* \(#,##0.00\);_(* "-"??_);_(@_)</c:formatCode>
                <c:ptCount val="12"/>
                <c:pt idx="0">
                  <c:v>22910608533.328899</c:v>
                </c:pt>
                <c:pt idx="1">
                  <c:v>23433630690.647598</c:v>
                </c:pt>
                <c:pt idx="2">
                  <c:v>22294255488.799713</c:v>
                </c:pt>
                <c:pt idx="3">
                  <c:v>18302388851.103203</c:v>
                </c:pt>
                <c:pt idx="4">
                  <c:v>20761470644.295799</c:v>
                </c:pt>
                <c:pt idx="5">
                  <c:v>24226460487.609497</c:v>
                </c:pt>
                <c:pt idx="6">
                  <c:v>25928388248.601097</c:v>
                </c:pt>
                <c:pt idx="7">
                  <c:v>25688483660.292603</c:v>
                </c:pt>
                <c:pt idx="8">
                  <c:v>30077759234.3353</c:v>
                </c:pt>
                <c:pt idx="9">
                  <c:v>25727350804.708702</c:v>
                </c:pt>
                <c:pt idx="10">
                  <c:v>29652744701.0252</c:v>
                </c:pt>
                <c:pt idx="11">
                  <c:v>30550153410.617298</c:v>
                </c:pt>
              </c:numCache>
            </c:numRef>
          </c:val>
          <c:smooth val="0"/>
          <c:extLst>
            <c:ext xmlns:c16="http://schemas.microsoft.com/office/drawing/2014/chart" uri="{C3380CC4-5D6E-409C-BE32-E72D297353CC}">
              <c16:uniqueId val="{00000002-DAB0-4DEE-84FA-33CE83B2C3AB}"/>
            </c:ext>
          </c:extLst>
        </c:ser>
        <c:dLbls>
          <c:showLegendKey val="0"/>
          <c:showVal val="0"/>
          <c:showCatName val="0"/>
          <c:showSerName val="0"/>
          <c:showPercent val="0"/>
          <c:showBubbleSize val="0"/>
        </c:dLbls>
        <c:marker val="1"/>
        <c:smooth val="0"/>
        <c:axId val="1330547183"/>
        <c:axId val="1331366623"/>
      </c:lineChart>
      <c:dateAx>
        <c:axId val="1330547183"/>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31366623"/>
        <c:crosses val="autoZero"/>
        <c:auto val="1"/>
        <c:lblOffset val="100"/>
        <c:baseTimeUnit val="months"/>
      </c:dateAx>
      <c:valAx>
        <c:axId val="1331366623"/>
        <c:scaling>
          <c:orientation val="minMax"/>
        </c:scaling>
        <c:delete val="0"/>
        <c:axPos val="l"/>
        <c:majorGridlines>
          <c:spPr>
            <a:ln w="9525" cap="flat" cmpd="sng" algn="ctr">
              <a:solidFill>
                <a:schemeClr val="tx1">
                  <a:lumMod val="15000"/>
                  <a:lumOff val="85000"/>
                </a:schemeClr>
              </a:solidFill>
              <a:round/>
            </a:ln>
            <a:effectLst/>
          </c:spPr>
        </c:majorGridlines>
        <c:numFmt formatCode="_(* #,##0.00_);_(* \(#,##0.00\);_(* &quot;-&quot;??_);_(@_)"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305471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00B050"/>
              </a:solidFill>
              <a:ln w="19050">
                <a:solidFill>
                  <a:schemeClr val="lt1"/>
                </a:solidFill>
              </a:ln>
              <a:effectLst/>
            </c:spPr>
            <c:extLst>
              <c:ext xmlns:c16="http://schemas.microsoft.com/office/drawing/2014/chart" uri="{C3380CC4-5D6E-409C-BE32-E72D297353CC}">
                <c16:uniqueId val="{00000001-AA09-4C95-BF9B-C8DBF5DC40FC}"/>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AA09-4C95-BF9B-C8DBF5DC40F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A09-4C95-BF9B-C8DBF5DC40F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A09-4C95-BF9B-C8DBF5DC40FC}"/>
              </c:ext>
            </c:extLst>
          </c:dPt>
          <c:dLbls>
            <c:dLbl>
              <c:idx val="0"/>
              <c:layout>
                <c:manualLayout>
                  <c:x val="-0.10475568322358779"/>
                  <c:y val="-0.27579817594349459"/>
                </c:manualLayout>
              </c:layout>
              <c:tx>
                <c:rich>
                  <a:bodyPr rot="0" spcFirstLastPara="1" vertOverflow="ellipsis" vert="horz" wrap="square" lIns="38100" tIns="19050" rIns="38100" bIns="19050" anchor="ctr" anchorCtr="1">
                    <a:noAutofit/>
                  </a:bodyPr>
                  <a:lstStyle/>
                  <a:p>
                    <a:pPr>
                      <a:defRPr sz="4400" b="1" i="0" u="none" strike="noStrike" kern="1200" baseline="0">
                        <a:solidFill>
                          <a:srgbClr val="00B050"/>
                        </a:solidFill>
                        <a:effectLst>
                          <a:outerShdw blurRad="38100" dist="38100" dir="2700000" algn="tl">
                            <a:srgbClr val="000000">
                              <a:alpha val="43137"/>
                            </a:srgbClr>
                          </a:outerShdw>
                        </a:effectLst>
                        <a:latin typeface="Garamond" panose="02020404030301010803" pitchFamily="18" charset="0"/>
                        <a:ea typeface="+mn-ea"/>
                        <a:cs typeface="+mn-cs"/>
                      </a:defRPr>
                    </a:pPr>
                    <a:r>
                      <a:rPr lang="en-US" dirty="0">
                        <a:solidFill>
                          <a:srgbClr val="00B050"/>
                        </a:solidFill>
                      </a:rPr>
                      <a:t>80%</a:t>
                    </a:r>
                  </a:p>
                </c:rich>
              </c:tx>
              <c:spPr>
                <a:noFill/>
                <a:ln>
                  <a:noFill/>
                </a:ln>
                <a:effectLst/>
              </c:spPr>
              <c:txPr>
                <a:bodyPr rot="0" spcFirstLastPara="1" vertOverflow="ellipsis" vert="horz" wrap="square" lIns="38100" tIns="19050" rIns="38100" bIns="19050" anchor="ctr" anchorCtr="1">
                  <a:noAutofit/>
                </a:bodyPr>
                <a:lstStyle/>
                <a:p>
                  <a:pPr>
                    <a:defRPr sz="4400" b="1" i="0" u="none" strike="noStrike" kern="1200" baseline="0">
                      <a:solidFill>
                        <a:srgbClr val="00B050"/>
                      </a:solidFill>
                      <a:effectLst>
                        <a:outerShdw blurRad="38100" dist="38100" dir="2700000" algn="tl">
                          <a:srgbClr val="000000">
                            <a:alpha val="43137"/>
                          </a:srgbClr>
                        </a:outerShdw>
                      </a:effectLst>
                      <a:latin typeface="Garamond" panose="02020404030301010803" pitchFamily="18"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30212145921362094"/>
                      <c:h val="0.36866081811068319"/>
                    </c:manualLayout>
                  </c15:layout>
                  <c15:showDataLabelsRange val="0"/>
                </c:ext>
                <c:ext xmlns:c16="http://schemas.microsoft.com/office/drawing/2014/chart" uri="{C3380CC4-5D6E-409C-BE32-E72D297353CC}">
                  <c16:uniqueId val="{00000001-AA09-4C95-BF9B-C8DBF5DC40FC}"/>
                </c:ext>
              </c:extLst>
            </c:dLbl>
            <c:dLbl>
              <c:idx val="1"/>
              <c:delete val="1"/>
              <c:extLst>
                <c:ext xmlns:c15="http://schemas.microsoft.com/office/drawing/2012/chart" uri="{CE6537A1-D6FC-4f65-9D91-7224C49458BB}"/>
                <c:ext xmlns:c16="http://schemas.microsoft.com/office/drawing/2014/chart" uri="{C3380CC4-5D6E-409C-BE32-E72D297353CC}">
                  <c16:uniqueId val="{00000003-AA09-4C95-BF9B-C8DBF5DC40FC}"/>
                </c:ext>
              </c:extLst>
            </c:dLbl>
            <c:spPr>
              <a:noFill/>
              <a:ln>
                <a:noFill/>
              </a:ln>
              <a:effectLst/>
            </c:spPr>
            <c:txPr>
              <a:bodyPr rot="0" spcFirstLastPara="1" vertOverflow="ellipsis" vert="horz" wrap="square" lIns="38100" tIns="19050" rIns="38100" bIns="19050" anchor="ctr" anchorCtr="1">
                <a:spAutoFit/>
              </a:bodyPr>
              <a:lstStyle/>
              <a:p>
                <a:pPr>
                  <a:defRPr sz="4400" b="1" i="0" u="none" strike="noStrike" kern="1200" baseline="0">
                    <a:solidFill>
                      <a:srgbClr val="00B050"/>
                    </a:solidFill>
                    <a:effectLst>
                      <a:outerShdw blurRad="38100" dist="38100" dir="2700000" algn="tl">
                        <a:srgbClr val="000000">
                          <a:alpha val="43137"/>
                        </a:srgbClr>
                      </a:outerShdw>
                    </a:effectLst>
                    <a:latin typeface="Garamond" panose="02020404030301010803"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numRef>
              <c:f>Sheet1!$A$2:$A$5</c:f>
              <c:numCache>
                <c:formatCode>General</c:formatCode>
                <c:ptCount val="4"/>
                <c:pt idx="0">
                  <c:v>2022</c:v>
                </c:pt>
                <c:pt idx="1">
                  <c:v>2022</c:v>
                </c:pt>
              </c:numCache>
            </c:numRef>
          </c:cat>
          <c:val>
            <c:numRef>
              <c:f>Sheet1!$B$2:$B$5</c:f>
              <c:numCache>
                <c:formatCode>General</c:formatCode>
                <c:ptCount val="4"/>
                <c:pt idx="0">
                  <c:v>81</c:v>
                </c:pt>
                <c:pt idx="1">
                  <c:v>19</c:v>
                </c:pt>
              </c:numCache>
            </c:numRef>
          </c:val>
          <c:extLst>
            <c:ext xmlns:c16="http://schemas.microsoft.com/office/drawing/2014/chart" uri="{C3380CC4-5D6E-409C-BE32-E72D297353CC}">
              <c16:uniqueId val="{00000008-AA09-4C95-BF9B-C8DBF5DC40FC}"/>
            </c:ext>
          </c:extLst>
        </c:ser>
        <c:dLbls>
          <c:showLegendKey val="0"/>
          <c:showVal val="1"/>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FFC000"/>
              </a:solidFill>
              <a:ln w="19050">
                <a:solidFill>
                  <a:schemeClr val="lt1"/>
                </a:solidFill>
              </a:ln>
              <a:effectLst/>
            </c:spPr>
            <c:extLst>
              <c:ext xmlns:c16="http://schemas.microsoft.com/office/drawing/2014/chart" uri="{C3380CC4-5D6E-409C-BE32-E72D297353CC}">
                <c16:uniqueId val="{00000001-5CF7-4292-B462-295C6ED8E5AA}"/>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5CF7-4292-B462-295C6ED8E5A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CF7-4292-B462-295C6ED8E5A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CF7-4292-B462-295C6ED8E5AA}"/>
              </c:ext>
            </c:extLst>
          </c:dPt>
          <c:dLbls>
            <c:dLbl>
              <c:idx val="0"/>
              <c:layout>
                <c:manualLayout>
                  <c:x val="-0.10475568322358779"/>
                  <c:y val="-0.27579817594349459"/>
                </c:manualLayout>
              </c:layout>
              <c:tx>
                <c:rich>
                  <a:bodyPr rot="0" spcFirstLastPara="1" vertOverflow="ellipsis" vert="horz" wrap="square" lIns="38100" tIns="19050" rIns="38100" bIns="19050" anchor="ctr" anchorCtr="1">
                    <a:noAutofit/>
                  </a:bodyPr>
                  <a:lstStyle/>
                  <a:p>
                    <a:pPr>
                      <a:defRPr sz="4400" b="1" i="0" u="none" strike="noStrike" kern="1200" baseline="0">
                        <a:solidFill>
                          <a:srgbClr val="00B050"/>
                        </a:solidFill>
                        <a:effectLst>
                          <a:outerShdw blurRad="38100" dist="38100" dir="2700000" algn="tl">
                            <a:srgbClr val="000000">
                              <a:alpha val="43137"/>
                            </a:srgbClr>
                          </a:outerShdw>
                        </a:effectLst>
                        <a:latin typeface="Garamond" panose="02020404030301010803" pitchFamily="18" charset="0"/>
                        <a:ea typeface="+mn-ea"/>
                        <a:cs typeface="+mn-cs"/>
                      </a:defRPr>
                    </a:pPr>
                    <a:r>
                      <a:rPr lang="en-US" dirty="0">
                        <a:solidFill>
                          <a:srgbClr val="FFC000"/>
                        </a:solidFill>
                      </a:rPr>
                      <a:t>75%</a:t>
                    </a:r>
                  </a:p>
                </c:rich>
              </c:tx>
              <c:spPr>
                <a:noFill/>
                <a:ln>
                  <a:noFill/>
                </a:ln>
                <a:effectLst/>
              </c:spPr>
              <c:txPr>
                <a:bodyPr rot="0" spcFirstLastPara="1" vertOverflow="ellipsis" vert="horz" wrap="square" lIns="38100" tIns="19050" rIns="38100" bIns="19050" anchor="ctr" anchorCtr="1">
                  <a:noAutofit/>
                </a:bodyPr>
                <a:lstStyle/>
                <a:p>
                  <a:pPr>
                    <a:defRPr sz="4400" b="1" i="0" u="none" strike="noStrike" kern="1200" baseline="0">
                      <a:solidFill>
                        <a:srgbClr val="00B050"/>
                      </a:solidFill>
                      <a:effectLst>
                        <a:outerShdw blurRad="38100" dist="38100" dir="2700000" algn="tl">
                          <a:srgbClr val="000000">
                            <a:alpha val="43137"/>
                          </a:srgbClr>
                        </a:outerShdw>
                      </a:effectLst>
                      <a:latin typeface="Garamond" panose="02020404030301010803" pitchFamily="18"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30212145921362094"/>
                      <c:h val="0.36866081811068319"/>
                    </c:manualLayout>
                  </c15:layout>
                  <c15:showDataLabelsRange val="0"/>
                </c:ext>
                <c:ext xmlns:c16="http://schemas.microsoft.com/office/drawing/2014/chart" uri="{C3380CC4-5D6E-409C-BE32-E72D297353CC}">
                  <c16:uniqueId val="{00000001-5CF7-4292-B462-295C6ED8E5AA}"/>
                </c:ext>
              </c:extLst>
            </c:dLbl>
            <c:dLbl>
              <c:idx val="1"/>
              <c:delete val="1"/>
              <c:extLst>
                <c:ext xmlns:c15="http://schemas.microsoft.com/office/drawing/2012/chart" uri="{CE6537A1-D6FC-4f65-9D91-7224C49458BB}"/>
                <c:ext xmlns:c16="http://schemas.microsoft.com/office/drawing/2014/chart" uri="{C3380CC4-5D6E-409C-BE32-E72D297353CC}">
                  <c16:uniqueId val="{00000003-5CF7-4292-B462-295C6ED8E5AA}"/>
                </c:ext>
              </c:extLst>
            </c:dLbl>
            <c:spPr>
              <a:noFill/>
              <a:ln>
                <a:noFill/>
              </a:ln>
              <a:effectLst/>
            </c:spPr>
            <c:txPr>
              <a:bodyPr rot="0" spcFirstLastPara="1" vertOverflow="ellipsis" vert="horz" wrap="square" lIns="38100" tIns="19050" rIns="38100" bIns="19050" anchor="ctr" anchorCtr="1">
                <a:spAutoFit/>
              </a:bodyPr>
              <a:lstStyle/>
              <a:p>
                <a:pPr>
                  <a:defRPr sz="4400" b="1" i="0" u="none" strike="noStrike" kern="1200" baseline="0">
                    <a:solidFill>
                      <a:srgbClr val="00B050"/>
                    </a:solidFill>
                    <a:effectLst>
                      <a:outerShdw blurRad="38100" dist="38100" dir="2700000" algn="tl">
                        <a:srgbClr val="000000">
                          <a:alpha val="43137"/>
                        </a:srgbClr>
                      </a:outerShdw>
                    </a:effectLst>
                    <a:latin typeface="Garamond" panose="02020404030301010803"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numRef>
              <c:f>Sheet1!$A$2:$A$5</c:f>
              <c:numCache>
                <c:formatCode>General</c:formatCode>
                <c:ptCount val="4"/>
                <c:pt idx="0">
                  <c:v>2022</c:v>
                </c:pt>
                <c:pt idx="1">
                  <c:v>2022</c:v>
                </c:pt>
              </c:numCache>
            </c:numRef>
          </c:cat>
          <c:val>
            <c:numRef>
              <c:f>Sheet1!$B$2:$B$5</c:f>
              <c:numCache>
                <c:formatCode>General</c:formatCode>
                <c:ptCount val="4"/>
                <c:pt idx="0">
                  <c:v>81</c:v>
                </c:pt>
                <c:pt idx="1">
                  <c:v>19</c:v>
                </c:pt>
              </c:numCache>
            </c:numRef>
          </c:val>
          <c:extLst>
            <c:ext xmlns:c16="http://schemas.microsoft.com/office/drawing/2014/chart" uri="{C3380CC4-5D6E-409C-BE32-E72D297353CC}">
              <c16:uniqueId val="{00000008-5CF7-4292-B462-295C6ED8E5AA}"/>
            </c:ext>
          </c:extLst>
        </c:ser>
        <c:dLbls>
          <c:showLegendKey val="0"/>
          <c:showVal val="1"/>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C033CE-3337-47FC-A6F4-33D2D8D02163}" type="doc">
      <dgm:prSet loTypeId="urn:microsoft.com/office/officeart/2005/8/layout/chevron1" loCatId="process" qsTypeId="urn:microsoft.com/office/officeart/2005/8/quickstyle/simple5" qsCatId="simple" csTypeId="urn:microsoft.com/office/officeart/2005/8/colors/accent0_2" csCatId="mainScheme" phldr="1"/>
      <dgm:spPr/>
    </dgm:pt>
    <dgm:pt modelId="{17374582-307D-483D-9FCD-42EA569FB226}">
      <dgm:prSet phldrT="[Text]" custT="1"/>
      <dgm:spPr/>
      <dgm:t>
        <a:bodyPr/>
        <a:lstStyle/>
        <a:p>
          <a:endParaRPr lang="en-US" sz="1200" dirty="0"/>
        </a:p>
      </dgm:t>
    </dgm:pt>
    <dgm:pt modelId="{04356FC8-9420-4FE2-B8C9-824870611ED0}" type="parTrans" cxnId="{C476E08A-D2DD-499C-861F-C971A8637EE5}">
      <dgm:prSet/>
      <dgm:spPr/>
      <dgm:t>
        <a:bodyPr/>
        <a:lstStyle/>
        <a:p>
          <a:endParaRPr lang="en-US"/>
        </a:p>
      </dgm:t>
    </dgm:pt>
    <dgm:pt modelId="{1FF97C78-5CD1-4833-BBEC-781A5DECBAFB}" type="sibTrans" cxnId="{C476E08A-D2DD-499C-861F-C971A8637EE5}">
      <dgm:prSet/>
      <dgm:spPr/>
      <dgm:t>
        <a:bodyPr/>
        <a:lstStyle/>
        <a:p>
          <a:endParaRPr lang="en-US"/>
        </a:p>
      </dgm:t>
    </dgm:pt>
    <dgm:pt modelId="{914FB318-2D89-477D-9F80-4772BDAACBB3}" type="pres">
      <dgm:prSet presAssocID="{E2C033CE-3337-47FC-A6F4-33D2D8D02163}" presName="Name0" presStyleCnt="0">
        <dgm:presLayoutVars>
          <dgm:dir/>
          <dgm:animLvl val="lvl"/>
          <dgm:resizeHandles val="exact"/>
        </dgm:presLayoutVars>
      </dgm:prSet>
      <dgm:spPr/>
    </dgm:pt>
    <dgm:pt modelId="{6936B051-0993-4AE4-8B28-EBFCCFAC43C0}" type="pres">
      <dgm:prSet presAssocID="{17374582-307D-483D-9FCD-42EA569FB226}" presName="parTxOnly" presStyleLbl="node1" presStyleIdx="0" presStyleCnt="1" custScaleY="129249" custLinFactNeighborX="-550">
        <dgm:presLayoutVars>
          <dgm:chMax val="0"/>
          <dgm:chPref val="0"/>
          <dgm:bulletEnabled val="1"/>
        </dgm:presLayoutVars>
      </dgm:prSet>
      <dgm:spPr/>
    </dgm:pt>
  </dgm:ptLst>
  <dgm:cxnLst>
    <dgm:cxn modelId="{50310A14-0EAC-4A49-998A-9690F7C0FBFC}" type="presOf" srcId="{17374582-307D-483D-9FCD-42EA569FB226}" destId="{6936B051-0993-4AE4-8B28-EBFCCFAC43C0}" srcOrd="0" destOrd="0" presId="urn:microsoft.com/office/officeart/2005/8/layout/chevron1"/>
    <dgm:cxn modelId="{C476E08A-D2DD-499C-861F-C971A8637EE5}" srcId="{E2C033CE-3337-47FC-A6F4-33D2D8D02163}" destId="{17374582-307D-483D-9FCD-42EA569FB226}" srcOrd="0" destOrd="0" parTransId="{04356FC8-9420-4FE2-B8C9-824870611ED0}" sibTransId="{1FF97C78-5CD1-4833-BBEC-781A5DECBAFB}"/>
    <dgm:cxn modelId="{3BD9A592-5822-4019-A820-764D631CA0BB}" type="presOf" srcId="{E2C033CE-3337-47FC-A6F4-33D2D8D02163}" destId="{914FB318-2D89-477D-9F80-4772BDAACBB3}" srcOrd="0" destOrd="0" presId="urn:microsoft.com/office/officeart/2005/8/layout/chevron1"/>
    <dgm:cxn modelId="{62A6414A-5829-4C77-BC0D-1B61033981F2}" type="presParOf" srcId="{914FB318-2D89-477D-9F80-4772BDAACBB3}" destId="{6936B051-0993-4AE4-8B28-EBFCCFAC43C0}" srcOrd="0"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2C033CE-3337-47FC-A6F4-33D2D8D02163}" type="doc">
      <dgm:prSet loTypeId="urn:microsoft.com/office/officeart/2005/8/layout/chevron1" loCatId="process" qsTypeId="urn:microsoft.com/office/officeart/2005/8/quickstyle/simple5" qsCatId="simple" csTypeId="urn:microsoft.com/office/officeart/2005/8/colors/accent0_2" csCatId="mainScheme" phldr="1"/>
      <dgm:spPr/>
    </dgm:pt>
    <dgm:pt modelId="{17374582-307D-483D-9FCD-42EA569FB226}">
      <dgm:prSet phldrT="[Text]" custT="1"/>
      <dgm:spPr/>
      <dgm:t>
        <a:bodyPr/>
        <a:lstStyle/>
        <a:p>
          <a:endParaRPr lang="en-US" sz="1200" dirty="0"/>
        </a:p>
      </dgm:t>
    </dgm:pt>
    <dgm:pt modelId="{04356FC8-9420-4FE2-B8C9-824870611ED0}" type="parTrans" cxnId="{C476E08A-D2DD-499C-861F-C971A8637EE5}">
      <dgm:prSet/>
      <dgm:spPr/>
      <dgm:t>
        <a:bodyPr/>
        <a:lstStyle/>
        <a:p>
          <a:endParaRPr lang="en-US"/>
        </a:p>
      </dgm:t>
    </dgm:pt>
    <dgm:pt modelId="{1FF97C78-5CD1-4833-BBEC-781A5DECBAFB}" type="sibTrans" cxnId="{C476E08A-D2DD-499C-861F-C971A8637EE5}">
      <dgm:prSet/>
      <dgm:spPr/>
      <dgm:t>
        <a:bodyPr/>
        <a:lstStyle/>
        <a:p>
          <a:endParaRPr lang="en-US"/>
        </a:p>
      </dgm:t>
    </dgm:pt>
    <dgm:pt modelId="{914FB318-2D89-477D-9F80-4772BDAACBB3}" type="pres">
      <dgm:prSet presAssocID="{E2C033CE-3337-47FC-A6F4-33D2D8D02163}" presName="Name0" presStyleCnt="0">
        <dgm:presLayoutVars>
          <dgm:dir/>
          <dgm:animLvl val="lvl"/>
          <dgm:resizeHandles val="exact"/>
        </dgm:presLayoutVars>
      </dgm:prSet>
      <dgm:spPr/>
    </dgm:pt>
    <dgm:pt modelId="{6936B051-0993-4AE4-8B28-EBFCCFAC43C0}" type="pres">
      <dgm:prSet presAssocID="{17374582-307D-483D-9FCD-42EA569FB226}" presName="parTxOnly" presStyleLbl="node1" presStyleIdx="0" presStyleCnt="1" custScaleY="206588">
        <dgm:presLayoutVars>
          <dgm:chMax val="0"/>
          <dgm:chPref val="0"/>
          <dgm:bulletEnabled val="1"/>
        </dgm:presLayoutVars>
      </dgm:prSet>
      <dgm:spPr/>
    </dgm:pt>
  </dgm:ptLst>
  <dgm:cxnLst>
    <dgm:cxn modelId="{50310A14-0EAC-4A49-998A-9690F7C0FBFC}" type="presOf" srcId="{17374582-307D-483D-9FCD-42EA569FB226}" destId="{6936B051-0993-4AE4-8B28-EBFCCFAC43C0}" srcOrd="0" destOrd="0" presId="urn:microsoft.com/office/officeart/2005/8/layout/chevron1"/>
    <dgm:cxn modelId="{C476E08A-D2DD-499C-861F-C971A8637EE5}" srcId="{E2C033CE-3337-47FC-A6F4-33D2D8D02163}" destId="{17374582-307D-483D-9FCD-42EA569FB226}" srcOrd="0" destOrd="0" parTransId="{04356FC8-9420-4FE2-B8C9-824870611ED0}" sibTransId="{1FF97C78-5CD1-4833-BBEC-781A5DECBAFB}"/>
    <dgm:cxn modelId="{3BD9A592-5822-4019-A820-764D631CA0BB}" type="presOf" srcId="{E2C033CE-3337-47FC-A6F4-33D2D8D02163}" destId="{914FB318-2D89-477D-9F80-4772BDAACBB3}" srcOrd="0" destOrd="0" presId="urn:microsoft.com/office/officeart/2005/8/layout/chevron1"/>
    <dgm:cxn modelId="{62A6414A-5829-4C77-BC0D-1B61033981F2}" type="presParOf" srcId="{914FB318-2D89-477D-9F80-4772BDAACBB3}" destId="{6936B051-0993-4AE4-8B28-EBFCCFAC43C0}" srcOrd="0" destOrd="0" presId="urn:microsoft.com/office/officeart/2005/8/layout/chevron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2C033CE-3337-47FC-A6F4-33D2D8D02163}" type="doc">
      <dgm:prSet loTypeId="urn:microsoft.com/office/officeart/2005/8/layout/chevron1" loCatId="process" qsTypeId="urn:microsoft.com/office/officeart/2005/8/quickstyle/simple5" qsCatId="simple" csTypeId="urn:microsoft.com/office/officeart/2005/8/colors/accent0_2" csCatId="mainScheme" phldr="1"/>
      <dgm:spPr/>
    </dgm:pt>
    <dgm:pt modelId="{17374582-307D-483D-9FCD-42EA569FB226}">
      <dgm:prSet phldrT="[Text]" custT="1"/>
      <dgm:spPr/>
      <dgm:t>
        <a:bodyPr/>
        <a:lstStyle/>
        <a:p>
          <a:endParaRPr lang="en-US" sz="1200" dirty="0"/>
        </a:p>
      </dgm:t>
    </dgm:pt>
    <dgm:pt modelId="{04356FC8-9420-4FE2-B8C9-824870611ED0}" type="parTrans" cxnId="{C476E08A-D2DD-499C-861F-C971A8637EE5}">
      <dgm:prSet/>
      <dgm:spPr/>
      <dgm:t>
        <a:bodyPr/>
        <a:lstStyle/>
        <a:p>
          <a:endParaRPr lang="en-US"/>
        </a:p>
      </dgm:t>
    </dgm:pt>
    <dgm:pt modelId="{1FF97C78-5CD1-4833-BBEC-781A5DECBAFB}" type="sibTrans" cxnId="{C476E08A-D2DD-499C-861F-C971A8637EE5}">
      <dgm:prSet/>
      <dgm:spPr/>
      <dgm:t>
        <a:bodyPr/>
        <a:lstStyle/>
        <a:p>
          <a:endParaRPr lang="en-US"/>
        </a:p>
      </dgm:t>
    </dgm:pt>
    <dgm:pt modelId="{914FB318-2D89-477D-9F80-4772BDAACBB3}" type="pres">
      <dgm:prSet presAssocID="{E2C033CE-3337-47FC-A6F4-33D2D8D02163}" presName="Name0" presStyleCnt="0">
        <dgm:presLayoutVars>
          <dgm:dir/>
          <dgm:animLvl val="lvl"/>
          <dgm:resizeHandles val="exact"/>
        </dgm:presLayoutVars>
      </dgm:prSet>
      <dgm:spPr/>
    </dgm:pt>
    <dgm:pt modelId="{6936B051-0993-4AE4-8B28-EBFCCFAC43C0}" type="pres">
      <dgm:prSet presAssocID="{17374582-307D-483D-9FCD-42EA569FB226}" presName="parTxOnly" presStyleLbl="node1" presStyleIdx="0" presStyleCnt="1" custScaleY="206588" custLinFactNeighborX="-515">
        <dgm:presLayoutVars>
          <dgm:chMax val="0"/>
          <dgm:chPref val="0"/>
          <dgm:bulletEnabled val="1"/>
        </dgm:presLayoutVars>
      </dgm:prSet>
      <dgm:spPr/>
    </dgm:pt>
  </dgm:ptLst>
  <dgm:cxnLst>
    <dgm:cxn modelId="{50310A14-0EAC-4A49-998A-9690F7C0FBFC}" type="presOf" srcId="{17374582-307D-483D-9FCD-42EA569FB226}" destId="{6936B051-0993-4AE4-8B28-EBFCCFAC43C0}" srcOrd="0" destOrd="0" presId="urn:microsoft.com/office/officeart/2005/8/layout/chevron1"/>
    <dgm:cxn modelId="{C476E08A-D2DD-499C-861F-C971A8637EE5}" srcId="{E2C033CE-3337-47FC-A6F4-33D2D8D02163}" destId="{17374582-307D-483D-9FCD-42EA569FB226}" srcOrd="0" destOrd="0" parTransId="{04356FC8-9420-4FE2-B8C9-824870611ED0}" sibTransId="{1FF97C78-5CD1-4833-BBEC-781A5DECBAFB}"/>
    <dgm:cxn modelId="{3BD9A592-5822-4019-A820-764D631CA0BB}" type="presOf" srcId="{E2C033CE-3337-47FC-A6F4-33D2D8D02163}" destId="{914FB318-2D89-477D-9F80-4772BDAACBB3}" srcOrd="0" destOrd="0" presId="urn:microsoft.com/office/officeart/2005/8/layout/chevron1"/>
    <dgm:cxn modelId="{62A6414A-5829-4C77-BC0D-1B61033981F2}" type="presParOf" srcId="{914FB318-2D89-477D-9F80-4772BDAACBB3}" destId="{6936B051-0993-4AE4-8B28-EBFCCFAC43C0}" srcOrd="0" destOrd="0" presId="urn:microsoft.com/office/officeart/2005/8/layout/chevron1"/>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2C033CE-3337-47FC-A6F4-33D2D8D02163}" type="doc">
      <dgm:prSet loTypeId="urn:microsoft.com/office/officeart/2005/8/layout/chevron1" loCatId="process" qsTypeId="urn:microsoft.com/office/officeart/2005/8/quickstyle/simple5" qsCatId="simple" csTypeId="urn:microsoft.com/office/officeart/2005/8/colors/accent0_2" csCatId="mainScheme" phldr="1"/>
      <dgm:spPr/>
    </dgm:pt>
    <dgm:pt modelId="{17374582-307D-483D-9FCD-42EA569FB226}">
      <dgm:prSet phldrT="[Text]" custT="1"/>
      <dgm:spPr/>
      <dgm:t>
        <a:bodyPr/>
        <a:lstStyle/>
        <a:p>
          <a:endParaRPr lang="en-US" sz="1200" dirty="0"/>
        </a:p>
      </dgm:t>
    </dgm:pt>
    <dgm:pt modelId="{04356FC8-9420-4FE2-B8C9-824870611ED0}" type="parTrans" cxnId="{C476E08A-D2DD-499C-861F-C971A8637EE5}">
      <dgm:prSet/>
      <dgm:spPr/>
      <dgm:t>
        <a:bodyPr/>
        <a:lstStyle/>
        <a:p>
          <a:endParaRPr lang="en-US"/>
        </a:p>
      </dgm:t>
    </dgm:pt>
    <dgm:pt modelId="{1FF97C78-5CD1-4833-BBEC-781A5DECBAFB}" type="sibTrans" cxnId="{C476E08A-D2DD-499C-861F-C971A8637EE5}">
      <dgm:prSet/>
      <dgm:spPr/>
      <dgm:t>
        <a:bodyPr/>
        <a:lstStyle/>
        <a:p>
          <a:endParaRPr lang="en-US"/>
        </a:p>
      </dgm:t>
    </dgm:pt>
    <dgm:pt modelId="{914FB318-2D89-477D-9F80-4772BDAACBB3}" type="pres">
      <dgm:prSet presAssocID="{E2C033CE-3337-47FC-A6F4-33D2D8D02163}" presName="Name0" presStyleCnt="0">
        <dgm:presLayoutVars>
          <dgm:dir/>
          <dgm:animLvl val="lvl"/>
          <dgm:resizeHandles val="exact"/>
        </dgm:presLayoutVars>
      </dgm:prSet>
      <dgm:spPr/>
    </dgm:pt>
    <dgm:pt modelId="{6936B051-0993-4AE4-8B28-EBFCCFAC43C0}" type="pres">
      <dgm:prSet presAssocID="{17374582-307D-483D-9FCD-42EA569FB226}" presName="parTxOnly" presStyleLbl="node1" presStyleIdx="0" presStyleCnt="1" custScaleY="206588" custLinFactNeighborX="77791" custLinFactNeighborY="-30844">
        <dgm:presLayoutVars>
          <dgm:chMax val="0"/>
          <dgm:chPref val="0"/>
          <dgm:bulletEnabled val="1"/>
        </dgm:presLayoutVars>
      </dgm:prSet>
      <dgm:spPr/>
    </dgm:pt>
  </dgm:ptLst>
  <dgm:cxnLst>
    <dgm:cxn modelId="{50310A14-0EAC-4A49-998A-9690F7C0FBFC}" type="presOf" srcId="{17374582-307D-483D-9FCD-42EA569FB226}" destId="{6936B051-0993-4AE4-8B28-EBFCCFAC43C0}" srcOrd="0" destOrd="0" presId="urn:microsoft.com/office/officeart/2005/8/layout/chevron1"/>
    <dgm:cxn modelId="{C476E08A-D2DD-499C-861F-C971A8637EE5}" srcId="{E2C033CE-3337-47FC-A6F4-33D2D8D02163}" destId="{17374582-307D-483D-9FCD-42EA569FB226}" srcOrd="0" destOrd="0" parTransId="{04356FC8-9420-4FE2-B8C9-824870611ED0}" sibTransId="{1FF97C78-5CD1-4833-BBEC-781A5DECBAFB}"/>
    <dgm:cxn modelId="{3BD9A592-5822-4019-A820-764D631CA0BB}" type="presOf" srcId="{E2C033CE-3337-47FC-A6F4-33D2D8D02163}" destId="{914FB318-2D89-477D-9F80-4772BDAACBB3}" srcOrd="0" destOrd="0" presId="urn:microsoft.com/office/officeart/2005/8/layout/chevron1"/>
    <dgm:cxn modelId="{62A6414A-5829-4C77-BC0D-1B61033981F2}" type="presParOf" srcId="{914FB318-2D89-477D-9F80-4772BDAACBB3}" destId="{6936B051-0993-4AE4-8B28-EBFCCFAC43C0}" srcOrd="0" destOrd="0" presId="urn:microsoft.com/office/officeart/2005/8/layout/chevron1"/>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2C033CE-3337-47FC-A6F4-33D2D8D02163}" type="doc">
      <dgm:prSet loTypeId="urn:microsoft.com/office/officeart/2005/8/layout/chevron1" loCatId="process" qsTypeId="urn:microsoft.com/office/officeart/2005/8/quickstyle/simple5" qsCatId="simple" csTypeId="urn:microsoft.com/office/officeart/2005/8/colors/accent0_2" csCatId="mainScheme" phldr="1"/>
      <dgm:spPr/>
    </dgm:pt>
    <dgm:pt modelId="{17374582-307D-483D-9FCD-42EA569FB226}">
      <dgm:prSet phldrT="[Text]" custT="1"/>
      <dgm:spPr/>
      <dgm:t>
        <a:bodyPr/>
        <a:lstStyle/>
        <a:p>
          <a:endParaRPr lang="en-US" sz="1200" dirty="0"/>
        </a:p>
      </dgm:t>
    </dgm:pt>
    <dgm:pt modelId="{04356FC8-9420-4FE2-B8C9-824870611ED0}" type="parTrans" cxnId="{C476E08A-D2DD-499C-861F-C971A8637EE5}">
      <dgm:prSet/>
      <dgm:spPr/>
      <dgm:t>
        <a:bodyPr/>
        <a:lstStyle/>
        <a:p>
          <a:endParaRPr lang="en-US"/>
        </a:p>
      </dgm:t>
    </dgm:pt>
    <dgm:pt modelId="{1FF97C78-5CD1-4833-BBEC-781A5DECBAFB}" type="sibTrans" cxnId="{C476E08A-D2DD-499C-861F-C971A8637EE5}">
      <dgm:prSet/>
      <dgm:spPr/>
      <dgm:t>
        <a:bodyPr/>
        <a:lstStyle/>
        <a:p>
          <a:endParaRPr lang="en-US"/>
        </a:p>
      </dgm:t>
    </dgm:pt>
    <dgm:pt modelId="{914FB318-2D89-477D-9F80-4772BDAACBB3}" type="pres">
      <dgm:prSet presAssocID="{E2C033CE-3337-47FC-A6F4-33D2D8D02163}" presName="Name0" presStyleCnt="0">
        <dgm:presLayoutVars>
          <dgm:dir/>
          <dgm:animLvl val="lvl"/>
          <dgm:resizeHandles val="exact"/>
        </dgm:presLayoutVars>
      </dgm:prSet>
      <dgm:spPr/>
    </dgm:pt>
    <dgm:pt modelId="{6936B051-0993-4AE4-8B28-EBFCCFAC43C0}" type="pres">
      <dgm:prSet presAssocID="{17374582-307D-483D-9FCD-42EA569FB226}" presName="parTxOnly" presStyleLbl="node1" presStyleIdx="0" presStyleCnt="1" custScaleY="129249" custLinFactNeighborX="-550">
        <dgm:presLayoutVars>
          <dgm:chMax val="0"/>
          <dgm:chPref val="0"/>
          <dgm:bulletEnabled val="1"/>
        </dgm:presLayoutVars>
      </dgm:prSet>
      <dgm:spPr/>
    </dgm:pt>
  </dgm:ptLst>
  <dgm:cxnLst>
    <dgm:cxn modelId="{50310A14-0EAC-4A49-998A-9690F7C0FBFC}" type="presOf" srcId="{17374582-307D-483D-9FCD-42EA569FB226}" destId="{6936B051-0993-4AE4-8B28-EBFCCFAC43C0}" srcOrd="0" destOrd="0" presId="urn:microsoft.com/office/officeart/2005/8/layout/chevron1"/>
    <dgm:cxn modelId="{C476E08A-D2DD-499C-861F-C971A8637EE5}" srcId="{E2C033CE-3337-47FC-A6F4-33D2D8D02163}" destId="{17374582-307D-483D-9FCD-42EA569FB226}" srcOrd="0" destOrd="0" parTransId="{04356FC8-9420-4FE2-B8C9-824870611ED0}" sibTransId="{1FF97C78-5CD1-4833-BBEC-781A5DECBAFB}"/>
    <dgm:cxn modelId="{3BD9A592-5822-4019-A820-764D631CA0BB}" type="presOf" srcId="{E2C033CE-3337-47FC-A6F4-33D2D8D02163}" destId="{914FB318-2D89-477D-9F80-4772BDAACBB3}" srcOrd="0" destOrd="0" presId="urn:microsoft.com/office/officeart/2005/8/layout/chevron1"/>
    <dgm:cxn modelId="{62A6414A-5829-4C77-BC0D-1B61033981F2}" type="presParOf" srcId="{914FB318-2D89-477D-9F80-4772BDAACBB3}" destId="{6936B051-0993-4AE4-8B28-EBFCCFAC43C0}" srcOrd="0"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2C033CE-3337-47FC-A6F4-33D2D8D02163}" type="doc">
      <dgm:prSet loTypeId="urn:microsoft.com/office/officeart/2005/8/layout/chevron1" loCatId="process" qsTypeId="urn:microsoft.com/office/officeart/2005/8/quickstyle/simple5" qsCatId="simple" csTypeId="urn:microsoft.com/office/officeart/2005/8/colors/accent0_2" csCatId="mainScheme" phldr="1"/>
      <dgm:spPr/>
    </dgm:pt>
    <dgm:pt modelId="{17374582-307D-483D-9FCD-42EA569FB226}">
      <dgm:prSet phldrT="[Text]" custT="1"/>
      <dgm:spPr/>
      <dgm:t>
        <a:bodyPr/>
        <a:lstStyle/>
        <a:p>
          <a:endParaRPr lang="en-US" sz="1200" dirty="0"/>
        </a:p>
      </dgm:t>
    </dgm:pt>
    <dgm:pt modelId="{04356FC8-9420-4FE2-B8C9-824870611ED0}" type="parTrans" cxnId="{C476E08A-D2DD-499C-861F-C971A8637EE5}">
      <dgm:prSet/>
      <dgm:spPr/>
      <dgm:t>
        <a:bodyPr/>
        <a:lstStyle/>
        <a:p>
          <a:endParaRPr lang="en-US"/>
        </a:p>
      </dgm:t>
    </dgm:pt>
    <dgm:pt modelId="{1FF97C78-5CD1-4833-BBEC-781A5DECBAFB}" type="sibTrans" cxnId="{C476E08A-D2DD-499C-861F-C971A8637EE5}">
      <dgm:prSet/>
      <dgm:spPr/>
      <dgm:t>
        <a:bodyPr/>
        <a:lstStyle/>
        <a:p>
          <a:endParaRPr lang="en-US"/>
        </a:p>
      </dgm:t>
    </dgm:pt>
    <dgm:pt modelId="{914FB318-2D89-477D-9F80-4772BDAACBB3}" type="pres">
      <dgm:prSet presAssocID="{E2C033CE-3337-47FC-A6F4-33D2D8D02163}" presName="Name0" presStyleCnt="0">
        <dgm:presLayoutVars>
          <dgm:dir/>
          <dgm:animLvl val="lvl"/>
          <dgm:resizeHandles val="exact"/>
        </dgm:presLayoutVars>
      </dgm:prSet>
      <dgm:spPr/>
    </dgm:pt>
    <dgm:pt modelId="{6936B051-0993-4AE4-8B28-EBFCCFAC43C0}" type="pres">
      <dgm:prSet presAssocID="{17374582-307D-483D-9FCD-42EA569FB226}" presName="parTxOnly" presStyleLbl="node1" presStyleIdx="0" presStyleCnt="1" custScaleY="206588">
        <dgm:presLayoutVars>
          <dgm:chMax val="0"/>
          <dgm:chPref val="0"/>
          <dgm:bulletEnabled val="1"/>
        </dgm:presLayoutVars>
      </dgm:prSet>
      <dgm:spPr/>
    </dgm:pt>
  </dgm:ptLst>
  <dgm:cxnLst>
    <dgm:cxn modelId="{50310A14-0EAC-4A49-998A-9690F7C0FBFC}" type="presOf" srcId="{17374582-307D-483D-9FCD-42EA569FB226}" destId="{6936B051-0993-4AE4-8B28-EBFCCFAC43C0}" srcOrd="0" destOrd="0" presId="urn:microsoft.com/office/officeart/2005/8/layout/chevron1"/>
    <dgm:cxn modelId="{C476E08A-D2DD-499C-861F-C971A8637EE5}" srcId="{E2C033CE-3337-47FC-A6F4-33D2D8D02163}" destId="{17374582-307D-483D-9FCD-42EA569FB226}" srcOrd="0" destOrd="0" parTransId="{04356FC8-9420-4FE2-B8C9-824870611ED0}" sibTransId="{1FF97C78-5CD1-4833-BBEC-781A5DECBAFB}"/>
    <dgm:cxn modelId="{3BD9A592-5822-4019-A820-764D631CA0BB}" type="presOf" srcId="{E2C033CE-3337-47FC-A6F4-33D2D8D02163}" destId="{914FB318-2D89-477D-9F80-4772BDAACBB3}" srcOrd="0" destOrd="0" presId="urn:microsoft.com/office/officeart/2005/8/layout/chevron1"/>
    <dgm:cxn modelId="{62A6414A-5829-4C77-BC0D-1B61033981F2}" type="presParOf" srcId="{914FB318-2D89-477D-9F80-4772BDAACBB3}" destId="{6936B051-0993-4AE4-8B28-EBFCCFAC43C0}" srcOrd="0" destOrd="0" presId="urn:microsoft.com/office/officeart/2005/8/layout/chevron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2C033CE-3337-47FC-A6F4-33D2D8D02163}" type="doc">
      <dgm:prSet loTypeId="urn:microsoft.com/office/officeart/2005/8/layout/chevron1" loCatId="process" qsTypeId="urn:microsoft.com/office/officeart/2005/8/quickstyle/simple5" qsCatId="simple" csTypeId="urn:microsoft.com/office/officeart/2005/8/colors/accent0_2" csCatId="mainScheme" phldr="1"/>
      <dgm:spPr/>
    </dgm:pt>
    <dgm:pt modelId="{17374582-307D-483D-9FCD-42EA569FB226}">
      <dgm:prSet phldrT="[Text]" custT="1"/>
      <dgm:spPr/>
      <dgm:t>
        <a:bodyPr/>
        <a:lstStyle/>
        <a:p>
          <a:endParaRPr lang="en-US" sz="1200" dirty="0"/>
        </a:p>
      </dgm:t>
    </dgm:pt>
    <dgm:pt modelId="{04356FC8-9420-4FE2-B8C9-824870611ED0}" type="parTrans" cxnId="{C476E08A-D2DD-499C-861F-C971A8637EE5}">
      <dgm:prSet/>
      <dgm:spPr/>
      <dgm:t>
        <a:bodyPr/>
        <a:lstStyle/>
        <a:p>
          <a:endParaRPr lang="en-US"/>
        </a:p>
      </dgm:t>
    </dgm:pt>
    <dgm:pt modelId="{1FF97C78-5CD1-4833-BBEC-781A5DECBAFB}" type="sibTrans" cxnId="{C476E08A-D2DD-499C-861F-C971A8637EE5}">
      <dgm:prSet/>
      <dgm:spPr/>
      <dgm:t>
        <a:bodyPr/>
        <a:lstStyle/>
        <a:p>
          <a:endParaRPr lang="en-US"/>
        </a:p>
      </dgm:t>
    </dgm:pt>
    <dgm:pt modelId="{914FB318-2D89-477D-9F80-4772BDAACBB3}" type="pres">
      <dgm:prSet presAssocID="{E2C033CE-3337-47FC-A6F4-33D2D8D02163}" presName="Name0" presStyleCnt="0">
        <dgm:presLayoutVars>
          <dgm:dir/>
          <dgm:animLvl val="lvl"/>
          <dgm:resizeHandles val="exact"/>
        </dgm:presLayoutVars>
      </dgm:prSet>
      <dgm:spPr/>
    </dgm:pt>
    <dgm:pt modelId="{6936B051-0993-4AE4-8B28-EBFCCFAC43C0}" type="pres">
      <dgm:prSet presAssocID="{17374582-307D-483D-9FCD-42EA569FB226}" presName="parTxOnly" presStyleLbl="node1" presStyleIdx="0" presStyleCnt="1" custScaleY="206588" custLinFactNeighborX="-515">
        <dgm:presLayoutVars>
          <dgm:chMax val="0"/>
          <dgm:chPref val="0"/>
          <dgm:bulletEnabled val="1"/>
        </dgm:presLayoutVars>
      </dgm:prSet>
      <dgm:spPr/>
    </dgm:pt>
  </dgm:ptLst>
  <dgm:cxnLst>
    <dgm:cxn modelId="{50310A14-0EAC-4A49-998A-9690F7C0FBFC}" type="presOf" srcId="{17374582-307D-483D-9FCD-42EA569FB226}" destId="{6936B051-0993-4AE4-8B28-EBFCCFAC43C0}" srcOrd="0" destOrd="0" presId="urn:microsoft.com/office/officeart/2005/8/layout/chevron1"/>
    <dgm:cxn modelId="{C476E08A-D2DD-499C-861F-C971A8637EE5}" srcId="{E2C033CE-3337-47FC-A6F4-33D2D8D02163}" destId="{17374582-307D-483D-9FCD-42EA569FB226}" srcOrd="0" destOrd="0" parTransId="{04356FC8-9420-4FE2-B8C9-824870611ED0}" sibTransId="{1FF97C78-5CD1-4833-BBEC-781A5DECBAFB}"/>
    <dgm:cxn modelId="{3BD9A592-5822-4019-A820-764D631CA0BB}" type="presOf" srcId="{E2C033CE-3337-47FC-A6F4-33D2D8D02163}" destId="{914FB318-2D89-477D-9F80-4772BDAACBB3}" srcOrd="0" destOrd="0" presId="urn:microsoft.com/office/officeart/2005/8/layout/chevron1"/>
    <dgm:cxn modelId="{62A6414A-5829-4C77-BC0D-1B61033981F2}" type="presParOf" srcId="{914FB318-2D89-477D-9F80-4772BDAACBB3}" destId="{6936B051-0993-4AE4-8B28-EBFCCFAC43C0}" srcOrd="0" destOrd="0" presId="urn:microsoft.com/office/officeart/2005/8/layout/chevron1"/>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2C033CE-3337-47FC-A6F4-33D2D8D02163}" type="doc">
      <dgm:prSet loTypeId="urn:microsoft.com/office/officeart/2005/8/layout/chevron1" loCatId="process" qsTypeId="urn:microsoft.com/office/officeart/2005/8/quickstyle/simple5" qsCatId="simple" csTypeId="urn:microsoft.com/office/officeart/2005/8/colors/accent0_2" csCatId="mainScheme" phldr="1"/>
      <dgm:spPr/>
    </dgm:pt>
    <dgm:pt modelId="{17374582-307D-483D-9FCD-42EA569FB226}">
      <dgm:prSet phldrT="[Text]" custT="1"/>
      <dgm:spPr/>
      <dgm:t>
        <a:bodyPr/>
        <a:lstStyle/>
        <a:p>
          <a:endParaRPr lang="en-US" sz="1200" dirty="0"/>
        </a:p>
      </dgm:t>
    </dgm:pt>
    <dgm:pt modelId="{04356FC8-9420-4FE2-B8C9-824870611ED0}" type="parTrans" cxnId="{C476E08A-D2DD-499C-861F-C971A8637EE5}">
      <dgm:prSet/>
      <dgm:spPr/>
      <dgm:t>
        <a:bodyPr/>
        <a:lstStyle/>
        <a:p>
          <a:endParaRPr lang="en-US"/>
        </a:p>
      </dgm:t>
    </dgm:pt>
    <dgm:pt modelId="{1FF97C78-5CD1-4833-BBEC-781A5DECBAFB}" type="sibTrans" cxnId="{C476E08A-D2DD-499C-861F-C971A8637EE5}">
      <dgm:prSet/>
      <dgm:spPr/>
      <dgm:t>
        <a:bodyPr/>
        <a:lstStyle/>
        <a:p>
          <a:endParaRPr lang="en-US"/>
        </a:p>
      </dgm:t>
    </dgm:pt>
    <dgm:pt modelId="{914FB318-2D89-477D-9F80-4772BDAACBB3}" type="pres">
      <dgm:prSet presAssocID="{E2C033CE-3337-47FC-A6F4-33D2D8D02163}" presName="Name0" presStyleCnt="0">
        <dgm:presLayoutVars>
          <dgm:dir/>
          <dgm:animLvl val="lvl"/>
          <dgm:resizeHandles val="exact"/>
        </dgm:presLayoutVars>
      </dgm:prSet>
      <dgm:spPr/>
    </dgm:pt>
    <dgm:pt modelId="{6936B051-0993-4AE4-8B28-EBFCCFAC43C0}" type="pres">
      <dgm:prSet presAssocID="{17374582-307D-483D-9FCD-42EA569FB226}" presName="parTxOnly" presStyleLbl="node1" presStyleIdx="0" presStyleCnt="1" custScaleY="206588" custLinFactNeighborX="77791" custLinFactNeighborY="-30844">
        <dgm:presLayoutVars>
          <dgm:chMax val="0"/>
          <dgm:chPref val="0"/>
          <dgm:bulletEnabled val="1"/>
        </dgm:presLayoutVars>
      </dgm:prSet>
      <dgm:spPr/>
    </dgm:pt>
  </dgm:ptLst>
  <dgm:cxnLst>
    <dgm:cxn modelId="{50310A14-0EAC-4A49-998A-9690F7C0FBFC}" type="presOf" srcId="{17374582-307D-483D-9FCD-42EA569FB226}" destId="{6936B051-0993-4AE4-8B28-EBFCCFAC43C0}" srcOrd="0" destOrd="0" presId="urn:microsoft.com/office/officeart/2005/8/layout/chevron1"/>
    <dgm:cxn modelId="{C476E08A-D2DD-499C-861F-C971A8637EE5}" srcId="{E2C033CE-3337-47FC-A6F4-33D2D8D02163}" destId="{17374582-307D-483D-9FCD-42EA569FB226}" srcOrd="0" destOrd="0" parTransId="{04356FC8-9420-4FE2-B8C9-824870611ED0}" sibTransId="{1FF97C78-5CD1-4833-BBEC-781A5DECBAFB}"/>
    <dgm:cxn modelId="{3BD9A592-5822-4019-A820-764D631CA0BB}" type="presOf" srcId="{E2C033CE-3337-47FC-A6F4-33D2D8D02163}" destId="{914FB318-2D89-477D-9F80-4772BDAACBB3}" srcOrd="0" destOrd="0" presId="urn:microsoft.com/office/officeart/2005/8/layout/chevron1"/>
    <dgm:cxn modelId="{62A6414A-5829-4C77-BC0D-1B61033981F2}" type="presParOf" srcId="{914FB318-2D89-477D-9F80-4772BDAACBB3}" destId="{6936B051-0993-4AE4-8B28-EBFCCFAC43C0}" srcOrd="0" destOrd="0" presId="urn:microsoft.com/office/officeart/2005/8/layout/chevron1"/>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2C033CE-3337-47FC-A6F4-33D2D8D02163}" type="doc">
      <dgm:prSet loTypeId="urn:microsoft.com/office/officeart/2005/8/layout/chevron1" loCatId="process" qsTypeId="urn:microsoft.com/office/officeart/2005/8/quickstyle/simple5" qsCatId="simple" csTypeId="urn:microsoft.com/office/officeart/2005/8/colors/accent0_2" csCatId="mainScheme" phldr="1"/>
      <dgm:spPr/>
    </dgm:pt>
    <dgm:pt modelId="{17374582-307D-483D-9FCD-42EA569FB226}">
      <dgm:prSet phldrT="[Text]" custT="1"/>
      <dgm:spPr/>
      <dgm:t>
        <a:bodyPr/>
        <a:lstStyle/>
        <a:p>
          <a:endParaRPr lang="en-US" sz="1200" dirty="0"/>
        </a:p>
      </dgm:t>
    </dgm:pt>
    <dgm:pt modelId="{04356FC8-9420-4FE2-B8C9-824870611ED0}" type="parTrans" cxnId="{C476E08A-D2DD-499C-861F-C971A8637EE5}">
      <dgm:prSet/>
      <dgm:spPr/>
      <dgm:t>
        <a:bodyPr/>
        <a:lstStyle/>
        <a:p>
          <a:endParaRPr lang="en-US"/>
        </a:p>
      </dgm:t>
    </dgm:pt>
    <dgm:pt modelId="{1FF97C78-5CD1-4833-BBEC-781A5DECBAFB}" type="sibTrans" cxnId="{C476E08A-D2DD-499C-861F-C971A8637EE5}">
      <dgm:prSet/>
      <dgm:spPr/>
      <dgm:t>
        <a:bodyPr/>
        <a:lstStyle/>
        <a:p>
          <a:endParaRPr lang="en-US"/>
        </a:p>
      </dgm:t>
    </dgm:pt>
    <dgm:pt modelId="{914FB318-2D89-477D-9F80-4772BDAACBB3}" type="pres">
      <dgm:prSet presAssocID="{E2C033CE-3337-47FC-A6F4-33D2D8D02163}" presName="Name0" presStyleCnt="0">
        <dgm:presLayoutVars>
          <dgm:dir/>
          <dgm:animLvl val="lvl"/>
          <dgm:resizeHandles val="exact"/>
        </dgm:presLayoutVars>
      </dgm:prSet>
      <dgm:spPr/>
    </dgm:pt>
    <dgm:pt modelId="{6936B051-0993-4AE4-8B28-EBFCCFAC43C0}" type="pres">
      <dgm:prSet presAssocID="{17374582-307D-483D-9FCD-42EA569FB226}" presName="parTxOnly" presStyleLbl="node1" presStyleIdx="0" presStyleCnt="1" custScaleY="129249" custLinFactNeighborX="-550">
        <dgm:presLayoutVars>
          <dgm:chMax val="0"/>
          <dgm:chPref val="0"/>
          <dgm:bulletEnabled val="1"/>
        </dgm:presLayoutVars>
      </dgm:prSet>
      <dgm:spPr/>
    </dgm:pt>
  </dgm:ptLst>
  <dgm:cxnLst>
    <dgm:cxn modelId="{50310A14-0EAC-4A49-998A-9690F7C0FBFC}" type="presOf" srcId="{17374582-307D-483D-9FCD-42EA569FB226}" destId="{6936B051-0993-4AE4-8B28-EBFCCFAC43C0}" srcOrd="0" destOrd="0" presId="urn:microsoft.com/office/officeart/2005/8/layout/chevron1"/>
    <dgm:cxn modelId="{C476E08A-D2DD-499C-861F-C971A8637EE5}" srcId="{E2C033CE-3337-47FC-A6F4-33D2D8D02163}" destId="{17374582-307D-483D-9FCD-42EA569FB226}" srcOrd="0" destOrd="0" parTransId="{04356FC8-9420-4FE2-B8C9-824870611ED0}" sibTransId="{1FF97C78-5CD1-4833-BBEC-781A5DECBAFB}"/>
    <dgm:cxn modelId="{3BD9A592-5822-4019-A820-764D631CA0BB}" type="presOf" srcId="{E2C033CE-3337-47FC-A6F4-33D2D8D02163}" destId="{914FB318-2D89-477D-9F80-4772BDAACBB3}" srcOrd="0" destOrd="0" presId="urn:microsoft.com/office/officeart/2005/8/layout/chevron1"/>
    <dgm:cxn modelId="{62A6414A-5829-4C77-BC0D-1B61033981F2}" type="presParOf" srcId="{914FB318-2D89-477D-9F80-4772BDAACBB3}" destId="{6936B051-0993-4AE4-8B28-EBFCCFAC43C0}" srcOrd="0"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2C033CE-3337-47FC-A6F4-33D2D8D02163}" type="doc">
      <dgm:prSet loTypeId="urn:microsoft.com/office/officeart/2005/8/layout/chevron1" loCatId="process" qsTypeId="urn:microsoft.com/office/officeart/2005/8/quickstyle/simple5" qsCatId="simple" csTypeId="urn:microsoft.com/office/officeart/2005/8/colors/accent0_2" csCatId="mainScheme" phldr="1"/>
      <dgm:spPr/>
    </dgm:pt>
    <dgm:pt modelId="{17374582-307D-483D-9FCD-42EA569FB226}">
      <dgm:prSet phldrT="[Text]" custT="1"/>
      <dgm:spPr/>
      <dgm:t>
        <a:bodyPr/>
        <a:lstStyle/>
        <a:p>
          <a:endParaRPr lang="en-US" sz="1200" dirty="0"/>
        </a:p>
      </dgm:t>
    </dgm:pt>
    <dgm:pt modelId="{04356FC8-9420-4FE2-B8C9-824870611ED0}" type="parTrans" cxnId="{C476E08A-D2DD-499C-861F-C971A8637EE5}">
      <dgm:prSet/>
      <dgm:spPr/>
      <dgm:t>
        <a:bodyPr/>
        <a:lstStyle/>
        <a:p>
          <a:endParaRPr lang="en-US"/>
        </a:p>
      </dgm:t>
    </dgm:pt>
    <dgm:pt modelId="{1FF97C78-5CD1-4833-BBEC-781A5DECBAFB}" type="sibTrans" cxnId="{C476E08A-D2DD-499C-861F-C971A8637EE5}">
      <dgm:prSet/>
      <dgm:spPr/>
      <dgm:t>
        <a:bodyPr/>
        <a:lstStyle/>
        <a:p>
          <a:endParaRPr lang="en-US"/>
        </a:p>
      </dgm:t>
    </dgm:pt>
    <dgm:pt modelId="{914FB318-2D89-477D-9F80-4772BDAACBB3}" type="pres">
      <dgm:prSet presAssocID="{E2C033CE-3337-47FC-A6F4-33D2D8D02163}" presName="Name0" presStyleCnt="0">
        <dgm:presLayoutVars>
          <dgm:dir/>
          <dgm:animLvl val="lvl"/>
          <dgm:resizeHandles val="exact"/>
        </dgm:presLayoutVars>
      </dgm:prSet>
      <dgm:spPr/>
    </dgm:pt>
    <dgm:pt modelId="{6936B051-0993-4AE4-8B28-EBFCCFAC43C0}" type="pres">
      <dgm:prSet presAssocID="{17374582-307D-483D-9FCD-42EA569FB226}" presName="parTxOnly" presStyleLbl="node1" presStyleIdx="0" presStyleCnt="1" custScaleY="206588">
        <dgm:presLayoutVars>
          <dgm:chMax val="0"/>
          <dgm:chPref val="0"/>
          <dgm:bulletEnabled val="1"/>
        </dgm:presLayoutVars>
      </dgm:prSet>
      <dgm:spPr/>
    </dgm:pt>
  </dgm:ptLst>
  <dgm:cxnLst>
    <dgm:cxn modelId="{50310A14-0EAC-4A49-998A-9690F7C0FBFC}" type="presOf" srcId="{17374582-307D-483D-9FCD-42EA569FB226}" destId="{6936B051-0993-4AE4-8B28-EBFCCFAC43C0}" srcOrd="0" destOrd="0" presId="urn:microsoft.com/office/officeart/2005/8/layout/chevron1"/>
    <dgm:cxn modelId="{C476E08A-D2DD-499C-861F-C971A8637EE5}" srcId="{E2C033CE-3337-47FC-A6F4-33D2D8D02163}" destId="{17374582-307D-483D-9FCD-42EA569FB226}" srcOrd="0" destOrd="0" parTransId="{04356FC8-9420-4FE2-B8C9-824870611ED0}" sibTransId="{1FF97C78-5CD1-4833-BBEC-781A5DECBAFB}"/>
    <dgm:cxn modelId="{3BD9A592-5822-4019-A820-764D631CA0BB}" type="presOf" srcId="{E2C033CE-3337-47FC-A6F4-33D2D8D02163}" destId="{914FB318-2D89-477D-9F80-4772BDAACBB3}" srcOrd="0" destOrd="0" presId="urn:microsoft.com/office/officeart/2005/8/layout/chevron1"/>
    <dgm:cxn modelId="{62A6414A-5829-4C77-BC0D-1B61033981F2}" type="presParOf" srcId="{914FB318-2D89-477D-9F80-4772BDAACBB3}" destId="{6936B051-0993-4AE4-8B28-EBFCCFAC43C0}" srcOrd="0" destOrd="0" presId="urn:microsoft.com/office/officeart/2005/8/layout/chevron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2C033CE-3337-47FC-A6F4-33D2D8D02163}" type="doc">
      <dgm:prSet loTypeId="urn:microsoft.com/office/officeart/2005/8/layout/chevron1" loCatId="process" qsTypeId="urn:microsoft.com/office/officeart/2005/8/quickstyle/simple5" qsCatId="simple" csTypeId="urn:microsoft.com/office/officeart/2005/8/colors/accent0_2" csCatId="mainScheme" phldr="1"/>
      <dgm:spPr/>
    </dgm:pt>
    <dgm:pt modelId="{17374582-307D-483D-9FCD-42EA569FB226}">
      <dgm:prSet phldrT="[Text]" custT="1"/>
      <dgm:spPr/>
      <dgm:t>
        <a:bodyPr/>
        <a:lstStyle/>
        <a:p>
          <a:endParaRPr lang="en-US" sz="1200" dirty="0"/>
        </a:p>
      </dgm:t>
    </dgm:pt>
    <dgm:pt modelId="{04356FC8-9420-4FE2-B8C9-824870611ED0}" type="parTrans" cxnId="{C476E08A-D2DD-499C-861F-C971A8637EE5}">
      <dgm:prSet/>
      <dgm:spPr/>
      <dgm:t>
        <a:bodyPr/>
        <a:lstStyle/>
        <a:p>
          <a:endParaRPr lang="en-US"/>
        </a:p>
      </dgm:t>
    </dgm:pt>
    <dgm:pt modelId="{1FF97C78-5CD1-4833-BBEC-781A5DECBAFB}" type="sibTrans" cxnId="{C476E08A-D2DD-499C-861F-C971A8637EE5}">
      <dgm:prSet/>
      <dgm:spPr/>
      <dgm:t>
        <a:bodyPr/>
        <a:lstStyle/>
        <a:p>
          <a:endParaRPr lang="en-US"/>
        </a:p>
      </dgm:t>
    </dgm:pt>
    <dgm:pt modelId="{914FB318-2D89-477D-9F80-4772BDAACBB3}" type="pres">
      <dgm:prSet presAssocID="{E2C033CE-3337-47FC-A6F4-33D2D8D02163}" presName="Name0" presStyleCnt="0">
        <dgm:presLayoutVars>
          <dgm:dir/>
          <dgm:animLvl val="lvl"/>
          <dgm:resizeHandles val="exact"/>
        </dgm:presLayoutVars>
      </dgm:prSet>
      <dgm:spPr/>
    </dgm:pt>
    <dgm:pt modelId="{6936B051-0993-4AE4-8B28-EBFCCFAC43C0}" type="pres">
      <dgm:prSet presAssocID="{17374582-307D-483D-9FCD-42EA569FB226}" presName="parTxOnly" presStyleLbl="node1" presStyleIdx="0" presStyleCnt="1" custScaleY="206588" custLinFactNeighborX="-515">
        <dgm:presLayoutVars>
          <dgm:chMax val="0"/>
          <dgm:chPref val="0"/>
          <dgm:bulletEnabled val="1"/>
        </dgm:presLayoutVars>
      </dgm:prSet>
      <dgm:spPr/>
    </dgm:pt>
  </dgm:ptLst>
  <dgm:cxnLst>
    <dgm:cxn modelId="{50310A14-0EAC-4A49-998A-9690F7C0FBFC}" type="presOf" srcId="{17374582-307D-483D-9FCD-42EA569FB226}" destId="{6936B051-0993-4AE4-8B28-EBFCCFAC43C0}" srcOrd="0" destOrd="0" presId="urn:microsoft.com/office/officeart/2005/8/layout/chevron1"/>
    <dgm:cxn modelId="{C476E08A-D2DD-499C-861F-C971A8637EE5}" srcId="{E2C033CE-3337-47FC-A6F4-33D2D8D02163}" destId="{17374582-307D-483D-9FCD-42EA569FB226}" srcOrd="0" destOrd="0" parTransId="{04356FC8-9420-4FE2-B8C9-824870611ED0}" sibTransId="{1FF97C78-5CD1-4833-BBEC-781A5DECBAFB}"/>
    <dgm:cxn modelId="{3BD9A592-5822-4019-A820-764D631CA0BB}" type="presOf" srcId="{E2C033CE-3337-47FC-A6F4-33D2D8D02163}" destId="{914FB318-2D89-477D-9F80-4772BDAACBB3}" srcOrd="0" destOrd="0" presId="urn:microsoft.com/office/officeart/2005/8/layout/chevron1"/>
    <dgm:cxn modelId="{62A6414A-5829-4C77-BC0D-1B61033981F2}" type="presParOf" srcId="{914FB318-2D89-477D-9F80-4772BDAACBB3}" destId="{6936B051-0993-4AE4-8B28-EBFCCFAC43C0}" srcOrd="0" destOrd="0" presId="urn:microsoft.com/office/officeart/2005/8/layout/chevron1"/>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2C033CE-3337-47FC-A6F4-33D2D8D02163}" type="doc">
      <dgm:prSet loTypeId="urn:microsoft.com/office/officeart/2005/8/layout/chevron1" loCatId="process" qsTypeId="urn:microsoft.com/office/officeart/2005/8/quickstyle/simple5" qsCatId="simple" csTypeId="urn:microsoft.com/office/officeart/2005/8/colors/accent0_2" csCatId="mainScheme" phldr="1"/>
      <dgm:spPr/>
    </dgm:pt>
    <dgm:pt modelId="{17374582-307D-483D-9FCD-42EA569FB226}">
      <dgm:prSet phldrT="[Text]" custT="1"/>
      <dgm:spPr/>
      <dgm:t>
        <a:bodyPr/>
        <a:lstStyle/>
        <a:p>
          <a:endParaRPr lang="en-US" sz="1200" dirty="0"/>
        </a:p>
      </dgm:t>
    </dgm:pt>
    <dgm:pt modelId="{04356FC8-9420-4FE2-B8C9-824870611ED0}" type="parTrans" cxnId="{C476E08A-D2DD-499C-861F-C971A8637EE5}">
      <dgm:prSet/>
      <dgm:spPr/>
      <dgm:t>
        <a:bodyPr/>
        <a:lstStyle/>
        <a:p>
          <a:endParaRPr lang="en-US"/>
        </a:p>
      </dgm:t>
    </dgm:pt>
    <dgm:pt modelId="{1FF97C78-5CD1-4833-BBEC-781A5DECBAFB}" type="sibTrans" cxnId="{C476E08A-D2DD-499C-861F-C971A8637EE5}">
      <dgm:prSet/>
      <dgm:spPr/>
      <dgm:t>
        <a:bodyPr/>
        <a:lstStyle/>
        <a:p>
          <a:endParaRPr lang="en-US"/>
        </a:p>
      </dgm:t>
    </dgm:pt>
    <dgm:pt modelId="{914FB318-2D89-477D-9F80-4772BDAACBB3}" type="pres">
      <dgm:prSet presAssocID="{E2C033CE-3337-47FC-A6F4-33D2D8D02163}" presName="Name0" presStyleCnt="0">
        <dgm:presLayoutVars>
          <dgm:dir/>
          <dgm:animLvl val="lvl"/>
          <dgm:resizeHandles val="exact"/>
        </dgm:presLayoutVars>
      </dgm:prSet>
      <dgm:spPr/>
    </dgm:pt>
    <dgm:pt modelId="{6936B051-0993-4AE4-8B28-EBFCCFAC43C0}" type="pres">
      <dgm:prSet presAssocID="{17374582-307D-483D-9FCD-42EA569FB226}" presName="parTxOnly" presStyleLbl="node1" presStyleIdx="0" presStyleCnt="1" custScaleY="206588">
        <dgm:presLayoutVars>
          <dgm:chMax val="0"/>
          <dgm:chPref val="0"/>
          <dgm:bulletEnabled val="1"/>
        </dgm:presLayoutVars>
      </dgm:prSet>
      <dgm:spPr/>
    </dgm:pt>
  </dgm:ptLst>
  <dgm:cxnLst>
    <dgm:cxn modelId="{50310A14-0EAC-4A49-998A-9690F7C0FBFC}" type="presOf" srcId="{17374582-307D-483D-9FCD-42EA569FB226}" destId="{6936B051-0993-4AE4-8B28-EBFCCFAC43C0}" srcOrd="0" destOrd="0" presId="urn:microsoft.com/office/officeart/2005/8/layout/chevron1"/>
    <dgm:cxn modelId="{C476E08A-D2DD-499C-861F-C971A8637EE5}" srcId="{E2C033CE-3337-47FC-A6F4-33D2D8D02163}" destId="{17374582-307D-483D-9FCD-42EA569FB226}" srcOrd="0" destOrd="0" parTransId="{04356FC8-9420-4FE2-B8C9-824870611ED0}" sibTransId="{1FF97C78-5CD1-4833-BBEC-781A5DECBAFB}"/>
    <dgm:cxn modelId="{3BD9A592-5822-4019-A820-764D631CA0BB}" type="presOf" srcId="{E2C033CE-3337-47FC-A6F4-33D2D8D02163}" destId="{914FB318-2D89-477D-9F80-4772BDAACBB3}" srcOrd="0" destOrd="0" presId="urn:microsoft.com/office/officeart/2005/8/layout/chevron1"/>
    <dgm:cxn modelId="{62A6414A-5829-4C77-BC0D-1B61033981F2}" type="presParOf" srcId="{914FB318-2D89-477D-9F80-4772BDAACBB3}" destId="{6936B051-0993-4AE4-8B28-EBFCCFAC43C0}" srcOrd="0" destOrd="0" presId="urn:microsoft.com/office/officeart/2005/8/layout/chevron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2C033CE-3337-47FC-A6F4-33D2D8D02163}" type="doc">
      <dgm:prSet loTypeId="urn:microsoft.com/office/officeart/2005/8/layout/chevron1" loCatId="process" qsTypeId="urn:microsoft.com/office/officeart/2005/8/quickstyle/simple5" qsCatId="simple" csTypeId="urn:microsoft.com/office/officeart/2005/8/colors/accent0_2" csCatId="mainScheme" phldr="1"/>
      <dgm:spPr/>
    </dgm:pt>
    <dgm:pt modelId="{17374582-307D-483D-9FCD-42EA569FB226}">
      <dgm:prSet phldrT="[Text]" custT="1"/>
      <dgm:spPr/>
      <dgm:t>
        <a:bodyPr/>
        <a:lstStyle/>
        <a:p>
          <a:endParaRPr lang="en-US" sz="1200" dirty="0"/>
        </a:p>
      </dgm:t>
    </dgm:pt>
    <dgm:pt modelId="{04356FC8-9420-4FE2-B8C9-824870611ED0}" type="parTrans" cxnId="{C476E08A-D2DD-499C-861F-C971A8637EE5}">
      <dgm:prSet/>
      <dgm:spPr/>
      <dgm:t>
        <a:bodyPr/>
        <a:lstStyle/>
        <a:p>
          <a:endParaRPr lang="en-US"/>
        </a:p>
      </dgm:t>
    </dgm:pt>
    <dgm:pt modelId="{1FF97C78-5CD1-4833-BBEC-781A5DECBAFB}" type="sibTrans" cxnId="{C476E08A-D2DD-499C-861F-C971A8637EE5}">
      <dgm:prSet/>
      <dgm:spPr/>
      <dgm:t>
        <a:bodyPr/>
        <a:lstStyle/>
        <a:p>
          <a:endParaRPr lang="en-US"/>
        </a:p>
      </dgm:t>
    </dgm:pt>
    <dgm:pt modelId="{914FB318-2D89-477D-9F80-4772BDAACBB3}" type="pres">
      <dgm:prSet presAssocID="{E2C033CE-3337-47FC-A6F4-33D2D8D02163}" presName="Name0" presStyleCnt="0">
        <dgm:presLayoutVars>
          <dgm:dir/>
          <dgm:animLvl val="lvl"/>
          <dgm:resizeHandles val="exact"/>
        </dgm:presLayoutVars>
      </dgm:prSet>
      <dgm:spPr/>
    </dgm:pt>
    <dgm:pt modelId="{6936B051-0993-4AE4-8B28-EBFCCFAC43C0}" type="pres">
      <dgm:prSet presAssocID="{17374582-307D-483D-9FCD-42EA569FB226}" presName="parTxOnly" presStyleLbl="node1" presStyleIdx="0" presStyleCnt="1" custScaleY="206588" custLinFactNeighborX="77791" custLinFactNeighborY="-30844">
        <dgm:presLayoutVars>
          <dgm:chMax val="0"/>
          <dgm:chPref val="0"/>
          <dgm:bulletEnabled val="1"/>
        </dgm:presLayoutVars>
      </dgm:prSet>
      <dgm:spPr/>
    </dgm:pt>
  </dgm:ptLst>
  <dgm:cxnLst>
    <dgm:cxn modelId="{50310A14-0EAC-4A49-998A-9690F7C0FBFC}" type="presOf" srcId="{17374582-307D-483D-9FCD-42EA569FB226}" destId="{6936B051-0993-4AE4-8B28-EBFCCFAC43C0}" srcOrd="0" destOrd="0" presId="urn:microsoft.com/office/officeart/2005/8/layout/chevron1"/>
    <dgm:cxn modelId="{C476E08A-D2DD-499C-861F-C971A8637EE5}" srcId="{E2C033CE-3337-47FC-A6F4-33D2D8D02163}" destId="{17374582-307D-483D-9FCD-42EA569FB226}" srcOrd="0" destOrd="0" parTransId="{04356FC8-9420-4FE2-B8C9-824870611ED0}" sibTransId="{1FF97C78-5CD1-4833-BBEC-781A5DECBAFB}"/>
    <dgm:cxn modelId="{3BD9A592-5822-4019-A820-764D631CA0BB}" type="presOf" srcId="{E2C033CE-3337-47FC-A6F4-33D2D8D02163}" destId="{914FB318-2D89-477D-9F80-4772BDAACBB3}" srcOrd="0" destOrd="0" presId="urn:microsoft.com/office/officeart/2005/8/layout/chevron1"/>
    <dgm:cxn modelId="{62A6414A-5829-4C77-BC0D-1B61033981F2}" type="presParOf" srcId="{914FB318-2D89-477D-9F80-4772BDAACBB3}" destId="{6936B051-0993-4AE4-8B28-EBFCCFAC43C0}" srcOrd="0" destOrd="0" presId="urn:microsoft.com/office/officeart/2005/8/layout/chevron1"/>
  </dgm:cxnLst>
  <dgm:bg/>
  <dgm:whole/>
  <dgm:extLst>
    <a:ext uri="http://schemas.microsoft.com/office/drawing/2008/diagram">
      <dsp:dataModelExt xmlns:dsp="http://schemas.microsoft.com/office/drawing/2008/diagram" relId="rId25"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E2C033CE-3337-47FC-A6F4-33D2D8D02163}" type="doc">
      <dgm:prSet loTypeId="urn:microsoft.com/office/officeart/2005/8/layout/chevron1" loCatId="process" qsTypeId="urn:microsoft.com/office/officeart/2005/8/quickstyle/simple5" qsCatId="simple" csTypeId="urn:microsoft.com/office/officeart/2005/8/colors/accent0_2" csCatId="mainScheme" phldr="1"/>
      <dgm:spPr/>
    </dgm:pt>
    <dgm:pt modelId="{17374582-307D-483D-9FCD-42EA569FB226}">
      <dgm:prSet phldrT="[Text]" custT="1"/>
      <dgm:spPr/>
      <dgm:t>
        <a:bodyPr/>
        <a:lstStyle/>
        <a:p>
          <a:endParaRPr lang="en-US" sz="1200" dirty="0"/>
        </a:p>
      </dgm:t>
    </dgm:pt>
    <dgm:pt modelId="{04356FC8-9420-4FE2-B8C9-824870611ED0}" type="parTrans" cxnId="{C476E08A-D2DD-499C-861F-C971A8637EE5}">
      <dgm:prSet/>
      <dgm:spPr/>
      <dgm:t>
        <a:bodyPr/>
        <a:lstStyle/>
        <a:p>
          <a:endParaRPr lang="en-US"/>
        </a:p>
      </dgm:t>
    </dgm:pt>
    <dgm:pt modelId="{1FF97C78-5CD1-4833-BBEC-781A5DECBAFB}" type="sibTrans" cxnId="{C476E08A-D2DD-499C-861F-C971A8637EE5}">
      <dgm:prSet/>
      <dgm:spPr/>
      <dgm:t>
        <a:bodyPr/>
        <a:lstStyle/>
        <a:p>
          <a:endParaRPr lang="en-US"/>
        </a:p>
      </dgm:t>
    </dgm:pt>
    <dgm:pt modelId="{914FB318-2D89-477D-9F80-4772BDAACBB3}" type="pres">
      <dgm:prSet presAssocID="{E2C033CE-3337-47FC-A6F4-33D2D8D02163}" presName="Name0" presStyleCnt="0">
        <dgm:presLayoutVars>
          <dgm:dir/>
          <dgm:animLvl val="lvl"/>
          <dgm:resizeHandles val="exact"/>
        </dgm:presLayoutVars>
      </dgm:prSet>
      <dgm:spPr/>
    </dgm:pt>
    <dgm:pt modelId="{6936B051-0993-4AE4-8B28-EBFCCFAC43C0}" type="pres">
      <dgm:prSet presAssocID="{17374582-307D-483D-9FCD-42EA569FB226}" presName="parTxOnly" presStyleLbl="node1" presStyleIdx="0" presStyleCnt="1" custScaleY="129249" custLinFactNeighborX="-550">
        <dgm:presLayoutVars>
          <dgm:chMax val="0"/>
          <dgm:chPref val="0"/>
          <dgm:bulletEnabled val="1"/>
        </dgm:presLayoutVars>
      </dgm:prSet>
      <dgm:spPr/>
    </dgm:pt>
  </dgm:ptLst>
  <dgm:cxnLst>
    <dgm:cxn modelId="{50310A14-0EAC-4A49-998A-9690F7C0FBFC}" type="presOf" srcId="{17374582-307D-483D-9FCD-42EA569FB226}" destId="{6936B051-0993-4AE4-8B28-EBFCCFAC43C0}" srcOrd="0" destOrd="0" presId="urn:microsoft.com/office/officeart/2005/8/layout/chevron1"/>
    <dgm:cxn modelId="{C476E08A-D2DD-499C-861F-C971A8637EE5}" srcId="{E2C033CE-3337-47FC-A6F4-33D2D8D02163}" destId="{17374582-307D-483D-9FCD-42EA569FB226}" srcOrd="0" destOrd="0" parTransId="{04356FC8-9420-4FE2-B8C9-824870611ED0}" sibTransId="{1FF97C78-5CD1-4833-BBEC-781A5DECBAFB}"/>
    <dgm:cxn modelId="{3BD9A592-5822-4019-A820-764D631CA0BB}" type="presOf" srcId="{E2C033CE-3337-47FC-A6F4-33D2D8D02163}" destId="{914FB318-2D89-477D-9F80-4772BDAACBB3}" srcOrd="0" destOrd="0" presId="urn:microsoft.com/office/officeart/2005/8/layout/chevron1"/>
    <dgm:cxn modelId="{62A6414A-5829-4C77-BC0D-1B61033981F2}" type="presParOf" srcId="{914FB318-2D89-477D-9F80-4772BDAACBB3}" destId="{6936B051-0993-4AE4-8B28-EBFCCFAC43C0}" srcOrd="0"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E2C033CE-3337-47FC-A6F4-33D2D8D02163}" type="doc">
      <dgm:prSet loTypeId="urn:microsoft.com/office/officeart/2005/8/layout/chevron1" loCatId="process" qsTypeId="urn:microsoft.com/office/officeart/2005/8/quickstyle/simple5" qsCatId="simple" csTypeId="urn:microsoft.com/office/officeart/2005/8/colors/accent0_2" csCatId="mainScheme" phldr="1"/>
      <dgm:spPr/>
    </dgm:pt>
    <dgm:pt modelId="{17374582-307D-483D-9FCD-42EA569FB226}">
      <dgm:prSet phldrT="[Text]" custT="1"/>
      <dgm:spPr/>
      <dgm:t>
        <a:bodyPr/>
        <a:lstStyle/>
        <a:p>
          <a:endParaRPr lang="en-US" sz="1200" dirty="0"/>
        </a:p>
      </dgm:t>
    </dgm:pt>
    <dgm:pt modelId="{04356FC8-9420-4FE2-B8C9-824870611ED0}" type="parTrans" cxnId="{C476E08A-D2DD-499C-861F-C971A8637EE5}">
      <dgm:prSet/>
      <dgm:spPr/>
      <dgm:t>
        <a:bodyPr/>
        <a:lstStyle/>
        <a:p>
          <a:endParaRPr lang="en-US"/>
        </a:p>
      </dgm:t>
    </dgm:pt>
    <dgm:pt modelId="{1FF97C78-5CD1-4833-BBEC-781A5DECBAFB}" type="sibTrans" cxnId="{C476E08A-D2DD-499C-861F-C971A8637EE5}">
      <dgm:prSet/>
      <dgm:spPr/>
      <dgm:t>
        <a:bodyPr/>
        <a:lstStyle/>
        <a:p>
          <a:endParaRPr lang="en-US"/>
        </a:p>
      </dgm:t>
    </dgm:pt>
    <dgm:pt modelId="{914FB318-2D89-477D-9F80-4772BDAACBB3}" type="pres">
      <dgm:prSet presAssocID="{E2C033CE-3337-47FC-A6F4-33D2D8D02163}" presName="Name0" presStyleCnt="0">
        <dgm:presLayoutVars>
          <dgm:dir/>
          <dgm:animLvl val="lvl"/>
          <dgm:resizeHandles val="exact"/>
        </dgm:presLayoutVars>
      </dgm:prSet>
      <dgm:spPr/>
    </dgm:pt>
    <dgm:pt modelId="{6936B051-0993-4AE4-8B28-EBFCCFAC43C0}" type="pres">
      <dgm:prSet presAssocID="{17374582-307D-483D-9FCD-42EA569FB226}" presName="parTxOnly" presStyleLbl="node1" presStyleIdx="0" presStyleCnt="1" custScaleY="206588">
        <dgm:presLayoutVars>
          <dgm:chMax val="0"/>
          <dgm:chPref val="0"/>
          <dgm:bulletEnabled val="1"/>
        </dgm:presLayoutVars>
      </dgm:prSet>
      <dgm:spPr/>
    </dgm:pt>
  </dgm:ptLst>
  <dgm:cxnLst>
    <dgm:cxn modelId="{50310A14-0EAC-4A49-998A-9690F7C0FBFC}" type="presOf" srcId="{17374582-307D-483D-9FCD-42EA569FB226}" destId="{6936B051-0993-4AE4-8B28-EBFCCFAC43C0}" srcOrd="0" destOrd="0" presId="urn:microsoft.com/office/officeart/2005/8/layout/chevron1"/>
    <dgm:cxn modelId="{C476E08A-D2DD-499C-861F-C971A8637EE5}" srcId="{E2C033CE-3337-47FC-A6F4-33D2D8D02163}" destId="{17374582-307D-483D-9FCD-42EA569FB226}" srcOrd="0" destOrd="0" parTransId="{04356FC8-9420-4FE2-B8C9-824870611ED0}" sibTransId="{1FF97C78-5CD1-4833-BBEC-781A5DECBAFB}"/>
    <dgm:cxn modelId="{3BD9A592-5822-4019-A820-764D631CA0BB}" type="presOf" srcId="{E2C033CE-3337-47FC-A6F4-33D2D8D02163}" destId="{914FB318-2D89-477D-9F80-4772BDAACBB3}" srcOrd="0" destOrd="0" presId="urn:microsoft.com/office/officeart/2005/8/layout/chevron1"/>
    <dgm:cxn modelId="{62A6414A-5829-4C77-BC0D-1B61033981F2}" type="presParOf" srcId="{914FB318-2D89-477D-9F80-4772BDAACBB3}" destId="{6936B051-0993-4AE4-8B28-EBFCCFAC43C0}" srcOrd="0" destOrd="0" presId="urn:microsoft.com/office/officeart/2005/8/layout/chevron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E2C033CE-3337-47FC-A6F4-33D2D8D02163}" type="doc">
      <dgm:prSet loTypeId="urn:microsoft.com/office/officeart/2005/8/layout/chevron1" loCatId="process" qsTypeId="urn:microsoft.com/office/officeart/2005/8/quickstyle/simple5" qsCatId="simple" csTypeId="urn:microsoft.com/office/officeart/2005/8/colors/accent0_2" csCatId="mainScheme" phldr="1"/>
      <dgm:spPr/>
    </dgm:pt>
    <dgm:pt modelId="{17374582-307D-483D-9FCD-42EA569FB226}">
      <dgm:prSet phldrT="[Text]" custT="1"/>
      <dgm:spPr/>
      <dgm:t>
        <a:bodyPr/>
        <a:lstStyle/>
        <a:p>
          <a:endParaRPr lang="en-US" sz="1200" dirty="0"/>
        </a:p>
      </dgm:t>
    </dgm:pt>
    <dgm:pt modelId="{04356FC8-9420-4FE2-B8C9-824870611ED0}" type="parTrans" cxnId="{C476E08A-D2DD-499C-861F-C971A8637EE5}">
      <dgm:prSet/>
      <dgm:spPr/>
      <dgm:t>
        <a:bodyPr/>
        <a:lstStyle/>
        <a:p>
          <a:endParaRPr lang="en-US"/>
        </a:p>
      </dgm:t>
    </dgm:pt>
    <dgm:pt modelId="{1FF97C78-5CD1-4833-BBEC-781A5DECBAFB}" type="sibTrans" cxnId="{C476E08A-D2DD-499C-861F-C971A8637EE5}">
      <dgm:prSet/>
      <dgm:spPr/>
      <dgm:t>
        <a:bodyPr/>
        <a:lstStyle/>
        <a:p>
          <a:endParaRPr lang="en-US"/>
        </a:p>
      </dgm:t>
    </dgm:pt>
    <dgm:pt modelId="{914FB318-2D89-477D-9F80-4772BDAACBB3}" type="pres">
      <dgm:prSet presAssocID="{E2C033CE-3337-47FC-A6F4-33D2D8D02163}" presName="Name0" presStyleCnt="0">
        <dgm:presLayoutVars>
          <dgm:dir/>
          <dgm:animLvl val="lvl"/>
          <dgm:resizeHandles val="exact"/>
        </dgm:presLayoutVars>
      </dgm:prSet>
      <dgm:spPr/>
    </dgm:pt>
    <dgm:pt modelId="{6936B051-0993-4AE4-8B28-EBFCCFAC43C0}" type="pres">
      <dgm:prSet presAssocID="{17374582-307D-483D-9FCD-42EA569FB226}" presName="parTxOnly" presStyleLbl="node1" presStyleIdx="0" presStyleCnt="1" custScaleY="206588" custLinFactNeighborX="-515">
        <dgm:presLayoutVars>
          <dgm:chMax val="0"/>
          <dgm:chPref val="0"/>
          <dgm:bulletEnabled val="1"/>
        </dgm:presLayoutVars>
      </dgm:prSet>
      <dgm:spPr/>
    </dgm:pt>
  </dgm:ptLst>
  <dgm:cxnLst>
    <dgm:cxn modelId="{50310A14-0EAC-4A49-998A-9690F7C0FBFC}" type="presOf" srcId="{17374582-307D-483D-9FCD-42EA569FB226}" destId="{6936B051-0993-4AE4-8B28-EBFCCFAC43C0}" srcOrd="0" destOrd="0" presId="urn:microsoft.com/office/officeart/2005/8/layout/chevron1"/>
    <dgm:cxn modelId="{C476E08A-D2DD-499C-861F-C971A8637EE5}" srcId="{E2C033CE-3337-47FC-A6F4-33D2D8D02163}" destId="{17374582-307D-483D-9FCD-42EA569FB226}" srcOrd="0" destOrd="0" parTransId="{04356FC8-9420-4FE2-B8C9-824870611ED0}" sibTransId="{1FF97C78-5CD1-4833-BBEC-781A5DECBAFB}"/>
    <dgm:cxn modelId="{3BD9A592-5822-4019-A820-764D631CA0BB}" type="presOf" srcId="{E2C033CE-3337-47FC-A6F4-33D2D8D02163}" destId="{914FB318-2D89-477D-9F80-4772BDAACBB3}" srcOrd="0" destOrd="0" presId="urn:microsoft.com/office/officeart/2005/8/layout/chevron1"/>
    <dgm:cxn modelId="{62A6414A-5829-4C77-BC0D-1B61033981F2}" type="presParOf" srcId="{914FB318-2D89-477D-9F80-4772BDAACBB3}" destId="{6936B051-0993-4AE4-8B28-EBFCCFAC43C0}" srcOrd="0" destOrd="0" presId="urn:microsoft.com/office/officeart/2005/8/layout/chevron1"/>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E2C033CE-3337-47FC-A6F4-33D2D8D02163}" type="doc">
      <dgm:prSet loTypeId="urn:microsoft.com/office/officeart/2005/8/layout/chevron1" loCatId="process" qsTypeId="urn:microsoft.com/office/officeart/2005/8/quickstyle/simple5" qsCatId="simple" csTypeId="urn:microsoft.com/office/officeart/2005/8/colors/accent0_2" csCatId="mainScheme" phldr="1"/>
      <dgm:spPr/>
    </dgm:pt>
    <dgm:pt modelId="{17374582-307D-483D-9FCD-42EA569FB226}">
      <dgm:prSet phldrT="[Text]" custT="1"/>
      <dgm:spPr/>
      <dgm:t>
        <a:bodyPr/>
        <a:lstStyle/>
        <a:p>
          <a:endParaRPr lang="en-US" sz="1200" dirty="0"/>
        </a:p>
      </dgm:t>
    </dgm:pt>
    <dgm:pt modelId="{04356FC8-9420-4FE2-B8C9-824870611ED0}" type="parTrans" cxnId="{C476E08A-D2DD-499C-861F-C971A8637EE5}">
      <dgm:prSet/>
      <dgm:spPr/>
      <dgm:t>
        <a:bodyPr/>
        <a:lstStyle/>
        <a:p>
          <a:endParaRPr lang="en-US"/>
        </a:p>
      </dgm:t>
    </dgm:pt>
    <dgm:pt modelId="{1FF97C78-5CD1-4833-BBEC-781A5DECBAFB}" type="sibTrans" cxnId="{C476E08A-D2DD-499C-861F-C971A8637EE5}">
      <dgm:prSet/>
      <dgm:spPr/>
      <dgm:t>
        <a:bodyPr/>
        <a:lstStyle/>
        <a:p>
          <a:endParaRPr lang="en-US"/>
        </a:p>
      </dgm:t>
    </dgm:pt>
    <dgm:pt modelId="{914FB318-2D89-477D-9F80-4772BDAACBB3}" type="pres">
      <dgm:prSet presAssocID="{E2C033CE-3337-47FC-A6F4-33D2D8D02163}" presName="Name0" presStyleCnt="0">
        <dgm:presLayoutVars>
          <dgm:dir/>
          <dgm:animLvl val="lvl"/>
          <dgm:resizeHandles val="exact"/>
        </dgm:presLayoutVars>
      </dgm:prSet>
      <dgm:spPr/>
    </dgm:pt>
    <dgm:pt modelId="{6936B051-0993-4AE4-8B28-EBFCCFAC43C0}" type="pres">
      <dgm:prSet presAssocID="{17374582-307D-483D-9FCD-42EA569FB226}" presName="parTxOnly" presStyleLbl="node1" presStyleIdx="0" presStyleCnt="1" custScaleY="206588" custLinFactNeighborX="77791" custLinFactNeighborY="-30844">
        <dgm:presLayoutVars>
          <dgm:chMax val="0"/>
          <dgm:chPref val="0"/>
          <dgm:bulletEnabled val="1"/>
        </dgm:presLayoutVars>
      </dgm:prSet>
      <dgm:spPr/>
    </dgm:pt>
  </dgm:ptLst>
  <dgm:cxnLst>
    <dgm:cxn modelId="{50310A14-0EAC-4A49-998A-9690F7C0FBFC}" type="presOf" srcId="{17374582-307D-483D-9FCD-42EA569FB226}" destId="{6936B051-0993-4AE4-8B28-EBFCCFAC43C0}" srcOrd="0" destOrd="0" presId="urn:microsoft.com/office/officeart/2005/8/layout/chevron1"/>
    <dgm:cxn modelId="{C476E08A-D2DD-499C-861F-C971A8637EE5}" srcId="{E2C033CE-3337-47FC-A6F4-33D2D8D02163}" destId="{17374582-307D-483D-9FCD-42EA569FB226}" srcOrd="0" destOrd="0" parTransId="{04356FC8-9420-4FE2-B8C9-824870611ED0}" sibTransId="{1FF97C78-5CD1-4833-BBEC-781A5DECBAFB}"/>
    <dgm:cxn modelId="{3BD9A592-5822-4019-A820-764D631CA0BB}" type="presOf" srcId="{E2C033CE-3337-47FC-A6F4-33D2D8D02163}" destId="{914FB318-2D89-477D-9F80-4772BDAACBB3}" srcOrd="0" destOrd="0" presId="urn:microsoft.com/office/officeart/2005/8/layout/chevron1"/>
    <dgm:cxn modelId="{62A6414A-5829-4C77-BC0D-1B61033981F2}" type="presParOf" srcId="{914FB318-2D89-477D-9F80-4772BDAACBB3}" destId="{6936B051-0993-4AE4-8B28-EBFCCFAC43C0}" srcOrd="0" destOrd="0" presId="urn:microsoft.com/office/officeart/2005/8/layout/chevron1"/>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E2C033CE-3337-47FC-A6F4-33D2D8D02163}" type="doc">
      <dgm:prSet loTypeId="urn:microsoft.com/office/officeart/2005/8/layout/chevron1" loCatId="process" qsTypeId="urn:microsoft.com/office/officeart/2005/8/quickstyle/simple5" qsCatId="simple" csTypeId="urn:microsoft.com/office/officeart/2005/8/colors/accent0_2" csCatId="mainScheme" phldr="1"/>
      <dgm:spPr/>
    </dgm:pt>
    <dgm:pt modelId="{17374582-307D-483D-9FCD-42EA569FB226}">
      <dgm:prSet phldrT="[Text]" custT="1"/>
      <dgm:spPr/>
      <dgm:t>
        <a:bodyPr/>
        <a:lstStyle/>
        <a:p>
          <a:endParaRPr lang="en-US" sz="1200" dirty="0"/>
        </a:p>
      </dgm:t>
    </dgm:pt>
    <dgm:pt modelId="{04356FC8-9420-4FE2-B8C9-824870611ED0}" type="parTrans" cxnId="{C476E08A-D2DD-499C-861F-C971A8637EE5}">
      <dgm:prSet/>
      <dgm:spPr/>
      <dgm:t>
        <a:bodyPr/>
        <a:lstStyle/>
        <a:p>
          <a:endParaRPr lang="en-US"/>
        </a:p>
      </dgm:t>
    </dgm:pt>
    <dgm:pt modelId="{1FF97C78-5CD1-4833-BBEC-781A5DECBAFB}" type="sibTrans" cxnId="{C476E08A-D2DD-499C-861F-C971A8637EE5}">
      <dgm:prSet/>
      <dgm:spPr/>
      <dgm:t>
        <a:bodyPr/>
        <a:lstStyle/>
        <a:p>
          <a:endParaRPr lang="en-US"/>
        </a:p>
      </dgm:t>
    </dgm:pt>
    <dgm:pt modelId="{914FB318-2D89-477D-9F80-4772BDAACBB3}" type="pres">
      <dgm:prSet presAssocID="{E2C033CE-3337-47FC-A6F4-33D2D8D02163}" presName="Name0" presStyleCnt="0">
        <dgm:presLayoutVars>
          <dgm:dir/>
          <dgm:animLvl val="lvl"/>
          <dgm:resizeHandles val="exact"/>
        </dgm:presLayoutVars>
      </dgm:prSet>
      <dgm:spPr/>
    </dgm:pt>
    <dgm:pt modelId="{6936B051-0993-4AE4-8B28-EBFCCFAC43C0}" type="pres">
      <dgm:prSet presAssocID="{17374582-307D-483D-9FCD-42EA569FB226}" presName="parTxOnly" presStyleLbl="node1" presStyleIdx="0" presStyleCnt="1" custScaleY="129249" custLinFactNeighborX="-550">
        <dgm:presLayoutVars>
          <dgm:chMax val="0"/>
          <dgm:chPref val="0"/>
          <dgm:bulletEnabled val="1"/>
        </dgm:presLayoutVars>
      </dgm:prSet>
      <dgm:spPr/>
    </dgm:pt>
  </dgm:ptLst>
  <dgm:cxnLst>
    <dgm:cxn modelId="{50310A14-0EAC-4A49-998A-9690F7C0FBFC}" type="presOf" srcId="{17374582-307D-483D-9FCD-42EA569FB226}" destId="{6936B051-0993-4AE4-8B28-EBFCCFAC43C0}" srcOrd="0" destOrd="0" presId="urn:microsoft.com/office/officeart/2005/8/layout/chevron1"/>
    <dgm:cxn modelId="{C476E08A-D2DD-499C-861F-C971A8637EE5}" srcId="{E2C033CE-3337-47FC-A6F4-33D2D8D02163}" destId="{17374582-307D-483D-9FCD-42EA569FB226}" srcOrd="0" destOrd="0" parTransId="{04356FC8-9420-4FE2-B8C9-824870611ED0}" sibTransId="{1FF97C78-5CD1-4833-BBEC-781A5DECBAFB}"/>
    <dgm:cxn modelId="{3BD9A592-5822-4019-A820-764D631CA0BB}" type="presOf" srcId="{E2C033CE-3337-47FC-A6F4-33D2D8D02163}" destId="{914FB318-2D89-477D-9F80-4772BDAACBB3}" srcOrd="0" destOrd="0" presId="urn:microsoft.com/office/officeart/2005/8/layout/chevron1"/>
    <dgm:cxn modelId="{62A6414A-5829-4C77-BC0D-1B61033981F2}" type="presParOf" srcId="{914FB318-2D89-477D-9F80-4772BDAACBB3}" destId="{6936B051-0993-4AE4-8B28-EBFCCFAC43C0}" srcOrd="0"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E2C033CE-3337-47FC-A6F4-33D2D8D02163}" type="doc">
      <dgm:prSet loTypeId="urn:microsoft.com/office/officeart/2005/8/layout/chevron1" loCatId="process" qsTypeId="urn:microsoft.com/office/officeart/2005/8/quickstyle/simple5" qsCatId="simple" csTypeId="urn:microsoft.com/office/officeart/2005/8/colors/accent0_2" csCatId="mainScheme" phldr="1"/>
      <dgm:spPr/>
    </dgm:pt>
    <dgm:pt modelId="{17374582-307D-483D-9FCD-42EA569FB226}">
      <dgm:prSet phldrT="[Text]" custT="1"/>
      <dgm:spPr/>
      <dgm:t>
        <a:bodyPr/>
        <a:lstStyle/>
        <a:p>
          <a:endParaRPr lang="en-US" sz="1200" dirty="0"/>
        </a:p>
      </dgm:t>
    </dgm:pt>
    <dgm:pt modelId="{04356FC8-9420-4FE2-B8C9-824870611ED0}" type="parTrans" cxnId="{C476E08A-D2DD-499C-861F-C971A8637EE5}">
      <dgm:prSet/>
      <dgm:spPr/>
      <dgm:t>
        <a:bodyPr/>
        <a:lstStyle/>
        <a:p>
          <a:endParaRPr lang="en-US"/>
        </a:p>
      </dgm:t>
    </dgm:pt>
    <dgm:pt modelId="{1FF97C78-5CD1-4833-BBEC-781A5DECBAFB}" type="sibTrans" cxnId="{C476E08A-D2DD-499C-861F-C971A8637EE5}">
      <dgm:prSet/>
      <dgm:spPr/>
      <dgm:t>
        <a:bodyPr/>
        <a:lstStyle/>
        <a:p>
          <a:endParaRPr lang="en-US"/>
        </a:p>
      </dgm:t>
    </dgm:pt>
    <dgm:pt modelId="{914FB318-2D89-477D-9F80-4772BDAACBB3}" type="pres">
      <dgm:prSet presAssocID="{E2C033CE-3337-47FC-A6F4-33D2D8D02163}" presName="Name0" presStyleCnt="0">
        <dgm:presLayoutVars>
          <dgm:dir/>
          <dgm:animLvl val="lvl"/>
          <dgm:resizeHandles val="exact"/>
        </dgm:presLayoutVars>
      </dgm:prSet>
      <dgm:spPr/>
    </dgm:pt>
    <dgm:pt modelId="{6936B051-0993-4AE4-8B28-EBFCCFAC43C0}" type="pres">
      <dgm:prSet presAssocID="{17374582-307D-483D-9FCD-42EA569FB226}" presName="parTxOnly" presStyleLbl="node1" presStyleIdx="0" presStyleCnt="1" custScaleY="206588">
        <dgm:presLayoutVars>
          <dgm:chMax val="0"/>
          <dgm:chPref val="0"/>
          <dgm:bulletEnabled val="1"/>
        </dgm:presLayoutVars>
      </dgm:prSet>
      <dgm:spPr/>
    </dgm:pt>
  </dgm:ptLst>
  <dgm:cxnLst>
    <dgm:cxn modelId="{50310A14-0EAC-4A49-998A-9690F7C0FBFC}" type="presOf" srcId="{17374582-307D-483D-9FCD-42EA569FB226}" destId="{6936B051-0993-4AE4-8B28-EBFCCFAC43C0}" srcOrd="0" destOrd="0" presId="urn:microsoft.com/office/officeart/2005/8/layout/chevron1"/>
    <dgm:cxn modelId="{C476E08A-D2DD-499C-861F-C971A8637EE5}" srcId="{E2C033CE-3337-47FC-A6F4-33D2D8D02163}" destId="{17374582-307D-483D-9FCD-42EA569FB226}" srcOrd="0" destOrd="0" parTransId="{04356FC8-9420-4FE2-B8C9-824870611ED0}" sibTransId="{1FF97C78-5CD1-4833-BBEC-781A5DECBAFB}"/>
    <dgm:cxn modelId="{3BD9A592-5822-4019-A820-764D631CA0BB}" type="presOf" srcId="{E2C033CE-3337-47FC-A6F4-33D2D8D02163}" destId="{914FB318-2D89-477D-9F80-4772BDAACBB3}" srcOrd="0" destOrd="0" presId="urn:microsoft.com/office/officeart/2005/8/layout/chevron1"/>
    <dgm:cxn modelId="{62A6414A-5829-4C77-BC0D-1B61033981F2}" type="presParOf" srcId="{914FB318-2D89-477D-9F80-4772BDAACBB3}" destId="{6936B051-0993-4AE4-8B28-EBFCCFAC43C0}" srcOrd="0" destOrd="0" presId="urn:microsoft.com/office/officeart/2005/8/layout/chevron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E2C033CE-3337-47FC-A6F4-33D2D8D02163}" type="doc">
      <dgm:prSet loTypeId="urn:microsoft.com/office/officeart/2005/8/layout/chevron1" loCatId="process" qsTypeId="urn:microsoft.com/office/officeart/2005/8/quickstyle/simple5" qsCatId="simple" csTypeId="urn:microsoft.com/office/officeart/2005/8/colors/accent0_2" csCatId="mainScheme" phldr="1"/>
      <dgm:spPr/>
    </dgm:pt>
    <dgm:pt modelId="{17374582-307D-483D-9FCD-42EA569FB226}">
      <dgm:prSet phldrT="[Text]" custT="1"/>
      <dgm:spPr/>
      <dgm:t>
        <a:bodyPr/>
        <a:lstStyle/>
        <a:p>
          <a:endParaRPr lang="en-US" sz="1200" dirty="0"/>
        </a:p>
      </dgm:t>
    </dgm:pt>
    <dgm:pt modelId="{04356FC8-9420-4FE2-B8C9-824870611ED0}" type="parTrans" cxnId="{C476E08A-D2DD-499C-861F-C971A8637EE5}">
      <dgm:prSet/>
      <dgm:spPr/>
      <dgm:t>
        <a:bodyPr/>
        <a:lstStyle/>
        <a:p>
          <a:endParaRPr lang="en-US"/>
        </a:p>
      </dgm:t>
    </dgm:pt>
    <dgm:pt modelId="{1FF97C78-5CD1-4833-BBEC-781A5DECBAFB}" type="sibTrans" cxnId="{C476E08A-D2DD-499C-861F-C971A8637EE5}">
      <dgm:prSet/>
      <dgm:spPr/>
      <dgm:t>
        <a:bodyPr/>
        <a:lstStyle/>
        <a:p>
          <a:endParaRPr lang="en-US"/>
        </a:p>
      </dgm:t>
    </dgm:pt>
    <dgm:pt modelId="{914FB318-2D89-477D-9F80-4772BDAACBB3}" type="pres">
      <dgm:prSet presAssocID="{E2C033CE-3337-47FC-A6F4-33D2D8D02163}" presName="Name0" presStyleCnt="0">
        <dgm:presLayoutVars>
          <dgm:dir/>
          <dgm:animLvl val="lvl"/>
          <dgm:resizeHandles val="exact"/>
        </dgm:presLayoutVars>
      </dgm:prSet>
      <dgm:spPr/>
    </dgm:pt>
    <dgm:pt modelId="{6936B051-0993-4AE4-8B28-EBFCCFAC43C0}" type="pres">
      <dgm:prSet presAssocID="{17374582-307D-483D-9FCD-42EA569FB226}" presName="parTxOnly" presStyleLbl="node1" presStyleIdx="0" presStyleCnt="1" custScaleY="206588" custLinFactNeighborX="-515">
        <dgm:presLayoutVars>
          <dgm:chMax val="0"/>
          <dgm:chPref val="0"/>
          <dgm:bulletEnabled val="1"/>
        </dgm:presLayoutVars>
      </dgm:prSet>
      <dgm:spPr/>
    </dgm:pt>
  </dgm:ptLst>
  <dgm:cxnLst>
    <dgm:cxn modelId="{50310A14-0EAC-4A49-998A-9690F7C0FBFC}" type="presOf" srcId="{17374582-307D-483D-9FCD-42EA569FB226}" destId="{6936B051-0993-4AE4-8B28-EBFCCFAC43C0}" srcOrd="0" destOrd="0" presId="urn:microsoft.com/office/officeart/2005/8/layout/chevron1"/>
    <dgm:cxn modelId="{C476E08A-D2DD-499C-861F-C971A8637EE5}" srcId="{E2C033CE-3337-47FC-A6F4-33D2D8D02163}" destId="{17374582-307D-483D-9FCD-42EA569FB226}" srcOrd="0" destOrd="0" parTransId="{04356FC8-9420-4FE2-B8C9-824870611ED0}" sibTransId="{1FF97C78-5CD1-4833-BBEC-781A5DECBAFB}"/>
    <dgm:cxn modelId="{3BD9A592-5822-4019-A820-764D631CA0BB}" type="presOf" srcId="{E2C033CE-3337-47FC-A6F4-33D2D8D02163}" destId="{914FB318-2D89-477D-9F80-4772BDAACBB3}" srcOrd="0" destOrd="0" presId="urn:microsoft.com/office/officeart/2005/8/layout/chevron1"/>
    <dgm:cxn modelId="{62A6414A-5829-4C77-BC0D-1B61033981F2}" type="presParOf" srcId="{914FB318-2D89-477D-9F80-4772BDAACBB3}" destId="{6936B051-0993-4AE4-8B28-EBFCCFAC43C0}" srcOrd="0" destOrd="0" presId="urn:microsoft.com/office/officeart/2005/8/layout/chevron1"/>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E2C033CE-3337-47FC-A6F4-33D2D8D02163}" type="doc">
      <dgm:prSet loTypeId="urn:microsoft.com/office/officeart/2005/8/layout/chevron1" loCatId="process" qsTypeId="urn:microsoft.com/office/officeart/2005/8/quickstyle/simple5" qsCatId="simple" csTypeId="urn:microsoft.com/office/officeart/2005/8/colors/accent0_2" csCatId="mainScheme" phldr="1"/>
      <dgm:spPr/>
    </dgm:pt>
    <dgm:pt modelId="{17374582-307D-483D-9FCD-42EA569FB226}">
      <dgm:prSet phldrT="[Text]" custT="1"/>
      <dgm:spPr/>
      <dgm:t>
        <a:bodyPr/>
        <a:lstStyle/>
        <a:p>
          <a:endParaRPr lang="en-US" sz="1200" dirty="0"/>
        </a:p>
      </dgm:t>
    </dgm:pt>
    <dgm:pt modelId="{04356FC8-9420-4FE2-B8C9-824870611ED0}" type="parTrans" cxnId="{C476E08A-D2DD-499C-861F-C971A8637EE5}">
      <dgm:prSet/>
      <dgm:spPr/>
      <dgm:t>
        <a:bodyPr/>
        <a:lstStyle/>
        <a:p>
          <a:endParaRPr lang="en-US"/>
        </a:p>
      </dgm:t>
    </dgm:pt>
    <dgm:pt modelId="{1FF97C78-5CD1-4833-BBEC-781A5DECBAFB}" type="sibTrans" cxnId="{C476E08A-D2DD-499C-861F-C971A8637EE5}">
      <dgm:prSet/>
      <dgm:spPr/>
      <dgm:t>
        <a:bodyPr/>
        <a:lstStyle/>
        <a:p>
          <a:endParaRPr lang="en-US"/>
        </a:p>
      </dgm:t>
    </dgm:pt>
    <dgm:pt modelId="{914FB318-2D89-477D-9F80-4772BDAACBB3}" type="pres">
      <dgm:prSet presAssocID="{E2C033CE-3337-47FC-A6F4-33D2D8D02163}" presName="Name0" presStyleCnt="0">
        <dgm:presLayoutVars>
          <dgm:dir/>
          <dgm:animLvl val="lvl"/>
          <dgm:resizeHandles val="exact"/>
        </dgm:presLayoutVars>
      </dgm:prSet>
      <dgm:spPr/>
    </dgm:pt>
    <dgm:pt modelId="{6936B051-0993-4AE4-8B28-EBFCCFAC43C0}" type="pres">
      <dgm:prSet presAssocID="{17374582-307D-483D-9FCD-42EA569FB226}" presName="parTxOnly" presStyleLbl="node1" presStyleIdx="0" presStyleCnt="1" custScaleY="206588" custLinFactNeighborX="77791" custLinFactNeighborY="-30844">
        <dgm:presLayoutVars>
          <dgm:chMax val="0"/>
          <dgm:chPref val="0"/>
          <dgm:bulletEnabled val="1"/>
        </dgm:presLayoutVars>
      </dgm:prSet>
      <dgm:spPr/>
    </dgm:pt>
  </dgm:ptLst>
  <dgm:cxnLst>
    <dgm:cxn modelId="{50310A14-0EAC-4A49-998A-9690F7C0FBFC}" type="presOf" srcId="{17374582-307D-483D-9FCD-42EA569FB226}" destId="{6936B051-0993-4AE4-8B28-EBFCCFAC43C0}" srcOrd="0" destOrd="0" presId="urn:microsoft.com/office/officeart/2005/8/layout/chevron1"/>
    <dgm:cxn modelId="{C476E08A-D2DD-499C-861F-C971A8637EE5}" srcId="{E2C033CE-3337-47FC-A6F4-33D2D8D02163}" destId="{17374582-307D-483D-9FCD-42EA569FB226}" srcOrd="0" destOrd="0" parTransId="{04356FC8-9420-4FE2-B8C9-824870611ED0}" sibTransId="{1FF97C78-5CD1-4833-BBEC-781A5DECBAFB}"/>
    <dgm:cxn modelId="{3BD9A592-5822-4019-A820-764D631CA0BB}" type="presOf" srcId="{E2C033CE-3337-47FC-A6F4-33D2D8D02163}" destId="{914FB318-2D89-477D-9F80-4772BDAACBB3}" srcOrd="0" destOrd="0" presId="urn:microsoft.com/office/officeart/2005/8/layout/chevron1"/>
    <dgm:cxn modelId="{62A6414A-5829-4C77-BC0D-1B61033981F2}" type="presParOf" srcId="{914FB318-2D89-477D-9F80-4772BDAACBB3}" destId="{6936B051-0993-4AE4-8B28-EBFCCFAC43C0}" srcOrd="0" destOrd="0" presId="urn:microsoft.com/office/officeart/2005/8/layout/chevron1"/>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2C033CE-3337-47FC-A6F4-33D2D8D02163}" type="doc">
      <dgm:prSet loTypeId="urn:microsoft.com/office/officeart/2005/8/layout/chevron1" loCatId="process" qsTypeId="urn:microsoft.com/office/officeart/2005/8/quickstyle/simple5" qsCatId="simple" csTypeId="urn:microsoft.com/office/officeart/2005/8/colors/accent0_2" csCatId="mainScheme" phldr="1"/>
      <dgm:spPr/>
    </dgm:pt>
    <dgm:pt modelId="{17374582-307D-483D-9FCD-42EA569FB226}">
      <dgm:prSet phldrT="[Text]" custT="1"/>
      <dgm:spPr/>
      <dgm:t>
        <a:bodyPr/>
        <a:lstStyle/>
        <a:p>
          <a:endParaRPr lang="en-US" sz="1200" dirty="0"/>
        </a:p>
      </dgm:t>
    </dgm:pt>
    <dgm:pt modelId="{04356FC8-9420-4FE2-B8C9-824870611ED0}" type="parTrans" cxnId="{C476E08A-D2DD-499C-861F-C971A8637EE5}">
      <dgm:prSet/>
      <dgm:spPr/>
      <dgm:t>
        <a:bodyPr/>
        <a:lstStyle/>
        <a:p>
          <a:endParaRPr lang="en-US"/>
        </a:p>
      </dgm:t>
    </dgm:pt>
    <dgm:pt modelId="{1FF97C78-5CD1-4833-BBEC-781A5DECBAFB}" type="sibTrans" cxnId="{C476E08A-D2DD-499C-861F-C971A8637EE5}">
      <dgm:prSet/>
      <dgm:spPr/>
      <dgm:t>
        <a:bodyPr/>
        <a:lstStyle/>
        <a:p>
          <a:endParaRPr lang="en-US"/>
        </a:p>
      </dgm:t>
    </dgm:pt>
    <dgm:pt modelId="{914FB318-2D89-477D-9F80-4772BDAACBB3}" type="pres">
      <dgm:prSet presAssocID="{E2C033CE-3337-47FC-A6F4-33D2D8D02163}" presName="Name0" presStyleCnt="0">
        <dgm:presLayoutVars>
          <dgm:dir/>
          <dgm:animLvl val="lvl"/>
          <dgm:resizeHandles val="exact"/>
        </dgm:presLayoutVars>
      </dgm:prSet>
      <dgm:spPr/>
    </dgm:pt>
    <dgm:pt modelId="{6936B051-0993-4AE4-8B28-EBFCCFAC43C0}" type="pres">
      <dgm:prSet presAssocID="{17374582-307D-483D-9FCD-42EA569FB226}" presName="parTxOnly" presStyleLbl="node1" presStyleIdx="0" presStyleCnt="1" custScaleY="206588" custLinFactNeighborX="-515">
        <dgm:presLayoutVars>
          <dgm:chMax val="0"/>
          <dgm:chPref val="0"/>
          <dgm:bulletEnabled val="1"/>
        </dgm:presLayoutVars>
      </dgm:prSet>
      <dgm:spPr/>
    </dgm:pt>
  </dgm:ptLst>
  <dgm:cxnLst>
    <dgm:cxn modelId="{50310A14-0EAC-4A49-998A-9690F7C0FBFC}" type="presOf" srcId="{17374582-307D-483D-9FCD-42EA569FB226}" destId="{6936B051-0993-4AE4-8B28-EBFCCFAC43C0}" srcOrd="0" destOrd="0" presId="urn:microsoft.com/office/officeart/2005/8/layout/chevron1"/>
    <dgm:cxn modelId="{C476E08A-D2DD-499C-861F-C971A8637EE5}" srcId="{E2C033CE-3337-47FC-A6F4-33D2D8D02163}" destId="{17374582-307D-483D-9FCD-42EA569FB226}" srcOrd="0" destOrd="0" parTransId="{04356FC8-9420-4FE2-B8C9-824870611ED0}" sibTransId="{1FF97C78-5CD1-4833-BBEC-781A5DECBAFB}"/>
    <dgm:cxn modelId="{3BD9A592-5822-4019-A820-764D631CA0BB}" type="presOf" srcId="{E2C033CE-3337-47FC-A6F4-33D2D8D02163}" destId="{914FB318-2D89-477D-9F80-4772BDAACBB3}" srcOrd="0" destOrd="0" presId="urn:microsoft.com/office/officeart/2005/8/layout/chevron1"/>
    <dgm:cxn modelId="{62A6414A-5829-4C77-BC0D-1B61033981F2}" type="presParOf" srcId="{914FB318-2D89-477D-9F80-4772BDAACBB3}" destId="{6936B051-0993-4AE4-8B28-EBFCCFAC43C0}" srcOrd="0" destOrd="0" presId="urn:microsoft.com/office/officeart/2005/8/layout/chevron1"/>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2C033CE-3337-47FC-A6F4-33D2D8D02163}" type="doc">
      <dgm:prSet loTypeId="urn:microsoft.com/office/officeart/2005/8/layout/chevron1" loCatId="process" qsTypeId="urn:microsoft.com/office/officeart/2005/8/quickstyle/simple5" qsCatId="simple" csTypeId="urn:microsoft.com/office/officeart/2005/8/colors/accent0_2" csCatId="mainScheme" phldr="1"/>
      <dgm:spPr/>
    </dgm:pt>
    <dgm:pt modelId="{17374582-307D-483D-9FCD-42EA569FB226}">
      <dgm:prSet phldrT="[Text]" custT="1"/>
      <dgm:spPr/>
      <dgm:t>
        <a:bodyPr/>
        <a:lstStyle/>
        <a:p>
          <a:endParaRPr lang="en-US" sz="1200" dirty="0"/>
        </a:p>
      </dgm:t>
    </dgm:pt>
    <dgm:pt modelId="{04356FC8-9420-4FE2-B8C9-824870611ED0}" type="parTrans" cxnId="{C476E08A-D2DD-499C-861F-C971A8637EE5}">
      <dgm:prSet/>
      <dgm:spPr/>
      <dgm:t>
        <a:bodyPr/>
        <a:lstStyle/>
        <a:p>
          <a:endParaRPr lang="en-US"/>
        </a:p>
      </dgm:t>
    </dgm:pt>
    <dgm:pt modelId="{1FF97C78-5CD1-4833-BBEC-781A5DECBAFB}" type="sibTrans" cxnId="{C476E08A-D2DD-499C-861F-C971A8637EE5}">
      <dgm:prSet/>
      <dgm:spPr/>
      <dgm:t>
        <a:bodyPr/>
        <a:lstStyle/>
        <a:p>
          <a:endParaRPr lang="en-US"/>
        </a:p>
      </dgm:t>
    </dgm:pt>
    <dgm:pt modelId="{914FB318-2D89-477D-9F80-4772BDAACBB3}" type="pres">
      <dgm:prSet presAssocID="{E2C033CE-3337-47FC-A6F4-33D2D8D02163}" presName="Name0" presStyleCnt="0">
        <dgm:presLayoutVars>
          <dgm:dir/>
          <dgm:animLvl val="lvl"/>
          <dgm:resizeHandles val="exact"/>
        </dgm:presLayoutVars>
      </dgm:prSet>
      <dgm:spPr/>
    </dgm:pt>
    <dgm:pt modelId="{6936B051-0993-4AE4-8B28-EBFCCFAC43C0}" type="pres">
      <dgm:prSet presAssocID="{17374582-307D-483D-9FCD-42EA569FB226}" presName="parTxOnly" presStyleLbl="node1" presStyleIdx="0" presStyleCnt="1" custScaleY="206588" custLinFactNeighborX="77791" custLinFactNeighborY="-30844">
        <dgm:presLayoutVars>
          <dgm:chMax val="0"/>
          <dgm:chPref val="0"/>
          <dgm:bulletEnabled val="1"/>
        </dgm:presLayoutVars>
      </dgm:prSet>
      <dgm:spPr/>
    </dgm:pt>
  </dgm:ptLst>
  <dgm:cxnLst>
    <dgm:cxn modelId="{50310A14-0EAC-4A49-998A-9690F7C0FBFC}" type="presOf" srcId="{17374582-307D-483D-9FCD-42EA569FB226}" destId="{6936B051-0993-4AE4-8B28-EBFCCFAC43C0}" srcOrd="0" destOrd="0" presId="urn:microsoft.com/office/officeart/2005/8/layout/chevron1"/>
    <dgm:cxn modelId="{C476E08A-D2DD-499C-861F-C971A8637EE5}" srcId="{E2C033CE-3337-47FC-A6F4-33D2D8D02163}" destId="{17374582-307D-483D-9FCD-42EA569FB226}" srcOrd="0" destOrd="0" parTransId="{04356FC8-9420-4FE2-B8C9-824870611ED0}" sibTransId="{1FF97C78-5CD1-4833-BBEC-781A5DECBAFB}"/>
    <dgm:cxn modelId="{3BD9A592-5822-4019-A820-764D631CA0BB}" type="presOf" srcId="{E2C033CE-3337-47FC-A6F4-33D2D8D02163}" destId="{914FB318-2D89-477D-9F80-4772BDAACBB3}" srcOrd="0" destOrd="0" presId="urn:microsoft.com/office/officeart/2005/8/layout/chevron1"/>
    <dgm:cxn modelId="{62A6414A-5829-4C77-BC0D-1B61033981F2}" type="presParOf" srcId="{914FB318-2D89-477D-9F80-4772BDAACBB3}" destId="{6936B051-0993-4AE4-8B28-EBFCCFAC43C0}" srcOrd="0" destOrd="0" presId="urn:microsoft.com/office/officeart/2005/8/layout/chevron1"/>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2C033CE-3337-47FC-A6F4-33D2D8D02163}" type="doc">
      <dgm:prSet loTypeId="urn:microsoft.com/office/officeart/2005/8/layout/chevron1" loCatId="process" qsTypeId="urn:microsoft.com/office/officeart/2005/8/quickstyle/simple5" qsCatId="simple" csTypeId="urn:microsoft.com/office/officeart/2005/8/colors/accent0_2" csCatId="mainScheme" phldr="1"/>
      <dgm:spPr/>
    </dgm:pt>
    <dgm:pt modelId="{17374582-307D-483D-9FCD-42EA569FB226}">
      <dgm:prSet phldrT="[Text]" custT="1"/>
      <dgm:spPr/>
      <dgm:t>
        <a:bodyPr/>
        <a:lstStyle/>
        <a:p>
          <a:endParaRPr lang="en-US" sz="1200" dirty="0"/>
        </a:p>
      </dgm:t>
    </dgm:pt>
    <dgm:pt modelId="{04356FC8-9420-4FE2-B8C9-824870611ED0}" type="parTrans" cxnId="{C476E08A-D2DD-499C-861F-C971A8637EE5}">
      <dgm:prSet/>
      <dgm:spPr/>
      <dgm:t>
        <a:bodyPr/>
        <a:lstStyle/>
        <a:p>
          <a:endParaRPr lang="en-US"/>
        </a:p>
      </dgm:t>
    </dgm:pt>
    <dgm:pt modelId="{1FF97C78-5CD1-4833-BBEC-781A5DECBAFB}" type="sibTrans" cxnId="{C476E08A-D2DD-499C-861F-C971A8637EE5}">
      <dgm:prSet/>
      <dgm:spPr/>
      <dgm:t>
        <a:bodyPr/>
        <a:lstStyle/>
        <a:p>
          <a:endParaRPr lang="en-US"/>
        </a:p>
      </dgm:t>
    </dgm:pt>
    <dgm:pt modelId="{914FB318-2D89-477D-9F80-4772BDAACBB3}" type="pres">
      <dgm:prSet presAssocID="{E2C033CE-3337-47FC-A6F4-33D2D8D02163}" presName="Name0" presStyleCnt="0">
        <dgm:presLayoutVars>
          <dgm:dir/>
          <dgm:animLvl val="lvl"/>
          <dgm:resizeHandles val="exact"/>
        </dgm:presLayoutVars>
      </dgm:prSet>
      <dgm:spPr/>
    </dgm:pt>
    <dgm:pt modelId="{6936B051-0993-4AE4-8B28-EBFCCFAC43C0}" type="pres">
      <dgm:prSet presAssocID="{17374582-307D-483D-9FCD-42EA569FB226}" presName="parTxOnly" presStyleLbl="node1" presStyleIdx="0" presStyleCnt="1" custScaleY="129249" custLinFactNeighborX="-550">
        <dgm:presLayoutVars>
          <dgm:chMax val="0"/>
          <dgm:chPref val="0"/>
          <dgm:bulletEnabled val="1"/>
        </dgm:presLayoutVars>
      </dgm:prSet>
      <dgm:spPr/>
    </dgm:pt>
  </dgm:ptLst>
  <dgm:cxnLst>
    <dgm:cxn modelId="{50310A14-0EAC-4A49-998A-9690F7C0FBFC}" type="presOf" srcId="{17374582-307D-483D-9FCD-42EA569FB226}" destId="{6936B051-0993-4AE4-8B28-EBFCCFAC43C0}" srcOrd="0" destOrd="0" presId="urn:microsoft.com/office/officeart/2005/8/layout/chevron1"/>
    <dgm:cxn modelId="{C476E08A-D2DD-499C-861F-C971A8637EE5}" srcId="{E2C033CE-3337-47FC-A6F4-33D2D8D02163}" destId="{17374582-307D-483D-9FCD-42EA569FB226}" srcOrd="0" destOrd="0" parTransId="{04356FC8-9420-4FE2-B8C9-824870611ED0}" sibTransId="{1FF97C78-5CD1-4833-BBEC-781A5DECBAFB}"/>
    <dgm:cxn modelId="{3BD9A592-5822-4019-A820-764D631CA0BB}" type="presOf" srcId="{E2C033CE-3337-47FC-A6F4-33D2D8D02163}" destId="{914FB318-2D89-477D-9F80-4772BDAACBB3}" srcOrd="0" destOrd="0" presId="urn:microsoft.com/office/officeart/2005/8/layout/chevron1"/>
    <dgm:cxn modelId="{62A6414A-5829-4C77-BC0D-1B61033981F2}" type="presParOf" srcId="{914FB318-2D89-477D-9F80-4772BDAACBB3}" destId="{6936B051-0993-4AE4-8B28-EBFCCFAC43C0}" srcOrd="0"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2C033CE-3337-47FC-A6F4-33D2D8D02163}" type="doc">
      <dgm:prSet loTypeId="urn:microsoft.com/office/officeart/2005/8/layout/chevron1" loCatId="process" qsTypeId="urn:microsoft.com/office/officeart/2005/8/quickstyle/simple5" qsCatId="simple" csTypeId="urn:microsoft.com/office/officeart/2005/8/colors/accent0_2" csCatId="mainScheme" phldr="1"/>
      <dgm:spPr/>
    </dgm:pt>
    <dgm:pt modelId="{17374582-307D-483D-9FCD-42EA569FB226}">
      <dgm:prSet phldrT="[Text]" custT="1"/>
      <dgm:spPr/>
      <dgm:t>
        <a:bodyPr/>
        <a:lstStyle/>
        <a:p>
          <a:endParaRPr lang="en-US" sz="1200" dirty="0"/>
        </a:p>
      </dgm:t>
    </dgm:pt>
    <dgm:pt modelId="{04356FC8-9420-4FE2-B8C9-824870611ED0}" type="parTrans" cxnId="{C476E08A-D2DD-499C-861F-C971A8637EE5}">
      <dgm:prSet/>
      <dgm:spPr/>
      <dgm:t>
        <a:bodyPr/>
        <a:lstStyle/>
        <a:p>
          <a:endParaRPr lang="en-US"/>
        </a:p>
      </dgm:t>
    </dgm:pt>
    <dgm:pt modelId="{1FF97C78-5CD1-4833-BBEC-781A5DECBAFB}" type="sibTrans" cxnId="{C476E08A-D2DD-499C-861F-C971A8637EE5}">
      <dgm:prSet/>
      <dgm:spPr/>
      <dgm:t>
        <a:bodyPr/>
        <a:lstStyle/>
        <a:p>
          <a:endParaRPr lang="en-US"/>
        </a:p>
      </dgm:t>
    </dgm:pt>
    <dgm:pt modelId="{914FB318-2D89-477D-9F80-4772BDAACBB3}" type="pres">
      <dgm:prSet presAssocID="{E2C033CE-3337-47FC-A6F4-33D2D8D02163}" presName="Name0" presStyleCnt="0">
        <dgm:presLayoutVars>
          <dgm:dir/>
          <dgm:animLvl val="lvl"/>
          <dgm:resizeHandles val="exact"/>
        </dgm:presLayoutVars>
      </dgm:prSet>
      <dgm:spPr/>
    </dgm:pt>
    <dgm:pt modelId="{6936B051-0993-4AE4-8B28-EBFCCFAC43C0}" type="pres">
      <dgm:prSet presAssocID="{17374582-307D-483D-9FCD-42EA569FB226}" presName="parTxOnly" presStyleLbl="node1" presStyleIdx="0" presStyleCnt="1" custScaleY="206588" custLinFactNeighborX="-1118">
        <dgm:presLayoutVars>
          <dgm:chMax val="0"/>
          <dgm:chPref val="0"/>
          <dgm:bulletEnabled val="1"/>
        </dgm:presLayoutVars>
      </dgm:prSet>
      <dgm:spPr/>
    </dgm:pt>
  </dgm:ptLst>
  <dgm:cxnLst>
    <dgm:cxn modelId="{50310A14-0EAC-4A49-998A-9690F7C0FBFC}" type="presOf" srcId="{17374582-307D-483D-9FCD-42EA569FB226}" destId="{6936B051-0993-4AE4-8B28-EBFCCFAC43C0}" srcOrd="0" destOrd="0" presId="urn:microsoft.com/office/officeart/2005/8/layout/chevron1"/>
    <dgm:cxn modelId="{C476E08A-D2DD-499C-861F-C971A8637EE5}" srcId="{E2C033CE-3337-47FC-A6F4-33D2D8D02163}" destId="{17374582-307D-483D-9FCD-42EA569FB226}" srcOrd="0" destOrd="0" parTransId="{04356FC8-9420-4FE2-B8C9-824870611ED0}" sibTransId="{1FF97C78-5CD1-4833-BBEC-781A5DECBAFB}"/>
    <dgm:cxn modelId="{3BD9A592-5822-4019-A820-764D631CA0BB}" type="presOf" srcId="{E2C033CE-3337-47FC-A6F4-33D2D8D02163}" destId="{914FB318-2D89-477D-9F80-4772BDAACBB3}" srcOrd="0" destOrd="0" presId="urn:microsoft.com/office/officeart/2005/8/layout/chevron1"/>
    <dgm:cxn modelId="{62A6414A-5829-4C77-BC0D-1B61033981F2}" type="presParOf" srcId="{914FB318-2D89-477D-9F80-4772BDAACBB3}" destId="{6936B051-0993-4AE4-8B28-EBFCCFAC43C0}" srcOrd="0" destOrd="0" presId="urn:microsoft.com/office/officeart/2005/8/layout/chevron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2C033CE-3337-47FC-A6F4-33D2D8D02163}" type="doc">
      <dgm:prSet loTypeId="urn:microsoft.com/office/officeart/2005/8/layout/chevron1" loCatId="process" qsTypeId="urn:microsoft.com/office/officeart/2005/8/quickstyle/simple5" qsCatId="simple" csTypeId="urn:microsoft.com/office/officeart/2005/8/colors/accent0_2" csCatId="mainScheme" phldr="1"/>
      <dgm:spPr/>
    </dgm:pt>
    <dgm:pt modelId="{17374582-307D-483D-9FCD-42EA569FB226}">
      <dgm:prSet phldrT="[Text]" custT="1"/>
      <dgm:spPr/>
      <dgm:t>
        <a:bodyPr/>
        <a:lstStyle/>
        <a:p>
          <a:endParaRPr lang="en-US" sz="1200" dirty="0"/>
        </a:p>
      </dgm:t>
    </dgm:pt>
    <dgm:pt modelId="{04356FC8-9420-4FE2-B8C9-824870611ED0}" type="parTrans" cxnId="{C476E08A-D2DD-499C-861F-C971A8637EE5}">
      <dgm:prSet/>
      <dgm:spPr/>
      <dgm:t>
        <a:bodyPr/>
        <a:lstStyle/>
        <a:p>
          <a:endParaRPr lang="en-US"/>
        </a:p>
      </dgm:t>
    </dgm:pt>
    <dgm:pt modelId="{1FF97C78-5CD1-4833-BBEC-781A5DECBAFB}" type="sibTrans" cxnId="{C476E08A-D2DD-499C-861F-C971A8637EE5}">
      <dgm:prSet/>
      <dgm:spPr/>
      <dgm:t>
        <a:bodyPr/>
        <a:lstStyle/>
        <a:p>
          <a:endParaRPr lang="en-US"/>
        </a:p>
      </dgm:t>
    </dgm:pt>
    <dgm:pt modelId="{914FB318-2D89-477D-9F80-4772BDAACBB3}" type="pres">
      <dgm:prSet presAssocID="{E2C033CE-3337-47FC-A6F4-33D2D8D02163}" presName="Name0" presStyleCnt="0">
        <dgm:presLayoutVars>
          <dgm:dir/>
          <dgm:animLvl val="lvl"/>
          <dgm:resizeHandles val="exact"/>
        </dgm:presLayoutVars>
      </dgm:prSet>
      <dgm:spPr/>
    </dgm:pt>
    <dgm:pt modelId="{6936B051-0993-4AE4-8B28-EBFCCFAC43C0}" type="pres">
      <dgm:prSet presAssocID="{17374582-307D-483D-9FCD-42EA569FB226}" presName="parTxOnly" presStyleLbl="node1" presStyleIdx="0" presStyleCnt="1" custScaleY="206588" custLinFactNeighborX="-515">
        <dgm:presLayoutVars>
          <dgm:chMax val="0"/>
          <dgm:chPref val="0"/>
          <dgm:bulletEnabled val="1"/>
        </dgm:presLayoutVars>
      </dgm:prSet>
      <dgm:spPr/>
    </dgm:pt>
  </dgm:ptLst>
  <dgm:cxnLst>
    <dgm:cxn modelId="{50310A14-0EAC-4A49-998A-9690F7C0FBFC}" type="presOf" srcId="{17374582-307D-483D-9FCD-42EA569FB226}" destId="{6936B051-0993-4AE4-8B28-EBFCCFAC43C0}" srcOrd="0" destOrd="0" presId="urn:microsoft.com/office/officeart/2005/8/layout/chevron1"/>
    <dgm:cxn modelId="{C476E08A-D2DD-499C-861F-C971A8637EE5}" srcId="{E2C033CE-3337-47FC-A6F4-33D2D8D02163}" destId="{17374582-307D-483D-9FCD-42EA569FB226}" srcOrd="0" destOrd="0" parTransId="{04356FC8-9420-4FE2-B8C9-824870611ED0}" sibTransId="{1FF97C78-5CD1-4833-BBEC-781A5DECBAFB}"/>
    <dgm:cxn modelId="{3BD9A592-5822-4019-A820-764D631CA0BB}" type="presOf" srcId="{E2C033CE-3337-47FC-A6F4-33D2D8D02163}" destId="{914FB318-2D89-477D-9F80-4772BDAACBB3}" srcOrd="0" destOrd="0" presId="urn:microsoft.com/office/officeart/2005/8/layout/chevron1"/>
    <dgm:cxn modelId="{62A6414A-5829-4C77-BC0D-1B61033981F2}" type="presParOf" srcId="{914FB318-2D89-477D-9F80-4772BDAACBB3}" destId="{6936B051-0993-4AE4-8B28-EBFCCFAC43C0}" srcOrd="0" destOrd="0" presId="urn:microsoft.com/office/officeart/2005/8/layout/chevron1"/>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2C033CE-3337-47FC-A6F4-33D2D8D02163}" type="doc">
      <dgm:prSet loTypeId="urn:microsoft.com/office/officeart/2005/8/layout/chevron1" loCatId="process" qsTypeId="urn:microsoft.com/office/officeart/2005/8/quickstyle/simple5" qsCatId="simple" csTypeId="urn:microsoft.com/office/officeart/2005/8/colors/accent0_2" csCatId="mainScheme" phldr="1"/>
      <dgm:spPr/>
    </dgm:pt>
    <dgm:pt modelId="{17374582-307D-483D-9FCD-42EA569FB226}">
      <dgm:prSet phldrT="[Text]" custT="1"/>
      <dgm:spPr/>
      <dgm:t>
        <a:bodyPr/>
        <a:lstStyle/>
        <a:p>
          <a:endParaRPr lang="en-US" sz="1200" dirty="0"/>
        </a:p>
      </dgm:t>
    </dgm:pt>
    <dgm:pt modelId="{04356FC8-9420-4FE2-B8C9-824870611ED0}" type="parTrans" cxnId="{C476E08A-D2DD-499C-861F-C971A8637EE5}">
      <dgm:prSet/>
      <dgm:spPr/>
      <dgm:t>
        <a:bodyPr/>
        <a:lstStyle/>
        <a:p>
          <a:endParaRPr lang="en-US"/>
        </a:p>
      </dgm:t>
    </dgm:pt>
    <dgm:pt modelId="{1FF97C78-5CD1-4833-BBEC-781A5DECBAFB}" type="sibTrans" cxnId="{C476E08A-D2DD-499C-861F-C971A8637EE5}">
      <dgm:prSet/>
      <dgm:spPr/>
      <dgm:t>
        <a:bodyPr/>
        <a:lstStyle/>
        <a:p>
          <a:endParaRPr lang="en-US"/>
        </a:p>
      </dgm:t>
    </dgm:pt>
    <dgm:pt modelId="{914FB318-2D89-477D-9F80-4772BDAACBB3}" type="pres">
      <dgm:prSet presAssocID="{E2C033CE-3337-47FC-A6F4-33D2D8D02163}" presName="Name0" presStyleCnt="0">
        <dgm:presLayoutVars>
          <dgm:dir/>
          <dgm:animLvl val="lvl"/>
          <dgm:resizeHandles val="exact"/>
        </dgm:presLayoutVars>
      </dgm:prSet>
      <dgm:spPr/>
    </dgm:pt>
    <dgm:pt modelId="{6936B051-0993-4AE4-8B28-EBFCCFAC43C0}" type="pres">
      <dgm:prSet presAssocID="{17374582-307D-483D-9FCD-42EA569FB226}" presName="parTxOnly" presStyleLbl="node1" presStyleIdx="0" presStyleCnt="1" custScaleY="206588" custLinFactNeighborX="77791" custLinFactNeighborY="-30844">
        <dgm:presLayoutVars>
          <dgm:chMax val="0"/>
          <dgm:chPref val="0"/>
          <dgm:bulletEnabled val="1"/>
        </dgm:presLayoutVars>
      </dgm:prSet>
      <dgm:spPr/>
    </dgm:pt>
  </dgm:ptLst>
  <dgm:cxnLst>
    <dgm:cxn modelId="{50310A14-0EAC-4A49-998A-9690F7C0FBFC}" type="presOf" srcId="{17374582-307D-483D-9FCD-42EA569FB226}" destId="{6936B051-0993-4AE4-8B28-EBFCCFAC43C0}" srcOrd="0" destOrd="0" presId="urn:microsoft.com/office/officeart/2005/8/layout/chevron1"/>
    <dgm:cxn modelId="{C476E08A-D2DD-499C-861F-C971A8637EE5}" srcId="{E2C033CE-3337-47FC-A6F4-33D2D8D02163}" destId="{17374582-307D-483D-9FCD-42EA569FB226}" srcOrd="0" destOrd="0" parTransId="{04356FC8-9420-4FE2-B8C9-824870611ED0}" sibTransId="{1FF97C78-5CD1-4833-BBEC-781A5DECBAFB}"/>
    <dgm:cxn modelId="{3BD9A592-5822-4019-A820-764D631CA0BB}" type="presOf" srcId="{E2C033CE-3337-47FC-A6F4-33D2D8D02163}" destId="{914FB318-2D89-477D-9F80-4772BDAACBB3}" srcOrd="0" destOrd="0" presId="urn:microsoft.com/office/officeart/2005/8/layout/chevron1"/>
    <dgm:cxn modelId="{62A6414A-5829-4C77-BC0D-1B61033981F2}" type="presParOf" srcId="{914FB318-2D89-477D-9F80-4772BDAACBB3}" destId="{6936B051-0993-4AE4-8B28-EBFCCFAC43C0}" srcOrd="0" destOrd="0" presId="urn:microsoft.com/office/officeart/2005/8/layout/chevron1"/>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2C033CE-3337-47FC-A6F4-33D2D8D02163}" type="doc">
      <dgm:prSet loTypeId="urn:microsoft.com/office/officeart/2005/8/layout/chevron1" loCatId="process" qsTypeId="urn:microsoft.com/office/officeart/2005/8/quickstyle/simple5" qsCatId="simple" csTypeId="urn:microsoft.com/office/officeart/2005/8/colors/accent0_2" csCatId="mainScheme" phldr="1"/>
      <dgm:spPr/>
    </dgm:pt>
    <dgm:pt modelId="{17374582-307D-483D-9FCD-42EA569FB226}">
      <dgm:prSet phldrT="[Text]" custT="1"/>
      <dgm:spPr/>
      <dgm:t>
        <a:bodyPr/>
        <a:lstStyle/>
        <a:p>
          <a:endParaRPr lang="en-US" sz="1200" dirty="0"/>
        </a:p>
      </dgm:t>
    </dgm:pt>
    <dgm:pt modelId="{04356FC8-9420-4FE2-B8C9-824870611ED0}" type="parTrans" cxnId="{C476E08A-D2DD-499C-861F-C971A8637EE5}">
      <dgm:prSet/>
      <dgm:spPr/>
      <dgm:t>
        <a:bodyPr/>
        <a:lstStyle/>
        <a:p>
          <a:endParaRPr lang="en-US"/>
        </a:p>
      </dgm:t>
    </dgm:pt>
    <dgm:pt modelId="{1FF97C78-5CD1-4833-BBEC-781A5DECBAFB}" type="sibTrans" cxnId="{C476E08A-D2DD-499C-861F-C971A8637EE5}">
      <dgm:prSet/>
      <dgm:spPr/>
      <dgm:t>
        <a:bodyPr/>
        <a:lstStyle/>
        <a:p>
          <a:endParaRPr lang="en-US"/>
        </a:p>
      </dgm:t>
    </dgm:pt>
    <dgm:pt modelId="{914FB318-2D89-477D-9F80-4772BDAACBB3}" type="pres">
      <dgm:prSet presAssocID="{E2C033CE-3337-47FC-A6F4-33D2D8D02163}" presName="Name0" presStyleCnt="0">
        <dgm:presLayoutVars>
          <dgm:dir/>
          <dgm:animLvl val="lvl"/>
          <dgm:resizeHandles val="exact"/>
        </dgm:presLayoutVars>
      </dgm:prSet>
      <dgm:spPr/>
    </dgm:pt>
    <dgm:pt modelId="{6936B051-0993-4AE4-8B28-EBFCCFAC43C0}" type="pres">
      <dgm:prSet presAssocID="{17374582-307D-483D-9FCD-42EA569FB226}" presName="parTxOnly" presStyleLbl="node1" presStyleIdx="0" presStyleCnt="1" custScaleY="129249" custLinFactNeighborX="-550">
        <dgm:presLayoutVars>
          <dgm:chMax val="0"/>
          <dgm:chPref val="0"/>
          <dgm:bulletEnabled val="1"/>
        </dgm:presLayoutVars>
      </dgm:prSet>
      <dgm:spPr/>
    </dgm:pt>
  </dgm:ptLst>
  <dgm:cxnLst>
    <dgm:cxn modelId="{50310A14-0EAC-4A49-998A-9690F7C0FBFC}" type="presOf" srcId="{17374582-307D-483D-9FCD-42EA569FB226}" destId="{6936B051-0993-4AE4-8B28-EBFCCFAC43C0}" srcOrd="0" destOrd="0" presId="urn:microsoft.com/office/officeart/2005/8/layout/chevron1"/>
    <dgm:cxn modelId="{C476E08A-D2DD-499C-861F-C971A8637EE5}" srcId="{E2C033CE-3337-47FC-A6F4-33D2D8D02163}" destId="{17374582-307D-483D-9FCD-42EA569FB226}" srcOrd="0" destOrd="0" parTransId="{04356FC8-9420-4FE2-B8C9-824870611ED0}" sibTransId="{1FF97C78-5CD1-4833-BBEC-781A5DECBAFB}"/>
    <dgm:cxn modelId="{3BD9A592-5822-4019-A820-764D631CA0BB}" type="presOf" srcId="{E2C033CE-3337-47FC-A6F4-33D2D8D02163}" destId="{914FB318-2D89-477D-9F80-4772BDAACBB3}" srcOrd="0" destOrd="0" presId="urn:microsoft.com/office/officeart/2005/8/layout/chevron1"/>
    <dgm:cxn modelId="{62A6414A-5829-4C77-BC0D-1B61033981F2}" type="presParOf" srcId="{914FB318-2D89-477D-9F80-4772BDAACBB3}" destId="{6936B051-0993-4AE4-8B28-EBFCCFAC43C0}" srcOrd="0"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36B051-0993-4AE4-8B28-EBFCCFAC43C0}">
      <dsp:nvSpPr>
        <dsp:cNvPr id="0" name=""/>
        <dsp:cNvSpPr/>
      </dsp:nvSpPr>
      <dsp:spPr>
        <a:xfrm>
          <a:off x="0" y="0"/>
          <a:ext cx="1414338" cy="495756"/>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247878" y="0"/>
        <a:ext cx="918582" cy="49575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36B051-0993-4AE4-8B28-EBFCCFAC43C0}">
      <dsp:nvSpPr>
        <dsp:cNvPr id="0" name=""/>
        <dsp:cNvSpPr/>
      </dsp:nvSpPr>
      <dsp:spPr>
        <a:xfrm>
          <a:off x="348" y="0"/>
          <a:ext cx="713061" cy="495757"/>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248227" y="0"/>
        <a:ext cx="217304" cy="49575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36B051-0993-4AE4-8B28-EBFCCFAC43C0}">
      <dsp:nvSpPr>
        <dsp:cNvPr id="0" name=""/>
        <dsp:cNvSpPr/>
      </dsp:nvSpPr>
      <dsp:spPr>
        <a:xfrm>
          <a:off x="0" y="0"/>
          <a:ext cx="1693417" cy="495757"/>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247879" y="0"/>
        <a:ext cx="1197660" cy="49575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36B051-0993-4AE4-8B28-EBFCCFAC43C0}">
      <dsp:nvSpPr>
        <dsp:cNvPr id="0" name=""/>
        <dsp:cNvSpPr/>
      </dsp:nvSpPr>
      <dsp:spPr>
        <a:xfrm>
          <a:off x="4656" y="0"/>
          <a:ext cx="4763812" cy="495757"/>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252535" y="0"/>
        <a:ext cx="4268055" cy="49575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36B051-0993-4AE4-8B28-EBFCCFAC43C0}">
      <dsp:nvSpPr>
        <dsp:cNvPr id="0" name=""/>
        <dsp:cNvSpPr/>
      </dsp:nvSpPr>
      <dsp:spPr>
        <a:xfrm>
          <a:off x="0" y="0"/>
          <a:ext cx="1414338" cy="495757"/>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247879" y="0"/>
        <a:ext cx="918581" cy="49575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36B051-0993-4AE4-8B28-EBFCCFAC43C0}">
      <dsp:nvSpPr>
        <dsp:cNvPr id="0" name=""/>
        <dsp:cNvSpPr/>
      </dsp:nvSpPr>
      <dsp:spPr>
        <a:xfrm>
          <a:off x="348" y="0"/>
          <a:ext cx="713061" cy="495757"/>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248227" y="0"/>
        <a:ext cx="217304" cy="49575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36B051-0993-4AE4-8B28-EBFCCFAC43C0}">
      <dsp:nvSpPr>
        <dsp:cNvPr id="0" name=""/>
        <dsp:cNvSpPr/>
      </dsp:nvSpPr>
      <dsp:spPr>
        <a:xfrm>
          <a:off x="0" y="0"/>
          <a:ext cx="1693417" cy="495757"/>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247879" y="0"/>
        <a:ext cx="1197660" cy="49575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36B051-0993-4AE4-8B28-EBFCCFAC43C0}">
      <dsp:nvSpPr>
        <dsp:cNvPr id="0" name=""/>
        <dsp:cNvSpPr/>
      </dsp:nvSpPr>
      <dsp:spPr>
        <a:xfrm>
          <a:off x="4656" y="0"/>
          <a:ext cx="4763812" cy="495757"/>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252535" y="0"/>
        <a:ext cx="4268055" cy="49575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36B051-0993-4AE4-8B28-EBFCCFAC43C0}">
      <dsp:nvSpPr>
        <dsp:cNvPr id="0" name=""/>
        <dsp:cNvSpPr/>
      </dsp:nvSpPr>
      <dsp:spPr>
        <a:xfrm>
          <a:off x="0" y="0"/>
          <a:ext cx="1414338" cy="495757"/>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247879" y="0"/>
        <a:ext cx="918581" cy="49575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36B051-0993-4AE4-8B28-EBFCCFAC43C0}">
      <dsp:nvSpPr>
        <dsp:cNvPr id="0" name=""/>
        <dsp:cNvSpPr/>
      </dsp:nvSpPr>
      <dsp:spPr>
        <a:xfrm>
          <a:off x="348" y="0"/>
          <a:ext cx="713061" cy="495757"/>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248227" y="0"/>
        <a:ext cx="217304" cy="495757"/>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36B051-0993-4AE4-8B28-EBFCCFAC43C0}">
      <dsp:nvSpPr>
        <dsp:cNvPr id="0" name=""/>
        <dsp:cNvSpPr/>
      </dsp:nvSpPr>
      <dsp:spPr>
        <a:xfrm>
          <a:off x="0" y="0"/>
          <a:ext cx="1693417" cy="495758"/>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247879" y="0"/>
        <a:ext cx="1197659" cy="4957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36B051-0993-4AE4-8B28-EBFCCFAC43C0}">
      <dsp:nvSpPr>
        <dsp:cNvPr id="0" name=""/>
        <dsp:cNvSpPr/>
      </dsp:nvSpPr>
      <dsp:spPr>
        <a:xfrm>
          <a:off x="348" y="0"/>
          <a:ext cx="713061" cy="495756"/>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248226" y="0"/>
        <a:ext cx="217305" cy="49575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36B051-0993-4AE4-8B28-EBFCCFAC43C0}">
      <dsp:nvSpPr>
        <dsp:cNvPr id="0" name=""/>
        <dsp:cNvSpPr/>
      </dsp:nvSpPr>
      <dsp:spPr>
        <a:xfrm>
          <a:off x="4656" y="0"/>
          <a:ext cx="4763812" cy="495757"/>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252535" y="0"/>
        <a:ext cx="4268055" cy="495757"/>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36B051-0993-4AE4-8B28-EBFCCFAC43C0}">
      <dsp:nvSpPr>
        <dsp:cNvPr id="0" name=""/>
        <dsp:cNvSpPr/>
      </dsp:nvSpPr>
      <dsp:spPr>
        <a:xfrm>
          <a:off x="0" y="0"/>
          <a:ext cx="1414338" cy="495757"/>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247879" y="0"/>
        <a:ext cx="918581" cy="495757"/>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36B051-0993-4AE4-8B28-EBFCCFAC43C0}">
      <dsp:nvSpPr>
        <dsp:cNvPr id="0" name=""/>
        <dsp:cNvSpPr/>
      </dsp:nvSpPr>
      <dsp:spPr>
        <a:xfrm>
          <a:off x="348" y="0"/>
          <a:ext cx="713061" cy="495757"/>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248227" y="0"/>
        <a:ext cx="217304" cy="495757"/>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36B051-0993-4AE4-8B28-EBFCCFAC43C0}">
      <dsp:nvSpPr>
        <dsp:cNvPr id="0" name=""/>
        <dsp:cNvSpPr/>
      </dsp:nvSpPr>
      <dsp:spPr>
        <a:xfrm>
          <a:off x="0" y="0"/>
          <a:ext cx="1693417" cy="495757"/>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247879" y="0"/>
        <a:ext cx="1197660" cy="495757"/>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36B051-0993-4AE4-8B28-EBFCCFAC43C0}">
      <dsp:nvSpPr>
        <dsp:cNvPr id="0" name=""/>
        <dsp:cNvSpPr/>
      </dsp:nvSpPr>
      <dsp:spPr>
        <a:xfrm>
          <a:off x="4656" y="0"/>
          <a:ext cx="4763812" cy="495757"/>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252535" y="0"/>
        <a:ext cx="4268055" cy="495757"/>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36B051-0993-4AE4-8B28-EBFCCFAC43C0}">
      <dsp:nvSpPr>
        <dsp:cNvPr id="0" name=""/>
        <dsp:cNvSpPr/>
      </dsp:nvSpPr>
      <dsp:spPr>
        <a:xfrm>
          <a:off x="0" y="0"/>
          <a:ext cx="1414338" cy="495759"/>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247880" y="0"/>
        <a:ext cx="918579" cy="495759"/>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36B051-0993-4AE4-8B28-EBFCCFAC43C0}">
      <dsp:nvSpPr>
        <dsp:cNvPr id="0" name=""/>
        <dsp:cNvSpPr/>
      </dsp:nvSpPr>
      <dsp:spPr>
        <a:xfrm>
          <a:off x="348" y="0"/>
          <a:ext cx="713061" cy="495759"/>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248228" y="0"/>
        <a:ext cx="217302" cy="495759"/>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36B051-0993-4AE4-8B28-EBFCCFAC43C0}">
      <dsp:nvSpPr>
        <dsp:cNvPr id="0" name=""/>
        <dsp:cNvSpPr/>
      </dsp:nvSpPr>
      <dsp:spPr>
        <a:xfrm>
          <a:off x="0" y="0"/>
          <a:ext cx="1693417" cy="495759"/>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247880" y="0"/>
        <a:ext cx="1197658" cy="495759"/>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36B051-0993-4AE4-8B28-EBFCCFAC43C0}">
      <dsp:nvSpPr>
        <dsp:cNvPr id="0" name=""/>
        <dsp:cNvSpPr/>
      </dsp:nvSpPr>
      <dsp:spPr>
        <a:xfrm>
          <a:off x="4924" y="0"/>
          <a:ext cx="5038245" cy="495759"/>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252804" y="0"/>
        <a:ext cx="4542486" cy="4957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36B051-0993-4AE4-8B28-EBFCCFAC43C0}">
      <dsp:nvSpPr>
        <dsp:cNvPr id="0" name=""/>
        <dsp:cNvSpPr/>
      </dsp:nvSpPr>
      <dsp:spPr>
        <a:xfrm>
          <a:off x="0" y="0"/>
          <a:ext cx="1693417" cy="495756"/>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247878" y="0"/>
        <a:ext cx="1197661" cy="4957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36B051-0993-4AE4-8B28-EBFCCFAC43C0}">
      <dsp:nvSpPr>
        <dsp:cNvPr id="0" name=""/>
        <dsp:cNvSpPr/>
      </dsp:nvSpPr>
      <dsp:spPr>
        <a:xfrm>
          <a:off x="4656" y="0"/>
          <a:ext cx="4763812" cy="495756"/>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252534" y="0"/>
        <a:ext cx="4268056" cy="49575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36B051-0993-4AE4-8B28-EBFCCFAC43C0}">
      <dsp:nvSpPr>
        <dsp:cNvPr id="0" name=""/>
        <dsp:cNvSpPr/>
      </dsp:nvSpPr>
      <dsp:spPr>
        <a:xfrm>
          <a:off x="0" y="0"/>
          <a:ext cx="1414338" cy="495756"/>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247878" y="0"/>
        <a:ext cx="918582" cy="49575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36B051-0993-4AE4-8B28-EBFCCFAC43C0}">
      <dsp:nvSpPr>
        <dsp:cNvPr id="0" name=""/>
        <dsp:cNvSpPr/>
      </dsp:nvSpPr>
      <dsp:spPr>
        <a:xfrm>
          <a:off x="0" y="0"/>
          <a:ext cx="713061" cy="495756"/>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247878" y="0"/>
        <a:ext cx="217305" cy="49575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36B051-0993-4AE4-8B28-EBFCCFAC43C0}">
      <dsp:nvSpPr>
        <dsp:cNvPr id="0" name=""/>
        <dsp:cNvSpPr/>
      </dsp:nvSpPr>
      <dsp:spPr>
        <a:xfrm>
          <a:off x="0" y="0"/>
          <a:ext cx="1693417" cy="495756"/>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247878" y="0"/>
        <a:ext cx="1197661" cy="49575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36B051-0993-4AE4-8B28-EBFCCFAC43C0}">
      <dsp:nvSpPr>
        <dsp:cNvPr id="0" name=""/>
        <dsp:cNvSpPr/>
      </dsp:nvSpPr>
      <dsp:spPr>
        <a:xfrm>
          <a:off x="4656" y="0"/>
          <a:ext cx="4763812" cy="495756"/>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252534" y="0"/>
        <a:ext cx="4268056" cy="49575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36B051-0993-4AE4-8B28-EBFCCFAC43C0}">
      <dsp:nvSpPr>
        <dsp:cNvPr id="0" name=""/>
        <dsp:cNvSpPr/>
      </dsp:nvSpPr>
      <dsp:spPr>
        <a:xfrm>
          <a:off x="0" y="0"/>
          <a:ext cx="1414338" cy="495757"/>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247879" y="0"/>
        <a:ext cx="918581" cy="495757"/>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4"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17361581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5D0A6-6932-25A1-0808-144A6CBD98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2CAD82-8C9B-5C60-3CDC-13ACB3A4B79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A9D515C-B610-5FC1-9564-49EFE19B74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939FB9C-C162-CC80-A3A2-4D6E9752EFB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3302FC-EDDF-4157-BCD1-0D88663431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8860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12:notes"/>
          <p:cNvSpPr txBox="1">
            <a:spLocks noGrp="1"/>
          </p:cNvSpPr>
          <p:nvPr>
            <p:ph type="body" idx="1"/>
          </p:nvPr>
        </p:nvSpPr>
        <p:spPr>
          <a:xfrm>
            <a:off x="685802" y="4400556"/>
            <a:ext cx="5486410" cy="36004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81" name="Google Shape;58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48477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13:notes"/>
          <p:cNvSpPr txBox="1">
            <a:spLocks noGrp="1"/>
          </p:cNvSpPr>
          <p:nvPr>
            <p:ph type="body" idx="1"/>
          </p:nvPr>
        </p:nvSpPr>
        <p:spPr>
          <a:xfrm>
            <a:off x="685802" y="4400556"/>
            <a:ext cx="5486410" cy="36004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15" name="Google Shape;61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92851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14:notes"/>
          <p:cNvSpPr txBox="1">
            <a:spLocks noGrp="1"/>
          </p:cNvSpPr>
          <p:nvPr>
            <p:ph type="body" idx="1"/>
          </p:nvPr>
        </p:nvSpPr>
        <p:spPr>
          <a:xfrm>
            <a:off x="685802" y="4400556"/>
            <a:ext cx="5486410" cy="36004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49" name="Google Shape;64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44348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p15:notes"/>
          <p:cNvSpPr txBox="1">
            <a:spLocks noGrp="1"/>
          </p:cNvSpPr>
          <p:nvPr>
            <p:ph type="body" idx="1"/>
          </p:nvPr>
        </p:nvSpPr>
        <p:spPr>
          <a:xfrm>
            <a:off x="685802" y="4400556"/>
            <a:ext cx="5486410" cy="360045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684" name="Google Shape;684;p15:notes"/>
          <p:cNvSpPr txBox="1">
            <a:spLocks noGrp="1"/>
          </p:cNvSpPr>
          <p:nvPr>
            <p:ph type="sldNum" idx="12"/>
          </p:nvPr>
        </p:nvSpPr>
        <p:spPr>
          <a:xfrm>
            <a:off x="3884620" y="8685225"/>
            <a:ext cx="2971805"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17</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939215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0" name="Google Shape;700;p16:notes"/>
          <p:cNvSpPr txBox="1">
            <a:spLocks noGrp="1"/>
          </p:cNvSpPr>
          <p:nvPr>
            <p:ph type="body" idx="1"/>
          </p:nvPr>
        </p:nvSpPr>
        <p:spPr>
          <a:xfrm>
            <a:off x="685802" y="4400556"/>
            <a:ext cx="5486410" cy="360045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701" name="Google Shape;701;p16:notes"/>
          <p:cNvSpPr txBox="1">
            <a:spLocks noGrp="1"/>
          </p:cNvSpPr>
          <p:nvPr>
            <p:ph type="sldNum" idx="12"/>
          </p:nvPr>
        </p:nvSpPr>
        <p:spPr>
          <a:xfrm>
            <a:off x="3884620" y="8685225"/>
            <a:ext cx="2971805"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18</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105653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17:notes"/>
          <p:cNvSpPr txBox="1">
            <a:spLocks noGrp="1"/>
          </p:cNvSpPr>
          <p:nvPr>
            <p:ph type="body" idx="1"/>
          </p:nvPr>
        </p:nvSpPr>
        <p:spPr>
          <a:xfrm>
            <a:off x="685802" y="4400556"/>
            <a:ext cx="5486410" cy="36004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17" name="Google Shape;71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81613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p18:notes"/>
          <p:cNvSpPr txBox="1">
            <a:spLocks noGrp="1"/>
          </p:cNvSpPr>
          <p:nvPr>
            <p:ph type="body" idx="1"/>
          </p:nvPr>
        </p:nvSpPr>
        <p:spPr>
          <a:xfrm>
            <a:off x="685802" y="4400556"/>
            <a:ext cx="5486410" cy="36004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38" name="Google Shape;73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673611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p19:notes"/>
          <p:cNvSpPr txBox="1">
            <a:spLocks noGrp="1"/>
          </p:cNvSpPr>
          <p:nvPr>
            <p:ph type="body" idx="1"/>
          </p:nvPr>
        </p:nvSpPr>
        <p:spPr>
          <a:xfrm>
            <a:off x="685802" y="4400556"/>
            <a:ext cx="5486410" cy="36004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72" name="Google Shape;77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920811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p20:notes"/>
          <p:cNvSpPr txBox="1">
            <a:spLocks noGrp="1"/>
          </p:cNvSpPr>
          <p:nvPr>
            <p:ph type="body" idx="1"/>
          </p:nvPr>
        </p:nvSpPr>
        <p:spPr>
          <a:xfrm>
            <a:off x="685802" y="4400556"/>
            <a:ext cx="5486410" cy="36004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06" name="Google Shape;80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70542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p21:notes"/>
          <p:cNvSpPr txBox="1">
            <a:spLocks noGrp="1"/>
          </p:cNvSpPr>
          <p:nvPr>
            <p:ph type="body" idx="1"/>
          </p:nvPr>
        </p:nvSpPr>
        <p:spPr>
          <a:xfrm>
            <a:off x="685802" y="4400556"/>
            <a:ext cx="5486410" cy="36004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7" name="Google Shape;82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55532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5:notes"/>
          <p:cNvSpPr txBox="1">
            <a:spLocks noGrp="1"/>
          </p:cNvSpPr>
          <p:nvPr>
            <p:ph type="body" idx="1"/>
          </p:nvPr>
        </p:nvSpPr>
        <p:spPr>
          <a:xfrm>
            <a:off x="685802" y="4400556"/>
            <a:ext cx="5486410" cy="36004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1" name="Google Shape;29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465284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p22:notes"/>
          <p:cNvSpPr txBox="1">
            <a:spLocks noGrp="1"/>
          </p:cNvSpPr>
          <p:nvPr>
            <p:ph type="body" idx="1"/>
          </p:nvPr>
        </p:nvSpPr>
        <p:spPr>
          <a:xfrm>
            <a:off x="685802" y="4400556"/>
            <a:ext cx="5486410" cy="36004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55" name="Google Shape;95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499527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p23:notes"/>
          <p:cNvSpPr txBox="1">
            <a:spLocks noGrp="1"/>
          </p:cNvSpPr>
          <p:nvPr>
            <p:ph type="body" idx="1"/>
          </p:nvPr>
        </p:nvSpPr>
        <p:spPr>
          <a:xfrm>
            <a:off x="685802" y="4400556"/>
            <a:ext cx="5486410" cy="36004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83" name="Google Shape;108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081596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p24:notes"/>
          <p:cNvSpPr txBox="1">
            <a:spLocks noGrp="1"/>
          </p:cNvSpPr>
          <p:nvPr>
            <p:ph type="body" idx="1"/>
          </p:nvPr>
        </p:nvSpPr>
        <p:spPr>
          <a:xfrm>
            <a:off x="685802" y="4400556"/>
            <a:ext cx="5486410" cy="36004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70" name="Google Shape;127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373774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p25:notes"/>
          <p:cNvSpPr txBox="1">
            <a:spLocks noGrp="1"/>
          </p:cNvSpPr>
          <p:nvPr>
            <p:ph type="body" idx="1"/>
          </p:nvPr>
        </p:nvSpPr>
        <p:spPr>
          <a:xfrm>
            <a:off x="685802" y="4400556"/>
            <a:ext cx="5486410" cy="36004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57" name="Google Shape;145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979516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F07F282E-55F5-4803-B60F-09BA4600E53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5" name="Date Placeholder 4">
            <a:extLst>
              <a:ext uri="{FF2B5EF4-FFF2-40B4-BE49-F238E27FC236}">
                <a16:creationId xmlns:a16="http://schemas.microsoft.com/office/drawing/2014/main" id="{63C3856A-F3CD-4032-ADA9-B0D70F59EF3B}"/>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4ED303-13BD-42F6-8013-753048B08EED}"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09/02/2024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7274510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728466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8"/>
        <p:cNvGrpSpPr/>
        <p:nvPr/>
      </p:nvGrpSpPr>
      <p:grpSpPr>
        <a:xfrm>
          <a:off x="0" y="0"/>
          <a:ext cx="0" cy="0"/>
          <a:chOff x="0" y="0"/>
          <a:chExt cx="0" cy="0"/>
        </a:xfrm>
      </p:grpSpPr>
      <p:sp>
        <p:nvSpPr>
          <p:cNvPr id="1789" name="Google Shape;1789;p36:notes"/>
          <p:cNvSpPr txBox="1">
            <a:spLocks noGrp="1"/>
          </p:cNvSpPr>
          <p:nvPr>
            <p:ph type="body" idx="1"/>
          </p:nvPr>
        </p:nvSpPr>
        <p:spPr>
          <a:xfrm>
            <a:off x="685802" y="4400556"/>
            <a:ext cx="5486410" cy="36004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90" name="Google Shape;1790;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743922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9"/>
        <p:cNvGrpSpPr/>
        <p:nvPr/>
      </p:nvGrpSpPr>
      <p:grpSpPr>
        <a:xfrm>
          <a:off x="0" y="0"/>
          <a:ext cx="0" cy="0"/>
          <a:chOff x="0" y="0"/>
          <a:chExt cx="0" cy="0"/>
        </a:xfrm>
      </p:grpSpPr>
      <p:sp>
        <p:nvSpPr>
          <p:cNvPr id="1810" name="Google Shape;1810;p37:notes"/>
          <p:cNvSpPr txBox="1">
            <a:spLocks noGrp="1"/>
          </p:cNvSpPr>
          <p:nvPr>
            <p:ph type="body" idx="1"/>
          </p:nvPr>
        </p:nvSpPr>
        <p:spPr>
          <a:xfrm>
            <a:off x="685802" y="4400556"/>
            <a:ext cx="5486410" cy="36004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11" name="Google Shape;1811;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714304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9">
          <a:extLst>
            <a:ext uri="{FF2B5EF4-FFF2-40B4-BE49-F238E27FC236}">
              <a16:creationId xmlns:a16="http://schemas.microsoft.com/office/drawing/2014/main" id="{9453582A-6676-9C38-9AE0-1D10B9DDD396}"/>
            </a:ext>
          </a:extLst>
        </p:cNvPr>
        <p:cNvGrpSpPr/>
        <p:nvPr/>
      </p:nvGrpSpPr>
      <p:grpSpPr>
        <a:xfrm>
          <a:off x="0" y="0"/>
          <a:ext cx="0" cy="0"/>
          <a:chOff x="0" y="0"/>
          <a:chExt cx="0" cy="0"/>
        </a:xfrm>
      </p:grpSpPr>
      <p:sp>
        <p:nvSpPr>
          <p:cNvPr id="1810" name="Google Shape;1810;p37:notes">
            <a:extLst>
              <a:ext uri="{FF2B5EF4-FFF2-40B4-BE49-F238E27FC236}">
                <a16:creationId xmlns:a16="http://schemas.microsoft.com/office/drawing/2014/main" id="{E0DF242B-F1C6-EAD9-11E1-1401A46C5939}"/>
              </a:ext>
            </a:extLst>
          </p:cNvPr>
          <p:cNvSpPr txBox="1">
            <a:spLocks noGrp="1"/>
          </p:cNvSpPr>
          <p:nvPr>
            <p:ph type="body" idx="1"/>
          </p:nvPr>
        </p:nvSpPr>
        <p:spPr>
          <a:xfrm>
            <a:off x="685802" y="4400556"/>
            <a:ext cx="5486410" cy="36004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11" name="Google Shape;1811;p37:notes">
            <a:extLst>
              <a:ext uri="{FF2B5EF4-FFF2-40B4-BE49-F238E27FC236}">
                <a16:creationId xmlns:a16="http://schemas.microsoft.com/office/drawing/2014/main" id="{BB656300-A698-2F2F-C47E-6806058D1A5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309080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7"/>
        <p:cNvGrpSpPr/>
        <p:nvPr/>
      </p:nvGrpSpPr>
      <p:grpSpPr>
        <a:xfrm>
          <a:off x="0" y="0"/>
          <a:ext cx="0" cy="0"/>
          <a:chOff x="0" y="0"/>
          <a:chExt cx="0" cy="0"/>
        </a:xfrm>
      </p:grpSpPr>
      <p:sp>
        <p:nvSpPr>
          <p:cNvPr id="1888" name="Google Shape;1888;p39:notes"/>
          <p:cNvSpPr txBox="1">
            <a:spLocks noGrp="1"/>
          </p:cNvSpPr>
          <p:nvPr>
            <p:ph type="body" idx="1"/>
          </p:nvPr>
        </p:nvSpPr>
        <p:spPr>
          <a:xfrm>
            <a:off x="685802" y="4400556"/>
            <a:ext cx="5486410" cy="36004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89" name="Google Shape;188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85492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6:notes"/>
          <p:cNvSpPr txBox="1">
            <a:spLocks noGrp="1"/>
          </p:cNvSpPr>
          <p:nvPr>
            <p:ph type="body" idx="1"/>
          </p:nvPr>
        </p:nvSpPr>
        <p:spPr>
          <a:xfrm>
            <a:off x="685802" y="4400556"/>
            <a:ext cx="5486410" cy="36004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2" name="Google Shape;31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957922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9"/>
        <p:cNvGrpSpPr/>
        <p:nvPr/>
      </p:nvGrpSpPr>
      <p:grpSpPr>
        <a:xfrm>
          <a:off x="0" y="0"/>
          <a:ext cx="0" cy="0"/>
          <a:chOff x="0" y="0"/>
          <a:chExt cx="0" cy="0"/>
        </a:xfrm>
      </p:grpSpPr>
      <p:sp>
        <p:nvSpPr>
          <p:cNvPr id="1910" name="Google Shape;1910;p40:notes"/>
          <p:cNvSpPr txBox="1">
            <a:spLocks noGrp="1"/>
          </p:cNvSpPr>
          <p:nvPr>
            <p:ph type="body" idx="1"/>
          </p:nvPr>
        </p:nvSpPr>
        <p:spPr>
          <a:xfrm>
            <a:off x="685802" y="4400556"/>
            <a:ext cx="5486410" cy="36004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11" name="Google Shape;1911;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24711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7:notes"/>
          <p:cNvSpPr txBox="1">
            <a:spLocks noGrp="1"/>
          </p:cNvSpPr>
          <p:nvPr>
            <p:ph type="body" idx="1"/>
          </p:nvPr>
        </p:nvSpPr>
        <p:spPr>
          <a:xfrm>
            <a:off x="685802" y="4400556"/>
            <a:ext cx="5486410" cy="36004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9" name="Google Shape;38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37035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15355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10:notes"/>
          <p:cNvSpPr txBox="1">
            <a:spLocks noGrp="1"/>
          </p:cNvSpPr>
          <p:nvPr>
            <p:ph type="body" idx="1"/>
          </p:nvPr>
        </p:nvSpPr>
        <p:spPr>
          <a:xfrm>
            <a:off x="685802" y="4400556"/>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79" name="Google Shape;47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89262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2a6d036c2b9_2_0:notes"/>
          <p:cNvSpPr txBox="1">
            <a:spLocks noGrp="1"/>
          </p:cNvSpPr>
          <p:nvPr>
            <p:ph type="body" idx="1"/>
          </p:nvPr>
        </p:nvSpPr>
        <p:spPr>
          <a:xfrm>
            <a:off x="685802" y="4400556"/>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97" name="Google Shape;497;g2a6d036c2b9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65029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10:notes"/>
          <p:cNvSpPr txBox="1">
            <a:spLocks noGrp="1"/>
          </p:cNvSpPr>
          <p:nvPr>
            <p:ph type="body" idx="1"/>
          </p:nvPr>
        </p:nvSpPr>
        <p:spPr>
          <a:xfrm>
            <a:off x="685802" y="4400556"/>
            <a:ext cx="5486410" cy="36004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25" name="Google Shape;52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48002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11:notes"/>
          <p:cNvSpPr txBox="1">
            <a:spLocks noGrp="1"/>
          </p:cNvSpPr>
          <p:nvPr>
            <p:ph type="body" idx="1"/>
          </p:nvPr>
        </p:nvSpPr>
        <p:spPr>
          <a:xfrm>
            <a:off x="685802" y="4400556"/>
            <a:ext cx="5486410" cy="36004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47" name="Google Shape;54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4899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9"/>
        <p:cNvGrpSpPr/>
        <p:nvPr/>
      </p:nvGrpSpPr>
      <p:grpSpPr>
        <a:xfrm>
          <a:off x="0" y="0"/>
          <a:ext cx="0" cy="0"/>
          <a:chOff x="0" y="0"/>
          <a:chExt cx="0" cy="0"/>
        </a:xfrm>
      </p:grpSpPr>
      <p:sp>
        <p:nvSpPr>
          <p:cNvPr id="90" name="Google Shape;90;p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1" name="Google Shape;91;p1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2" name="Google Shape;92;p14"/>
          <p:cNvSpPr txBox="1">
            <a:spLocks noGrp="1"/>
          </p:cNvSpPr>
          <p:nvPr>
            <p:ph type="sldNum" idx="12"/>
          </p:nvPr>
        </p:nvSpPr>
        <p:spPr>
          <a:xfrm>
            <a:off x="8950271" y="4852907"/>
            <a:ext cx="291600" cy="162300"/>
          </a:xfrm>
          <a:prstGeom prst="rect">
            <a:avLst/>
          </a:prstGeom>
          <a:solidFill>
            <a:srgbClr val="004E66"/>
          </a:solid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Trebuchet MS"/>
                <a:ea typeface="Trebuchet MS"/>
                <a:cs typeface="Trebuchet MS"/>
                <a:sym typeface="Trebuchet MS"/>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Trebuchet MS"/>
                <a:ea typeface="Trebuchet MS"/>
                <a:cs typeface="Trebuchet MS"/>
                <a:sym typeface="Trebuchet MS"/>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Trebuchet MS"/>
                <a:ea typeface="Trebuchet MS"/>
                <a:cs typeface="Trebuchet MS"/>
                <a:sym typeface="Trebuchet MS"/>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Trebuchet MS"/>
                <a:ea typeface="Trebuchet MS"/>
                <a:cs typeface="Trebuchet MS"/>
                <a:sym typeface="Trebuchet MS"/>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Trebuchet MS"/>
                <a:ea typeface="Trebuchet MS"/>
                <a:cs typeface="Trebuchet MS"/>
                <a:sym typeface="Trebuchet MS"/>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Trebuchet MS"/>
                <a:ea typeface="Trebuchet MS"/>
                <a:cs typeface="Trebuchet MS"/>
                <a:sym typeface="Trebuchet MS"/>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Trebuchet MS"/>
                <a:ea typeface="Trebuchet MS"/>
                <a:cs typeface="Trebuchet MS"/>
                <a:sym typeface="Trebuchet MS"/>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Trebuchet MS"/>
                <a:ea typeface="Trebuchet MS"/>
                <a:cs typeface="Trebuchet MS"/>
                <a:sym typeface="Trebuchet MS"/>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chemeClr val="lt1"/>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8"/>
        <p:cNvGrpSpPr/>
        <p:nvPr/>
      </p:nvGrpSpPr>
      <p:grpSpPr>
        <a:xfrm>
          <a:off x="0" y="0"/>
          <a:ext cx="0" cy="0"/>
          <a:chOff x="0" y="0"/>
          <a:chExt cx="0" cy="0"/>
        </a:xfrm>
      </p:grpSpPr>
      <p:sp>
        <p:nvSpPr>
          <p:cNvPr id="159" name="Google Shape;159;p2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0" name="Google Shape;160;p24"/>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1" name="Google Shape;161;p2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2" name="Google Shape;162;p2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3" name="Google Shape;163;p2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4"/>
        <p:cNvGrpSpPr/>
        <p:nvPr/>
      </p:nvGrpSpPr>
      <p:grpSpPr>
        <a:xfrm>
          <a:off x="0" y="0"/>
          <a:ext cx="0" cy="0"/>
          <a:chOff x="0" y="0"/>
          <a:chExt cx="0" cy="0"/>
        </a:xfrm>
      </p:grpSpPr>
      <p:sp>
        <p:nvSpPr>
          <p:cNvPr id="165" name="Google Shape;165;p25"/>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6" name="Google Shape;166;p25"/>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7" name="Google Shape;167;p2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8" name="Google Shape;168;p2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9" name="Google Shape;169;p2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DF7EC-A302-9F89-857B-3C3B9CF2A647}"/>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997B57F-986F-669D-EB14-A73F86D02AE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23E8E4A-6F2B-4288-88F7-42970031B5DE}"/>
              </a:ext>
            </a:extLst>
          </p:cNvPr>
          <p:cNvSpPr>
            <a:spLocks noGrp="1"/>
          </p:cNvSpPr>
          <p:nvPr>
            <p:ph type="dt" sz="half" idx="10"/>
          </p:nvPr>
        </p:nvSpPr>
        <p:spPr/>
        <p:txBody>
          <a:bodyPr/>
          <a:lstStyle/>
          <a:p>
            <a:fld id="{CCBBD93E-35DA-4332-8B6D-CBF2F5CC529B}" type="datetimeFigureOut">
              <a:rPr lang="en-US" smtClean="0"/>
              <a:t>2/9/2024</a:t>
            </a:fld>
            <a:endParaRPr lang="en-US"/>
          </a:p>
        </p:txBody>
      </p:sp>
      <p:sp>
        <p:nvSpPr>
          <p:cNvPr id="5" name="Footer Placeholder 4">
            <a:extLst>
              <a:ext uri="{FF2B5EF4-FFF2-40B4-BE49-F238E27FC236}">
                <a16:creationId xmlns:a16="http://schemas.microsoft.com/office/drawing/2014/main" id="{E99D69F2-08FF-F6A1-ED76-257D3340AD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3BF1BA-9F08-1E66-9BA8-6A989A596FFF}"/>
              </a:ext>
            </a:extLst>
          </p:cNvPr>
          <p:cNvSpPr>
            <a:spLocks noGrp="1"/>
          </p:cNvSpPr>
          <p:nvPr>
            <p:ph type="sldNum" sz="quarter" idx="12"/>
          </p:nvPr>
        </p:nvSpPr>
        <p:spPr/>
        <p:txBody>
          <a:bodyPr/>
          <a:lstStyle/>
          <a:p>
            <a:fld id="{A1846D9F-ECCB-4CF9-BDFD-C77687287750}" type="slidenum">
              <a:rPr lang="en-US" smtClean="0"/>
              <a:t>‹#›</a:t>
            </a:fld>
            <a:endParaRPr lang="en-US"/>
          </a:p>
        </p:txBody>
      </p:sp>
    </p:spTree>
    <p:extLst>
      <p:ext uri="{BB962C8B-B14F-4D97-AF65-F5344CB8AC3E}">
        <p14:creationId xmlns:p14="http://schemas.microsoft.com/office/powerpoint/2010/main" val="1369633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0F41A-20F5-1FF7-ED30-80CDCA6AF1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FC4A40-5EAA-AFC2-671E-0CD6688B5C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551B11-1EB7-EB8C-EB21-892568CDCA10}"/>
              </a:ext>
            </a:extLst>
          </p:cNvPr>
          <p:cNvSpPr>
            <a:spLocks noGrp="1"/>
          </p:cNvSpPr>
          <p:nvPr>
            <p:ph type="dt" sz="half" idx="10"/>
          </p:nvPr>
        </p:nvSpPr>
        <p:spPr/>
        <p:txBody>
          <a:bodyPr/>
          <a:lstStyle/>
          <a:p>
            <a:fld id="{CCBBD93E-35DA-4332-8B6D-CBF2F5CC529B}" type="datetimeFigureOut">
              <a:rPr lang="en-US" smtClean="0"/>
              <a:t>2/9/2024</a:t>
            </a:fld>
            <a:endParaRPr lang="en-US"/>
          </a:p>
        </p:txBody>
      </p:sp>
      <p:sp>
        <p:nvSpPr>
          <p:cNvPr id="5" name="Footer Placeholder 4">
            <a:extLst>
              <a:ext uri="{FF2B5EF4-FFF2-40B4-BE49-F238E27FC236}">
                <a16:creationId xmlns:a16="http://schemas.microsoft.com/office/drawing/2014/main" id="{4188DB28-BA57-A3C8-774C-8248684C8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CD0B87-2EF3-A975-12CC-E891FE834EE9}"/>
              </a:ext>
            </a:extLst>
          </p:cNvPr>
          <p:cNvSpPr>
            <a:spLocks noGrp="1"/>
          </p:cNvSpPr>
          <p:nvPr>
            <p:ph type="sldNum" sz="quarter" idx="12"/>
          </p:nvPr>
        </p:nvSpPr>
        <p:spPr/>
        <p:txBody>
          <a:bodyPr/>
          <a:lstStyle/>
          <a:p>
            <a:fld id="{A1846D9F-ECCB-4CF9-BDFD-C77687287750}" type="slidenum">
              <a:rPr lang="en-US" smtClean="0"/>
              <a:t>‹#›</a:t>
            </a:fld>
            <a:endParaRPr lang="en-US"/>
          </a:p>
        </p:txBody>
      </p:sp>
    </p:spTree>
    <p:extLst>
      <p:ext uri="{BB962C8B-B14F-4D97-AF65-F5344CB8AC3E}">
        <p14:creationId xmlns:p14="http://schemas.microsoft.com/office/powerpoint/2010/main" val="1028787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66C49-002C-65D3-6C2E-365AFD694806}"/>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7569E0F-E6A5-DF82-05BA-DE3E08D5AF30}"/>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FE1F40-0B8F-AE09-295B-930CE10D5F5E}"/>
              </a:ext>
            </a:extLst>
          </p:cNvPr>
          <p:cNvSpPr>
            <a:spLocks noGrp="1"/>
          </p:cNvSpPr>
          <p:nvPr>
            <p:ph type="dt" sz="half" idx="10"/>
          </p:nvPr>
        </p:nvSpPr>
        <p:spPr/>
        <p:txBody>
          <a:bodyPr/>
          <a:lstStyle/>
          <a:p>
            <a:fld id="{CCBBD93E-35DA-4332-8B6D-CBF2F5CC529B}" type="datetimeFigureOut">
              <a:rPr lang="en-US" smtClean="0"/>
              <a:t>2/9/2024</a:t>
            </a:fld>
            <a:endParaRPr lang="en-US"/>
          </a:p>
        </p:txBody>
      </p:sp>
      <p:sp>
        <p:nvSpPr>
          <p:cNvPr id="5" name="Footer Placeholder 4">
            <a:extLst>
              <a:ext uri="{FF2B5EF4-FFF2-40B4-BE49-F238E27FC236}">
                <a16:creationId xmlns:a16="http://schemas.microsoft.com/office/drawing/2014/main" id="{3B957026-1676-3BBD-DF31-F948C5F1F0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BFFF88-3CC5-A410-C806-9A47914CC1A3}"/>
              </a:ext>
            </a:extLst>
          </p:cNvPr>
          <p:cNvSpPr>
            <a:spLocks noGrp="1"/>
          </p:cNvSpPr>
          <p:nvPr>
            <p:ph type="sldNum" sz="quarter" idx="12"/>
          </p:nvPr>
        </p:nvSpPr>
        <p:spPr/>
        <p:txBody>
          <a:bodyPr/>
          <a:lstStyle/>
          <a:p>
            <a:fld id="{A1846D9F-ECCB-4CF9-BDFD-C77687287750}" type="slidenum">
              <a:rPr lang="en-US" smtClean="0"/>
              <a:t>‹#›</a:t>
            </a:fld>
            <a:endParaRPr lang="en-US"/>
          </a:p>
        </p:txBody>
      </p:sp>
      <p:grpSp>
        <p:nvGrpSpPr>
          <p:cNvPr id="7" name="Group 6">
            <a:extLst>
              <a:ext uri="{FF2B5EF4-FFF2-40B4-BE49-F238E27FC236}">
                <a16:creationId xmlns:a16="http://schemas.microsoft.com/office/drawing/2014/main" id="{78BBA73C-1E78-B995-D957-742B2AAF2639}"/>
              </a:ext>
            </a:extLst>
          </p:cNvPr>
          <p:cNvGrpSpPr/>
          <p:nvPr userDrawn="1"/>
        </p:nvGrpSpPr>
        <p:grpSpPr>
          <a:xfrm>
            <a:off x="69850" y="0"/>
            <a:ext cx="8782050" cy="5143500"/>
            <a:chOff x="93133" y="0"/>
            <a:chExt cx="11709400" cy="6858000"/>
          </a:xfrm>
        </p:grpSpPr>
        <p:sp>
          <p:nvSpPr>
            <p:cNvPr id="8" name="Rectangle 7">
              <a:extLst>
                <a:ext uri="{FF2B5EF4-FFF2-40B4-BE49-F238E27FC236}">
                  <a16:creationId xmlns:a16="http://schemas.microsoft.com/office/drawing/2014/main" id="{8FF74019-367E-D0A9-E275-3A78565CE9A0}"/>
                </a:ext>
              </a:extLst>
            </p:cNvPr>
            <p:cNvSpPr/>
            <p:nvPr/>
          </p:nvSpPr>
          <p:spPr>
            <a:xfrm>
              <a:off x="93133" y="0"/>
              <a:ext cx="110067" cy="6858000"/>
            </a:xfrm>
            <a:prstGeom prst="rect">
              <a:avLst/>
            </a:prstGeom>
            <a:solidFill>
              <a:srgbClr val="008BD1"/>
            </a:solidFill>
            <a:ln>
              <a:solidFill>
                <a:srgbClr val="008BD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Rectangle 8">
              <a:extLst>
                <a:ext uri="{FF2B5EF4-FFF2-40B4-BE49-F238E27FC236}">
                  <a16:creationId xmlns:a16="http://schemas.microsoft.com/office/drawing/2014/main" id="{F54448F2-3F07-2527-44D6-6A3EBC42C4CD}"/>
                </a:ext>
              </a:extLst>
            </p:cNvPr>
            <p:cNvSpPr/>
            <p:nvPr/>
          </p:nvSpPr>
          <p:spPr>
            <a:xfrm flipH="1">
              <a:off x="250612" y="0"/>
              <a:ext cx="45719" cy="6858000"/>
            </a:xfrm>
            <a:prstGeom prst="rect">
              <a:avLst/>
            </a:prstGeom>
            <a:solidFill>
              <a:srgbClr val="00AEEF"/>
            </a:solidFill>
            <a:ln>
              <a:solidFill>
                <a:srgbClr val="00AE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0" name="Straight Connector 9">
              <a:extLst>
                <a:ext uri="{FF2B5EF4-FFF2-40B4-BE49-F238E27FC236}">
                  <a16:creationId xmlns:a16="http://schemas.microsoft.com/office/drawing/2014/main" id="{6B94EDF0-3D20-A2C3-F8B1-58B9216DFAE1}"/>
                </a:ext>
              </a:extLst>
            </p:cNvPr>
            <p:cNvCxnSpPr/>
            <p:nvPr/>
          </p:nvCxnSpPr>
          <p:spPr>
            <a:xfrm>
              <a:off x="296331" y="575733"/>
              <a:ext cx="11506202" cy="0"/>
            </a:xfrm>
            <a:prstGeom prst="line">
              <a:avLst/>
            </a:prstGeom>
            <a:ln w="12700">
              <a:solidFill>
                <a:srgbClr val="008BD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BBF0818-B59B-48E9-883D-33D68CFA2832}"/>
                </a:ext>
              </a:extLst>
            </p:cNvPr>
            <p:cNvSpPr/>
            <p:nvPr/>
          </p:nvSpPr>
          <p:spPr>
            <a:xfrm>
              <a:off x="9127067" y="587584"/>
              <a:ext cx="2675466" cy="45719"/>
            </a:xfrm>
            <a:prstGeom prst="rect">
              <a:avLst/>
            </a:prstGeom>
            <a:solidFill>
              <a:srgbClr val="008BD1"/>
            </a:solidFill>
            <a:ln>
              <a:solidFill>
                <a:srgbClr val="008BD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Tree>
    <p:extLst>
      <p:ext uri="{BB962C8B-B14F-4D97-AF65-F5344CB8AC3E}">
        <p14:creationId xmlns:p14="http://schemas.microsoft.com/office/powerpoint/2010/main" val="32699596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610D5-2888-CCCB-F269-FC1AE51E29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20A7FC-4FC5-4CB6-C513-74D0B39CDD0B}"/>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94E2B7-9FD0-2144-76FE-B2D69103568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6C97E7-7001-78B0-592D-AD635EEAA2F5}"/>
              </a:ext>
            </a:extLst>
          </p:cNvPr>
          <p:cNvSpPr>
            <a:spLocks noGrp="1"/>
          </p:cNvSpPr>
          <p:nvPr>
            <p:ph type="dt" sz="half" idx="10"/>
          </p:nvPr>
        </p:nvSpPr>
        <p:spPr/>
        <p:txBody>
          <a:bodyPr/>
          <a:lstStyle/>
          <a:p>
            <a:fld id="{CCBBD93E-35DA-4332-8B6D-CBF2F5CC529B}" type="datetimeFigureOut">
              <a:rPr lang="en-US" smtClean="0"/>
              <a:t>2/9/2024</a:t>
            </a:fld>
            <a:endParaRPr lang="en-US"/>
          </a:p>
        </p:txBody>
      </p:sp>
      <p:sp>
        <p:nvSpPr>
          <p:cNvPr id="6" name="Footer Placeholder 5">
            <a:extLst>
              <a:ext uri="{FF2B5EF4-FFF2-40B4-BE49-F238E27FC236}">
                <a16:creationId xmlns:a16="http://schemas.microsoft.com/office/drawing/2014/main" id="{248149B4-A985-C4F0-1144-199F37C5A3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23F797-2C39-5BA2-6826-5E9BCCA7F464}"/>
              </a:ext>
            </a:extLst>
          </p:cNvPr>
          <p:cNvSpPr>
            <a:spLocks noGrp="1"/>
          </p:cNvSpPr>
          <p:nvPr>
            <p:ph type="sldNum" sz="quarter" idx="12"/>
          </p:nvPr>
        </p:nvSpPr>
        <p:spPr/>
        <p:txBody>
          <a:bodyPr/>
          <a:lstStyle/>
          <a:p>
            <a:fld id="{A1846D9F-ECCB-4CF9-BDFD-C77687287750}" type="slidenum">
              <a:rPr lang="en-US" smtClean="0"/>
              <a:t>‹#›</a:t>
            </a:fld>
            <a:endParaRPr lang="en-US"/>
          </a:p>
        </p:txBody>
      </p:sp>
    </p:spTree>
    <p:extLst>
      <p:ext uri="{BB962C8B-B14F-4D97-AF65-F5344CB8AC3E}">
        <p14:creationId xmlns:p14="http://schemas.microsoft.com/office/powerpoint/2010/main" val="24744312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3B263-F51E-91E0-CD2E-162100A2369C}"/>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BC2D60-8D91-BB40-3E32-01EF64B8FD48}"/>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FF909CA-1DE0-FE79-471B-8FC638F90B34}"/>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2EF2A-F00E-884F-5226-33BB1E30EF8A}"/>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4FD2953-3CFC-DDC8-843E-A598666FDA84}"/>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013861-259C-8EFB-F441-79AED7B835DF}"/>
              </a:ext>
            </a:extLst>
          </p:cNvPr>
          <p:cNvSpPr>
            <a:spLocks noGrp="1"/>
          </p:cNvSpPr>
          <p:nvPr>
            <p:ph type="dt" sz="half" idx="10"/>
          </p:nvPr>
        </p:nvSpPr>
        <p:spPr/>
        <p:txBody>
          <a:bodyPr/>
          <a:lstStyle/>
          <a:p>
            <a:fld id="{CCBBD93E-35DA-4332-8B6D-CBF2F5CC529B}" type="datetimeFigureOut">
              <a:rPr lang="en-US" smtClean="0"/>
              <a:t>2/9/2024</a:t>
            </a:fld>
            <a:endParaRPr lang="en-US"/>
          </a:p>
        </p:txBody>
      </p:sp>
      <p:sp>
        <p:nvSpPr>
          <p:cNvPr id="8" name="Footer Placeholder 7">
            <a:extLst>
              <a:ext uri="{FF2B5EF4-FFF2-40B4-BE49-F238E27FC236}">
                <a16:creationId xmlns:a16="http://schemas.microsoft.com/office/drawing/2014/main" id="{8557269E-EA19-2417-37D6-ADC0DE855D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01AEB0-5297-994B-C027-18AB145F099A}"/>
              </a:ext>
            </a:extLst>
          </p:cNvPr>
          <p:cNvSpPr>
            <a:spLocks noGrp="1"/>
          </p:cNvSpPr>
          <p:nvPr>
            <p:ph type="sldNum" sz="quarter" idx="12"/>
          </p:nvPr>
        </p:nvSpPr>
        <p:spPr/>
        <p:txBody>
          <a:bodyPr/>
          <a:lstStyle/>
          <a:p>
            <a:fld id="{A1846D9F-ECCB-4CF9-BDFD-C77687287750}" type="slidenum">
              <a:rPr lang="en-US" smtClean="0"/>
              <a:t>‹#›</a:t>
            </a:fld>
            <a:endParaRPr lang="en-US"/>
          </a:p>
        </p:txBody>
      </p:sp>
    </p:spTree>
    <p:extLst>
      <p:ext uri="{BB962C8B-B14F-4D97-AF65-F5344CB8AC3E}">
        <p14:creationId xmlns:p14="http://schemas.microsoft.com/office/powerpoint/2010/main" val="32064765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71B0F-B825-5C87-6BE2-8F4E34C02C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B1D663-63F0-E0B0-E7A8-BFFEBB6BC181}"/>
              </a:ext>
            </a:extLst>
          </p:cNvPr>
          <p:cNvSpPr>
            <a:spLocks noGrp="1"/>
          </p:cNvSpPr>
          <p:nvPr>
            <p:ph type="dt" sz="half" idx="10"/>
          </p:nvPr>
        </p:nvSpPr>
        <p:spPr/>
        <p:txBody>
          <a:bodyPr/>
          <a:lstStyle/>
          <a:p>
            <a:fld id="{CCBBD93E-35DA-4332-8B6D-CBF2F5CC529B}" type="datetimeFigureOut">
              <a:rPr lang="en-US" smtClean="0"/>
              <a:t>2/9/2024</a:t>
            </a:fld>
            <a:endParaRPr lang="en-US"/>
          </a:p>
        </p:txBody>
      </p:sp>
      <p:sp>
        <p:nvSpPr>
          <p:cNvPr id="4" name="Footer Placeholder 3">
            <a:extLst>
              <a:ext uri="{FF2B5EF4-FFF2-40B4-BE49-F238E27FC236}">
                <a16:creationId xmlns:a16="http://schemas.microsoft.com/office/drawing/2014/main" id="{1F000D0F-70FF-406A-5D96-58F406187D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087E9F-0B8A-DF05-45F5-AD9F67953433}"/>
              </a:ext>
            </a:extLst>
          </p:cNvPr>
          <p:cNvSpPr>
            <a:spLocks noGrp="1"/>
          </p:cNvSpPr>
          <p:nvPr>
            <p:ph type="sldNum" sz="quarter" idx="12"/>
          </p:nvPr>
        </p:nvSpPr>
        <p:spPr/>
        <p:txBody>
          <a:bodyPr/>
          <a:lstStyle/>
          <a:p>
            <a:fld id="{A1846D9F-ECCB-4CF9-BDFD-C77687287750}" type="slidenum">
              <a:rPr lang="en-US" smtClean="0"/>
              <a:t>‹#›</a:t>
            </a:fld>
            <a:endParaRPr lang="en-US"/>
          </a:p>
        </p:txBody>
      </p:sp>
    </p:spTree>
    <p:extLst>
      <p:ext uri="{BB962C8B-B14F-4D97-AF65-F5344CB8AC3E}">
        <p14:creationId xmlns:p14="http://schemas.microsoft.com/office/powerpoint/2010/main" val="3376768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A72683-D73A-0ED7-3962-7C3597C277B8}"/>
              </a:ext>
            </a:extLst>
          </p:cNvPr>
          <p:cNvSpPr>
            <a:spLocks noGrp="1"/>
          </p:cNvSpPr>
          <p:nvPr>
            <p:ph type="dt" sz="half" idx="10"/>
          </p:nvPr>
        </p:nvSpPr>
        <p:spPr/>
        <p:txBody>
          <a:bodyPr/>
          <a:lstStyle/>
          <a:p>
            <a:fld id="{CCBBD93E-35DA-4332-8B6D-CBF2F5CC529B}" type="datetimeFigureOut">
              <a:rPr lang="en-US" smtClean="0"/>
              <a:t>2/9/2024</a:t>
            </a:fld>
            <a:endParaRPr lang="en-US"/>
          </a:p>
        </p:txBody>
      </p:sp>
      <p:sp>
        <p:nvSpPr>
          <p:cNvPr id="3" name="Footer Placeholder 2">
            <a:extLst>
              <a:ext uri="{FF2B5EF4-FFF2-40B4-BE49-F238E27FC236}">
                <a16:creationId xmlns:a16="http://schemas.microsoft.com/office/drawing/2014/main" id="{46379D38-41E7-9F55-958C-C5FDDAB5B9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63DDD69-3120-8243-31AC-8667D1A2845E}"/>
              </a:ext>
            </a:extLst>
          </p:cNvPr>
          <p:cNvSpPr>
            <a:spLocks noGrp="1"/>
          </p:cNvSpPr>
          <p:nvPr>
            <p:ph type="sldNum" sz="quarter" idx="12"/>
          </p:nvPr>
        </p:nvSpPr>
        <p:spPr/>
        <p:txBody>
          <a:bodyPr/>
          <a:lstStyle/>
          <a:p>
            <a:fld id="{A1846D9F-ECCB-4CF9-BDFD-C77687287750}" type="slidenum">
              <a:rPr lang="en-US" smtClean="0"/>
              <a:t>‹#›</a:t>
            </a:fld>
            <a:endParaRPr lang="en-US"/>
          </a:p>
        </p:txBody>
      </p:sp>
    </p:spTree>
    <p:extLst>
      <p:ext uri="{BB962C8B-B14F-4D97-AF65-F5344CB8AC3E}">
        <p14:creationId xmlns:p14="http://schemas.microsoft.com/office/powerpoint/2010/main" val="29668799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0596C-276C-A54E-CAD7-C88D1D487E3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F47610C-6D80-48AF-BE23-3C0FF6F0F6B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B0998E-DA1D-A321-9037-8B7A1C378B7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2F50421-0854-120B-907A-EF64AB16DE3E}"/>
              </a:ext>
            </a:extLst>
          </p:cNvPr>
          <p:cNvSpPr>
            <a:spLocks noGrp="1"/>
          </p:cNvSpPr>
          <p:nvPr>
            <p:ph type="dt" sz="half" idx="10"/>
          </p:nvPr>
        </p:nvSpPr>
        <p:spPr/>
        <p:txBody>
          <a:bodyPr/>
          <a:lstStyle/>
          <a:p>
            <a:fld id="{CCBBD93E-35DA-4332-8B6D-CBF2F5CC529B}" type="datetimeFigureOut">
              <a:rPr lang="en-US" smtClean="0"/>
              <a:t>2/9/2024</a:t>
            </a:fld>
            <a:endParaRPr lang="en-US"/>
          </a:p>
        </p:txBody>
      </p:sp>
      <p:sp>
        <p:nvSpPr>
          <p:cNvPr id="6" name="Footer Placeholder 5">
            <a:extLst>
              <a:ext uri="{FF2B5EF4-FFF2-40B4-BE49-F238E27FC236}">
                <a16:creationId xmlns:a16="http://schemas.microsoft.com/office/drawing/2014/main" id="{FF79B32C-69B1-6F1C-C13C-225E40EC18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33F640-FBB3-32AC-4038-38662CEC7BC5}"/>
              </a:ext>
            </a:extLst>
          </p:cNvPr>
          <p:cNvSpPr>
            <a:spLocks noGrp="1"/>
          </p:cNvSpPr>
          <p:nvPr>
            <p:ph type="sldNum" sz="quarter" idx="12"/>
          </p:nvPr>
        </p:nvSpPr>
        <p:spPr/>
        <p:txBody>
          <a:bodyPr/>
          <a:lstStyle/>
          <a:p>
            <a:fld id="{A1846D9F-ECCB-4CF9-BDFD-C77687287750}" type="slidenum">
              <a:rPr lang="en-US" smtClean="0"/>
              <a:t>‹#›</a:t>
            </a:fld>
            <a:endParaRPr lang="en-US"/>
          </a:p>
        </p:txBody>
      </p:sp>
    </p:spTree>
    <p:extLst>
      <p:ext uri="{BB962C8B-B14F-4D97-AF65-F5344CB8AC3E}">
        <p14:creationId xmlns:p14="http://schemas.microsoft.com/office/powerpoint/2010/main" val="3708218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9"/>
        <p:cNvGrpSpPr/>
        <p:nvPr/>
      </p:nvGrpSpPr>
      <p:grpSpPr>
        <a:xfrm>
          <a:off x="0" y="0"/>
          <a:ext cx="0" cy="0"/>
          <a:chOff x="0" y="0"/>
          <a:chExt cx="0" cy="0"/>
        </a:xfrm>
      </p:grpSpPr>
      <p:sp>
        <p:nvSpPr>
          <p:cNvPr id="100" name="Google Shape;100;p16"/>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1" name="Google Shape;101;p16"/>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02" name="Google Shape;102;p1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3" name="Google Shape;103;p1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4" name="Google Shape;104;p1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105" name="Google Shape;105;p16"/>
          <p:cNvPicPr preferRelativeResize="0"/>
          <p:nvPr/>
        </p:nvPicPr>
        <p:blipFill rotWithShape="1">
          <a:blip r:embed="rId2">
            <a:alphaModFix/>
          </a:blip>
          <a:srcRect/>
          <a:stretch/>
        </p:blipFill>
        <p:spPr>
          <a:xfrm>
            <a:off x="8492836" y="88509"/>
            <a:ext cx="550069" cy="551260"/>
          </a:xfrm>
          <a:prstGeom prst="rect">
            <a:avLst/>
          </a:prstGeom>
          <a:blipFill rotWithShape="1">
            <a:blip r:embed="rId3">
              <a:alphaModFix amt="29000"/>
            </a:blip>
            <a:stretch>
              <a:fillRect/>
            </a:stretch>
          </a:blipFill>
          <a:ln>
            <a:noFill/>
          </a:ln>
        </p:spPr>
      </p:pic>
      <p:sp>
        <p:nvSpPr>
          <p:cNvPr id="106" name="Google Shape;106;p16"/>
          <p:cNvSpPr/>
          <p:nvPr/>
        </p:nvSpPr>
        <p:spPr>
          <a:xfrm>
            <a:off x="2857501" y="3962399"/>
            <a:ext cx="6286500" cy="1181100"/>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07" name="Google Shape;107;p16"/>
          <p:cNvSpPr/>
          <p:nvPr/>
        </p:nvSpPr>
        <p:spPr>
          <a:xfrm rot="10800000" flipH="1">
            <a:off x="0" y="218"/>
            <a:ext cx="2348400" cy="2150700"/>
          </a:xfrm>
          <a:prstGeom prst="triangle">
            <a:avLst>
              <a:gd name="adj" fmla="val 50000"/>
            </a:avLst>
          </a:prstGeom>
          <a:solidFill>
            <a:srgbClr val="F8AA37"/>
          </a:solidFill>
          <a:ln w="12700" cap="flat" cmpd="sng">
            <a:solidFill>
              <a:srgbClr val="F8AA37"/>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08" name="Google Shape;108;p16"/>
          <p:cNvPicPr preferRelativeResize="0"/>
          <p:nvPr/>
        </p:nvPicPr>
        <p:blipFill rotWithShape="1">
          <a:blip r:embed="rId4">
            <a:alphaModFix/>
          </a:blip>
          <a:srcRect/>
          <a:stretch/>
        </p:blipFill>
        <p:spPr>
          <a:xfrm>
            <a:off x="881063" y="88509"/>
            <a:ext cx="471487" cy="484346"/>
          </a:xfrm>
          <a:prstGeom prst="rect">
            <a:avLst/>
          </a:prstGeom>
          <a:noFill/>
          <a:ln>
            <a:noFill/>
          </a:ln>
        </p:spPr>
      </p:pic>
      <p:sp>
        <p:nvSpPr>
          <p:cNvPr id="109" name="Google Shape;109;p16"/>
          <p:cNvSpPr/>
          <p:nvPr/>
        </p:nvSpPr>
        <p:spPr>
          <a:xfrm>
            <a:off x="-1" y="0"/>
            <a:ext cx="5143500" cy="5143500"/>
          </a:xfrm>
          <a:prstGeom prst="rtTriangle">
            <a:avLst/>
          </a:prstGeom>
          <a:solidFill>
            <a:srgbClr val="002060"/>
          </a:solidFill>
          <a:ln w="12700" cap="flat" cmpd="sng">
            <a:solidFill>
              <a:srgbClr val="00206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10" name="Google Shape;110;p16"/>
          <p:cNvSpPr/>
          <p:nvPr/>
        </p:nvSpPr>
        <p:spPr>
          <a:xfrm>
            <a:off x="-130628" y="2722311"/>
            <a:ext cx="9405300" cy="1331700"/>
          </a:xfrm>
          <a:prstGeom prst="rect">
            <a:avLst/>
          </a:prstGeom>
          <a:solidFill>
            <a:srgbClr val="A1A1A2"/>
          </a:solidFill>
          <a:ln w="28575"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DBA5E-409A-65F6-DEA9-6688DA7697F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34AC344-C4CC-CA16-43A5-3D5216098AC5}"/>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C84CE1F-C6F2-0813-2906-30C9E4C44B3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45D5A43-0E91-A00B-FCCE-8B9DD690AA18}"/>
              </a:ext>
            </a:extLst>
          </p:cNvPr>
          <p:cNvSpPr>
            <a:spLocks noGrp="1"/>
          </p:cNvSpPr>
          <p:nvPr>
            <p:ph type="dt" sz="half" idx="10"/>
          </p:nvPr>
        </p:nvSpPr>
        <p:spPr/>
        <p:txBody>
          <a:bodyPr/>
          <a:lstStyle/>
          <a:p>
            <a:fld id="{CCBBD93E-35DA-4332-8B6D-CBF2F5CC529B}" type="datetimeFigureOut">
              <a:rPr lang="en-US" smtClean="0"/>
              <a:t>2/9/2024</a:t>
            </a:fld>
            <a:endParaRPr lang="en-US"/>
          </a:p>
        </p:txBody>
      </p:sp>
      <p:sp>
        <p:nvSpPr>
          <p:cNvPr id="6" name="Footer Placeholder 5">
            <a:extLst>
              <a:ext uri="{FF2B5EF4-FFF2-40B4-BE49-F238E27FC236}">
                <a16:creationId xmlns:a16="http://schemas.microsoft.com/office/drawing/2014/main" id="{2CB893FA-B12B-139E-5A77-B111C5D027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D4D8BB-EFF6-5558-9EFD-1BE4F8287059}"/>
              </a:ext>
            </a:extLst>
          </p:cNvPr>
          <p:cNvSpPr>
            <a:spLocks noGrp="1"/>
          </p:cNvSpPr>
          <p:nvPr>
            <p:ph type="sldNum" sz="quarter" idx="12"/>
          </p:nvPr>
        </p:nvSpPr>
        <p:spPr/>
        <p:txBody>
          <a:bodyPr/>
          <a:lstStyle/>
          <a:p>
            <a:fld id="{A1846D9F-ECCB-4CF9-BDFD-C77687287750}" type="slidenum">
              <a:rPr lang="en-US" smtClean="0"/>
              <a:t>‹#›</a:t>
            </a:fld>
            <a:endParaRPr lang="en-US"/>
          </a:p>
        </p:txBody>
      </p:sp>
    </p:spTree>
    <p:extLst>
      <p:ext uri="{BB962C8B-B14F-4D97-AF65-F5344CB8AC3E}">
        <p14:creationId xmlns:p14="http://schemas.microsoft.com/office/powerpoint/2010/main" val="39415353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5CF8A-FC2D-44CD-36AA-45AB551C4E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BFF55A-4D3C-A6D7-8D71-40BB698514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10F7B8-C1DE-11D3-0389-C5CEF57517AF}"/>
              </a:ext>
            </a:extLst>
          </p:cNvPr>
          <p:cNvSpPr>
            <a:spLocks noGrp="1"/>
          </p:cNvSpPr>
          <p:nvPr>
            <p:ph type="dt" sz="half" idx="10"/>
          </p:nvPr>
        </p:nvSpPr>
        <p:spPr/>
        <p:txBody>
          <a:bodyPr/>
          <a:lstStyle/>
          <a:p>
            <a:fld id="{CCBBD93E-35DA-4332-8B6D-CBF2F5CC529B}" type="datetimeFigureOut">
              <a:rPr lang="en-US" smtClean="0"/>
              <a:t>2/9/2024</a:t>
            </a:fld>
            <a:endParaRPr lang="en-US"/>
          </a:p>
        </p:txBody>
      </p:sp>
      <p:sp>
        <p:nvSpPr>
          <p:cNvPr id="5" name="Footer Placeholder 4">
            <a:extLst>
              <a:ext uri="{FF2B5EF4-FFF2-40B4-BE49-F238E27FC236}">
                <a16:creationId xmlns:a16="http://schemas.microsoft.com/office/drawing/2014/main" id="{C2032BDE-BDF6-378E-A044-ECA7B39191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6CA7E2-788F-4155-B854-15E8923F10D7}"/>
              </a:ext>
            </a:extLst>
          </p:cNvPr>
          <p:cNvSpPr>
            <a:spLocks noGrp="1"/>
          </p:cNvSpPr>
          <p:nvPr>
            <p:ph type="sldNum" sz="quarter" idx="12"/>
          </p:nvPr>
        </p:nvSpPr>
        <p:spPr/>
        <p:txBody>
          <a:bodyPr/>
          <a:lstStyle/>
          <a:p>
            <a:fld id="{A1846D9F-ECCB-4CF9-BDFD-C77687287750}" type="slidenum">
              <a:rPr lang="en-US" smtClean="0"/>
              <a:t>‹#›</a:t>
            </a:fld>
            <a:endParaRPr lang="en-US"/>
          </a:p>
        </p:txBody>
      </p:sp>
    </p:spTree>
    <p:extLst>
      <p:ext uri="{BB962C8B-B14F-4D97-AF65-F5344CB8AC3E}">
        <p14:creationId xmlns:p14="http://schemas.microsoft.com/office/powerpoint/2010/main" val="12663550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2F543C-FDCF-64B1-B9AF-16D401A52765}"/>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D50072-79F4-1EA1-BF4C-763AC0264E88}"/>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2DB34C-9D2E-A396-1BD8-46FA8ABAF9B9}"/>
              </a:ext>
            </a:extLst>
          </p:cNvPr>
          <p:cNvSpPr>
            <a:spLocks noGrp="1"/>
          </p:cNvSpPr>
          <p:nvPr>
            <p:ph type="dt" sz="half" idx="10"/>
          </p:nvPr>
        </p:nvSpPr>
        <p:spPr/>
        <p:txBody>
          <a:bodyPr/>
          <a:lstStyle/>
          <a:p>
            <a:fld id="{CCBBD93E-35DA-4332-8B6D-CBF2F5CC529B}" type="datetimeFigureOut">
              <a:rPr lang="en-US" smtClean="0"/>
              <a:t>2/9/2024</a:t>
            </a:fld>
            <a:endParaRPr lang="en-US"/>
          </a:p>
        </p:txBody>
      </p:sp>
      <p:sp>
        <p:nvSpPr>
          <p:cNvPr id="5" name="Footer Placeholder 4">
            <a:extLst>
              <a:ext uri="{FF2B5EF4-FFF2-40B4-BE49-F238E27FC236}">
                <a16:creationId xmlns:a16="http://schemas.microsoft.com/office/drawing/2014/main" id="{ECB3F569-9BE2-B644-292E-9A2883C894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B07EB8-1F7D-F1B0-700C-20658D68F1AB}"/>
              </a:ext>
            </a:extLst>
          </p:cNvPr>
          <p:cNvSpPr>
            <a:spLocks noGrp="1"/>
          </p:cNvSpPr>
          <p:nvPr>
            <p:ph type="sldNum" sz="quarter" idx="12"/>
          </p:nvPr>
        </p:nvSpPr>
        <p:spPr/>
        <p:txBody>
          <a:bodyPr/>
          <a:lstStyle/>
          <a:p>
            <a:fld id="{A1846D9F-ECCB-4CF9-BDFD-C77687287750}" type="slidenum">
              <a:rPr lang="en-US" smtClean="0"/>
              <a:t>‹#›</a:t>
            </a:fld>
            <a:endParaRPr lang="en-US"/>
          </a:p>
        </p:txBody>
      </p:sp>
    </p:spTree>
    <p:extLst>
      <p:ext uri="{BB962C8B-B14F-4D97-AF65-F5344CB8AC3E}">
        <p14:creationId xmlns:p14="http://schemas.microsoft.com/office/powerpoint/2010/main" val="2648284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80170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24065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95564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15578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0754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45647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4608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1"/>
        <p:cNvGrpSpPr/>
        <p:nvPr/>
      </p:nvGrpSpPr>
      <p:grpSpPr>
        <a:xfrm>
          <a:off x="0" y="0"/>
          <a:ext cx="0" cy="0"/>
          <a:chOff x="0" y="0"/>
          <a:chExt cx="0" cy="0"/>
        </a:xfrm>
      </p:grpSpPr>
      <p:sp>
        <p:nvSpPr>
          <p:cNvPr id="112" name="Google Shape;112;p1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3" name="Google Shape;113;p17"/>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4" name="Google Shape;114;p1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5" name="Google Shape;115;p1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6" name="Google Shape;116;p1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73736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77950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2006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51014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F4B06-1619-6E67-EBE4-2E0C175A567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64E6A6B-00C6-3096-6E5D-20EEBDAF1D1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E978E47-33FF-FD04-5FFD-E7F44ADF39CC}"/>
              </a:ext>
            </a:extLst>
          </p:cNvPr>
          <p:cNvSpPr>
            <a:spLocks noGrp="1"/>
          </p:cNvSpPr>
          <p:nvPr>
            <p:ph type="dt" sz="half" idx="10"/>
          </p:nvPr>
        </p:nvSpPr>
        <p:spPr/>
        <p:txBody>
          <a:bodyPr/>
          <a:lstStyle/>
          <a:p>
            <a:fld id="{29804482-19B1-4299-A7D0-5AE650EAAF42}" type="datetimeFigureOut">
              <a:rPr lang="en-US" smtClean="0"/>
              <a:t>2/9/2024</a:t>
            </a:fld>
            <a:endParaRPr lang="en-US"/>
          </a:p>
        </p:txBody>
      </p:sp>
      <p:sp>
        <p:nvSpPr>
          <p:cNvPr id="5" name="Footer Placeholder 4">
            <a:extLst>
              <a:ext uri="{FF2B5EF4-FFF2-40B4-BE49-F238E27FC236}">
                <a16:creationId xmlns:a16="http://schemas.microsoft.com/office/drawing/2014/main" id="{D435610D-5BF6-2369-8FE5-D47897045A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C59F39-E01F-E10C-FE6D-DE12915C4F96}"/>
              </a:ext>
            </a:extLst>
          </p:cNvPr>
          <p:cNvSpPr>
            <a:spLocks noGrp="1"/>
          </p:cNvSpPr>
          <p:nvPr>
            <p:ph type="sldNum" sz="quarter" idx="12"/>
          </p:nvPr>
        </p:nvSpPr>
        <p:spPr/>
        <p:txBody>
          <a:bodyPr/>
          <a:lstStyle/>
          <a:p>
            <a:fld id="{8457A364-CAE8-4708-BEFE-C2BEE46FD872}" type="slidenum">
              <a:rPr lang="en-US" smtClean="0"/>
              <a:t>‹#›</a:t>
            </a:fld>
            <a:endParaRPr lang="en-US"/>
          </a:p>
        </p:txBody>
      </p:sp>
    </p:spTree>
    <p:extLst>
      <p:ext uri="{BB962C8B-B14F-4D97-AF65-F5344CB8AC3E}">
        <p14:creationId xmlns:p14="http://schemas.microsoft.com/office/powerpoint/2010/main" val="31348522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132F1-F67D-A9FB-C4D7-E076723C5F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6D7109-9361-507F-95CA-4E43BFCD60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8FDBF0-AAA7-028A-A210-B9AE6DEB7A3C}"/>
              </a:ext>
            </a:extLst>
          </p:cNvPr>
          <p:cNvSpPr>
            <a:spLocks noGrp="1"/>
          </p:cNvSpPr>
          <p:nvPr>
            <p:ph type="dt" sz="half" idx="10"/>
          </p:nvPr>
        </p:nvSpPr>
        <p:spPr/>
        <p:txBody>
          <a:bodyPr/>
          <a:lstStyle/>
          <a:p>
            <a:fld id="{29804482-19B1-4299-A7D0-5AE650EAAF42}" type="datetimeFigureOut">
              <a:rPr lang="en-US" smtClean="0"/>
              <a:t>2/9/2024</a:t>
            </a:fld>
            <a:endParaRPr lang="en-US"/>
          </a:p>
        </p:txBody>
      </p:sp>
      <p:sp>
        <p:nvSpPr>
          <p:cNvPr id="5" name="Footer Placeholder 4">
            <a:extLst>
              <a:ext uri="{FF2B5EF4-FFF2-40B4-BE49-F238E27FC236}">
                <a16:creationId xmlns:a16="http://schemas.microsoft.com/office/drawing/2014/main" id="{4F0D5BA1-DCCC-A337-9E6A-5248DC9655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354456-373B-FF7A-F709-4F7F078465AD}"/>
              </a:ext>
            </a:extLst>
          </p:cNvPr>
          <p:cNvSpPr>
            <a:spLocks noGrp="1"/>
          </p:cNvSpPr>
          <p:nvPr>
            <p:ph type="sldNum" sz="quarter" idx="12"/>
          </p:nvPr>
        </p:nvSpPr>
        <p:spPr/>
        <p:txBody>
          <a:bodyPr/>
          <a:lstStyle/>
          <a:p>
            <a:fld id="{8457A364-CAE8-4708-BEFE-C2BEE46FD872}" type="slidenum">
              <a:rPr lang="en-US" smtClean="0"/>
              <a:t>‹#›</a:t>
            </a:fld>
            <a:endParaRPr lang="en-US"/>
          </a:p>
        </p:txBody>
      </p:sp>
      <p:graphicFrame>
        <p:nvGraphicFramePr>
          <p:cNvPr id="7" name="Table 6">
            <a:extLst>
              <a:ext uri="{FF2B5EF4-FFF2-40B4-BE49-F238E27FC236}">
                <a16:creationId xmlns:a16="http://schemas.microsoft.com/office/drawing/2014/main" id="{385AA4C7-9CE0-D95B-0B87-F8EBC71F7878}"/>
              </a:ext>
            </a:extLst>
          </p:cNvPr>
          <p:cNvGraphicFramePr>
            <a:graphicFrameLocks noGrp="1"/>
          </p:cNvGraphicFramePr>
          <p:nvPr userDrawn="1">
            <p:extLst>
              <p:ext uri="{D42A27DB-BD31-4B8C-83A1-F6EECF244321}">
                <p14:modId xmlns:p14="http://schemas.microsoft.com/office/powerpoint/2010/main" val="2149473991"/>
              </p:ext>
            </p:extLst>
          </p:nvPr>
        </p:nvGraphicFramePr>
        <p:xfrm>
          <a:off x="530065" y="4850739"/>
          <a:ext cx="8248173" cy="196696"/>
        </p:xfrm>
        <a:graphic>
          <a:graphicData uri="http://schemas.openxmlformats.org/drawingml/2006/table">
            <a:tbl>
              <a:tblPr/>
              <a:tblGrid>
                <a:gridCol w="2548415">
                  <a:extLst>
                    <a:ext uri="{9D8B030D-6E8A-4147-A177-3AD203B41FA5}">
                      <a16:colId xmlns:a16="http://schemas.microsoft.com/office/drawing/2014/main" val="2357304589"/>
                    </a:ext>
                  </a:extLst>
                </a:gridCol>
                <a:gridCol w="3152076">
                  <a:extLst>
                    <a:ext uri="{9D8B030D-6E8A-4147-A177-3AD203B41FA5}">
                      <a16:colId xmlns:a16="http://schemas.microsoft.com/office/drawing/2014/main" val="856628440"/>
                    </a:ext>
                  </a:extLst>
                </a:gridCol>
                <a:gridCol w="2547682">
                  <a:extLst>
                    <a:ext uri="{9D8B030D-6E8A-4147-A177-3AD203B41FA5}">
                      <a16:colId xmlns:a16="http://schemas.microsoft.com/office/drawing/2014/main" val="2220917879"/>
                    </a:ext>
                  </a:extLst>
                </a:gridCol>
              </a:tblGrid>
              <a:tr h="196696">
                <a:tc>
                  <a:txBody>
                    <a:bodyPr/>
                    <a:lstStyle/>
                    <a:p>
                      <a:pPr lvl="1" rtl="0" fontAlgn="b"/>
                      <a:r>
                        <a:rPr lang="en-US" sz="800" b="1" dirty="0">
                          <a:effectLst/>
                          <a:latin typeface="Trebuchet MS" panose="020B0603020202020204" pitchFamily="34" charset="0"/>
                          <a:ea typeface="Open Sans" panose="020B0606030504020204" pitchFamily="34" charset="0"/>
                          <a:cs typeface="Segoe UI Semilight" panose="020B0402040204020203" pitchFamily="34" charset="0"/>
                        </a:rPr>
                        <a:t>Significant Challenges/Delays</a:t>
                      </a:r>
                    </a:p>
                  </a:txBody>
                  <a:tcPr marL="15541" marR="15541" marT="10361" marB="10361" anchor="ctr">
                    <a:lnL>
                      <a:noFill/>
                    </a:lnL>
                    <a:lnR>
                      <a:noFill/>
                    </a:lnR>
                    <a:lnT w="7620" cap="flat" cmpd="sng" algn="ctr">
                      <a:solidFill>
                        <a:srgbClr val="FFFFFF"/>
                      </a:solidFill>
                      <a:prstDash val="solid"/>
                      <a:round/>
                      <a:headEnd type="none" w="med" len="med"/>
                      <a:tailEnd type="none" w="med" len="med"/>
                    </a:lnT>
                    <a:lnB w="22860" cap="flat" cmpd="dbl" algn="ctr">
                      <a:solidFill>
                        <a:srgbClr val="000000"/>
                      </a:solidFill>
                      <a:prstDash val="solid"/>
                      <a:round/>
                      <a:headEnd type="none" w="med" len="med"/>
                      <a:tailEnd type="none" w="med" len="med"/>
                    </a:lnB>
                    <a:solidFill>
                      <a:srgbClr val="FF0000"/>
                    </a:solidFill>
                  </a:tcPr>
                </a:tc>
                <a:tc>
                  <a:txBody>
                    <a:bodyPr/>
                    <a:lstStyle/>
                    <a:p>
                      <a:pPr lvl="1" rtl="0" fontAlgn="b"/>
                      <a:r>
                        <a:rPr lang="en-GB" sz="800" b="1" dirty="0">
                          <a:effectLst/>
                          <a:latin typeface="Trebuchet MS" panose="020B0603020202020204" pitchFamily="34" charset="0"/>
                          <a:ea typeface="Open Sans" panose="020B0606030504020204" pitchFamily="34" charset="0"/>
                          <a:cs typeface="Segoe UI Semilight" panose="020B0402040204020203" pitchFamily="34" charset="0"/>
                        </a:rPr>
                        <a:t>Slightly behind schedule on average but manageable</a:t>
                      </a:r>
                    </a:p>
                  </a:txBody>
                  <a:tcPr marL="15541" marR="15541" marT="10361" marB="10361" anchor="ctr">
                    <a:lnL>
                      <a:noFill/>
                    </a:lnL>
                    <a:lnR>
                      <a:noFill/>
                    </a:lnR>
                    <a:lnT w="7620" cap="flat" cmpd="sng" algn="ctr">
                      <a:solidFill>
                        <a:srgbClr val="FFFFFF"/>
                      </a:solidFill>
                      <a:prstDash val="solid"/>
                      <a:round/>
                      <a:headEnd type="none" w="med" len="med"/>
                      <a:tailEnd type="none" w="med" len="med"/>
                    </a:lnT>
                    <a:lnB w="22860" cap="flat" cmpd="dbl" algn="ctr">
                      <a:solidFill>
                        <a:srgbClr val="000000"/>
                      </a:solidFill>
                      <a:prstDash val="solid"/>
                      <a:round/>
                      <a:headEnd type="none" w="med" len="med"/>
                      <a:tailEnd type="none" w="med" len="med"/>
                    </a:lnB>
                    <a:solidFill>
                      <a:srgbClr val="FFC000"/>
                    </a:solidFill>
                  </a:tcPr>
                </a:tc>
                <a:tc>
                  <a:txBody>
                    <a:bodyPr/>
                    <a:lstStyle/>
                    <a:p>
                      <a:pPr lvl="1" rtl="0" fontAlgn="b"/>
                      <a:r>
                        <a:rPr lang="en-GB" sz="800" b="1" dirty="0">
                          <a:effectLst/>
                          <a:latin typeface="Trebuchet MS" panose="020B0603020202020204" pitchFamily="34" charset="0"/>
                          <a:ea typeface="Open Sans" panose="020B0606030504020204" pitchFamily="34" charset="0"/>
                          <a:cs typeface="Segoe UI Semilight" panose="020B0402040204020203" pitchFamily="34" charset="0"/>
                        </a:rPr>
                        <a:t>No significant concerns on average</a:t>
                      </a:r>
                    </a:p>
                  </a:txBody>
                  <a:tcPr marL="15541" marR="15541" marT="10361" marB="10361" anchor="ctr">
                    <a:lnL>
                      <a:noFill/>
                    </a:lnL>
                    <a:lnR>
                      <a:noFill/>
                    </a:lnR>
                    <a:lnT w="7620" cap="flat" cmpd="sng" algn="ctr">
                      <a:solidFill>
                        <a:srgbClr val="FFFFFF"/>
                      </a:solidFill>
                      <a:prstDash val="solid"/>
                      <a:round/>
                      <a:headEnd type="none" w="med" len="med"/>
                      <a:tailEnd type="none" w="med" len="med"/>
                    </a:lnT>
                    <a:lnB w="22860" cap="flat" cmpd="dbl"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836323991"/>
                  </a:ext>
                </a:extLst>
              </a:tr>
            </a:tbl>
          </a:graphicData>
        </a:graphic>
      </p:graphicFrame>
      <p:pic>
        <p:nvPicPr>
          <p:cNvPr id="1026" name="Picture 2">
            <a:extLst>
              <a:ext uri="{FF2B5EF4-FFF2-40B4-BE49-F238E27FC236}">
                <a16:creationId xmlns:a16="http://schemas.microsoft.com/office/drawing/2014/main" id="{DCAE7B77-BEB1-B55D-17BD-B6CFE30C307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39354"/>
            <a:ext cx="564356" cy="350044"/>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B77AB043-387B-A737-7338-D673D10FA226}"/>
              </a:ext>
            </a:extLst>
          </p:cNvPr>
          <p:cNvCxnSpPr>
            <a:cxnSpLocks/>
          </p:cNvCxnSpPr>
          <p:nvPr userDrawn="1"/>
        </p:nvCxnSpPr>
        <p:spPr>
          <a:xfrm>
            <a:off x="0" y="5104147"/>
            <a:ext cx="9144000" cy="0"/>
          </a:xfrm>
          <a:prstGeom prst="line">
            <a:avLst/>
          </a:pr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12F0C4F-EE6D-E7D7-7C13-8644553E2930}"/>
              </a:ext>
            </a:extLst>
          </p:cNvPr>
          <p:cNvSpPr/>
          <p:nvPr userDrawn="1"/>
        </p:nvSpPr>
        <p:spPr>
          <a:xfrm>
            <a:off x="7539" y="587828"/>
            <a:ext cx="278211" cy="4540600"/>
          </a:xfrm>
          <a:prstGeom prst="rect">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0" scaled="1"/>
            <a:tileRect/>
          </a:gradFill>
          <a:ln>
            <a:solidFill>
              <a:srgbClr val="0330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1366349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B5F6F-6880-1B54-50CA-BC3320286B8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C3F2F85-1BBB-A12F-A3F7-A865854BBF00}"/>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8C0C8C-BF24-77CD-3967-618A8FD78D9A}"/>
              </a:ext>
            </a:extLst>
          </p:cNvPr>
          <p:cNvSpPr>
            <a:spLocks noGrp="1"/>
          </p:cNvSpPr>
          <p:nvPr>
            <p:ph type="dt" sz="half" idx="10"/>
          </p:nvPr>
        </p:nvSpPr>
        <p:spPr/>
        <p:txBody>
          <a:bodyPr/>
          <a:lstStyle/>
          <a:p>
            <a:fld id="{29804482-19B1-4299-A7D0-5AE650EAAF42}" type="datetimeFigureOut">
              <a:rPr lang="en-US" smtClean="0"/>
              <a:t>2/9/2024</a:t>
            </a:fld>
            <a:endParaRPr lang="en-US"/>
          </a:p>
        </p:txBody>
      </p:sp>
      <p:sp>
        <p:nvSpPr>
          <p:cNvPr id="5" name="Footer Placeholder 4">
            <a:extLst>
              <a:ext uri="{FF2B5EF4-FFF2-40B4-BE49-F238E27FC236}">
                <a16:creationId xmlns:a16="http://schemas.microsoft.com/office/drawing/2014/main" id="{A64B7D6C-5A0B-A1E5-1293-40B11FD4E4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28E224-B5AA-55DE-7E77-F2118048CC15}"/>
              </a:ext>
            </a:extLst>
          </p:cNvPr>
          <p:cNvSpPr>
            <a:spLocks noGrp="1"/>
          </p:cNvSpPr>
          <p:nvPr>
            <p:ph type="sldNum" sz="quarter" idx="12"/>
          </p:nvPr>
        </p:nvSpPr>
        <p:spPr/>
        <p:txBody>
          <a:bodyPr/>
          <a:lstStyle/>
          <a:p>
            <a:fld id="{8457A364-CAE8-4708-BEFE-C2BEE46FD872}" type="slidenum">
              <a:rPr lang="en-US" smtClean="0"/>
              <a:t>‹#›</a:t>
            </a:fld>
            <a:endParaRPr lang="en-US"/>
          </a:p>
        </p:txBody>
      </p:sp>
    </p:spTree>
    <p:extLst>
      <p:ext uri="{BB962C8B-B14F-4D97-AF65-F5344CB8AC3E}">
        <p14:creationId xmlns:p14="http://schemas.microsoft.com/office/powerpoint/2010/main" val="8543615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A3CE7-B6F3-A0D8-C64C-3A8E305918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F6A8D8-457B-54F7-8D2B-F02371797709}"/>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DFCECC-8A01-24AE-895A-E447A3F4D5A9}"/>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7BA0E2-5E8F-6EFE-9982-6A0ECC3A4769}"/>
              </a:ext>
            </a:extLst>
          </p:cNvPr>
          <p:cNvSpPr>
            <a:spLocks noGrp="1"/>
          </p:cNvSpPr>
          <p:nvPr>
            <p:ph type="dt" sz="half" idx="10"/>
          </p:nvPr>
        </p:nvSpPr>
        <p:spPr/>
        <p:txBody>
          <a:bodyPr/>
          <a:lstStyle/>
          <a:p>
            <a:fld id="{29804482-19B1-4299-A7D0-5AE650EAAF42}" type="datetimeFigureOut">
              <a:rPr lang="en-US" smtClean="0"/>
              <a:t>2/9/2024</a:t>
            </a:fld>
            <a:endParaRPr lang="en-US"/>
          </a:p>
        </p:txBody>
      </p:sp>
      <p:sp>
        <p:nvSpPr>
          <p:cNvPr id="6" name="Footer Placeholder 5">
            <a:extLst>
              <a:ext uri="{FF2B5EF4-FFF2-40B4-BE49-F238E27FC236}">
                <a16:creationId xmlns:a16="http://schemas.microsoft.com/office/drawing/2014/main" id="{12F785A5-1B49-468F-18F8-36B89B68E4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390814-BC86-4712-E36E-15AE91B44C1E}"/>
              </a:ext>
            </a:extLst>
          </p:cNvPr>
          <p:cNvSpPr>
            <a:spLocks noGrp="1"/>
          </p:cNvSpPr>
          <p:nvPr>
            <p:ph type="sldNum" sz="quarter" idx="12"/>
          </p:nvPr>
        </p:nvSpPr>
        <p:spPr/>
        <p:txBody>
          <a:bodyPr/>
          <a:lstStyle/>
          <a:p>
            <a:fld id="{8457A364-CAE8-4708-BEFE-C2BEE46FD872}" type="slidenum">
              <a:rPr lang="en-US" smtClean="0"/>
              <a:t>‹#›</a:t>
            </a:fld>
            <a:endParaRPr lang="en-US"/>
          </a:p>
        </p:txBody>
      </p:sp>
    </p:spTree>
    <p:extLst>
      <p:ext uri="{BB962C8B-B14F-4D97-AF65-F5344CB8AC3E}">
        <p14:creationId xmlns:p14="http://schemas.microsoft.com/office/powerpoint/2010/main" val="31526267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3D116-4A60-12C6-FC73-24EE5CEA867B}"/>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720374-F76B-C132-A304-A739446A6B73}"/>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79A6880-10B3-AD66-1DA2-0DFCC93FFA5D}"/>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776C67B-3202-12BB-67E3-AFD371E166D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99F3FDE-31A2-5F61-E063-418E551701D2}"/>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727A12-475B-48C0-2D39-9665572340C1}"/>
              </a:ext>
            </a:extLst>
          </p:cNvPr>
          <p:cNvSpPr>
            <a:spLocks noGrp="1"/>
          </p:cNvSpPr>
          <p:nvPr>
            <p:ph type="dt" sz="half" idx="10"/>
          </p:nvPr>
        </p:nvSpPr>
        <p:spPr/>
        <p:txBody>
          <a:bodyPr/>
          <a:lstStyle/>
          <a:p>
            <a:fld id="{29804482-19B1-4299-A7D0-5AE650EAAF42}" type="datetimeFigureOut">
              <a:rPr lang="en-US" smtClean="0"/>
              <a:t>2/9/2024</a:t>
            </a:fld>
            <a:endParaRPr lang="en-US"/>
          </a:p>
        </p:txBody>
      </p:sp>
      <p:sp>
        <p:nvSpPr>
          <p:cNvPr id="8" name="Footer Placeholder 7">
            <a:extLst>
              <a:ext uri="{FF2B5EF4-FFF2-40B4-BE49-F238E27FC236}">
                <a16:creationId xmlns:a16="http://schemas.microsoft.com/office/drawing/2014/main" id="{FF2EDDDB-76C7-3597-8B6E-3137268DB8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ED7A2AB-19E7-FB9B-E4BF-65320E6364FB}"/>
              </a:ext>
            </a:extLst>
          </p:cNvPr>
          <p:cNvSpPr>
            <a:spLocks noGrp="1"/>
          </p:cNvSpPr>
          <p:nvPr>
            <p:ph type="sldNum" sz="quarter" idx="12"/>
          </p:nvPr>
        </p:nvSpPr>
        <p:spPr/>
        <p:txBody>
          <a:bodyPr/>
          <a:lstStyle/>
          <a:p>
            <a:fld id="{8457A364-CAE8-4708-BEFE-C2BEE46FD872}" type="slidenum">
              <a:rPr lang="en-US" smtClean="0"/>
              <a:t>‹#›</a:t>
            </a:fld>
            <a:endParaRPr lang="en-US"/>
          </a:p>
        </p:txBody>
      </p:sp>
    </p:spTree>
    <p:extLst>
      <p:ext uri="{BB962C8B-B14F-4D97-AF65-F5344CB8AC3E}">
        <p14:creationId xmlns:p14="http://schemas.microsoft.com/office/powerpoint/2010/main" val="17096798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C196E-0E26-71EA-AF8C-36C5BB358C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91690C1-FECD-A867-9208-77DE920F0CC0}"/>
              </a:ext>
            </a:extLst>
          </p:cNvPr>
          <p:cNvSpPr>
            <a:spLocks noGrp="1"/>
          </p:cNvSpPr>
          <p:nvPr>
            <p:ph type="dt" sz="half" idx="10"/>
          </p:nvPr>
        </p:nvSpPr>
        <p:spPr/>
        <p:txBody>
          <a:bodyPr/>
          <a:lstStyle/>
          <a:p>
            <a:fld id="{29804482-19B1-4299-A7D0-5AE650EAAF42}" type="datetimeFigureOut">
              <a:rPr lang="en-US" smtClean="0"/>
              <a:t>2/9/2024</a:t>
            </a:fld>
            <a:endParaRPr lang="en-US"/>
          </a:p>
        </p:txBody>
      </p:sp>
      <p:sp>
        <p:nvSpPr>
          <p:cNvPr id="4" name="Footer Placeholder 3">
            <a:extLst>
              <a:ext uri="{FF2B5EF4-FFF2-40B4-BE49-F238E27FC236}">
                <a16:creationId xmlns:a16="http://schemas.microsoft.com/office/drawing/2014/main" id="{BACD4EC4-06E9-D84F-08E2-ABA497BA54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7A0361-EABE-E068-1E60-9D40F8EF3578}"/>
              </a:ext>
            </a:extLst>
          </p:cNvPr>
          <p:cNvSpPr>
            <a:spLocks noGrp="1"/>
          </p:cNvSpPr>
          <p:nvPr>
            <p:ph type="sldNum" sz="quarter" idx="12"/>
          </p:nvPr>
        </p:nvSpPr>
        <p:spPr/>
        <p:txBody>
          <a:bodyPr/>
          <a:lstStyle/>
          <a:p>
            <a:fld id="{8457A364-CAE8-4708-BEFE-C2BEE46FD872}" type="slidenum">
              <a:rPr lang="en-US" smtClean="0"/>
              <a:t>‹#›</a:t>
            </a:fld>
            <a:endParaRPr lang="en-US"/>
          </a:p>
        </p:txBody>
      </p:sp>
    </p:spTree>
    <p:extLst>
      <p:ext uri="{BB962C8B-B14F-4D97-AF65-F5344CB8AC3E}">
        <p14:creationId xmlns:p14="http://schemas.microsoft.com/office/powerpoint/2010/main" val="2540398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7"/>
        <p:cNvGrpSpPr/>
        <p:nvPr/>
      </p:nvGrpSpPr>
      <p:grpSpPr>
        <a:xfrm>
          <a:off x="0" y="0"/>
          <a:ext cx="0" cy="0"/>
          <a:chOff x="0" y="0"/>
          <a:chExt cx="0" cy="0"/>
        </a:xfrm>
      </p:grpSpPr>
      <p:sp>
        <p:nvSpPr>
          <p:cNvPr id="118" name="Google Shape;118;p18"/>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9" name="Google Shape;119;p18"/>
          <p:cNvSpPr txBox="1">
            <a:spLocks noGrp="1"/>
          </p:cNvSpPr>
          <p:nvPr>
            <p:ph type="body" idx="1"/>
          </p:nvPr>
        </p:nvSpPr>
        <p:spPr>
          <a:xfrm>
            <a:off x="623888" y="3442097"/>
            <a:ext cx="7886700" cy="11250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20" name="Google Shape;120;p1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1" name="Google Shape;121;p1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2" name="Google Shape;122;p1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3C92FA-08CA-1B88-94FD-A3A27381A317}"/>
              </a:ext>
            </a:extLst>
          </p:cNvPr>
          <p:cNvSpPr>
            <a:spLocks noGrp="1"/>
          </p:cNvSpPr>
          <p:nvPr>
            <p:ph type="dt" sz="half" idx="10"/>
          </p:nvPr>
        </p:nvSpPr>
        <p:spPr/>
        <p:txBody>
          <a:bodyPr/>
          <a:lstStyle/>
          <a:p>
            <a:fld id="{29804482-19B1-4299-A7D0-5AE650EAAF42}" type="datetimeFigureOut">
              <a:rPr lang="en-US" smtClean="0"/>
              <a:t>2/9/2024</a:t>
            </a:fld>
            <a:endParaRPr lang="en-US"/>
          </a:p>
        </p:txBody>
      </p:sp>
      <p:sp>
        <p:nvSpPr>
          <p:cNvPr id="3" name="Footer Placeholder 2">
            <a:extLst>
              <a:ext uri="{FF2B5EF4-FFF2-40B4-BE49-F238E27FC236}">
                <a16:creationId xmlns:a16="http://schemas.microsoft.com/office/drawing/2014/main" id="{F187390A-9731-27C8-B08C-00F686695C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10D1C8-2C61-3C18-66B7-0AB8C5CF336E}"/>
              </a:ext>
            </a:extLst>
          </p:cNvPr>
          <p:cNvSpPr>
            <a:spLocks noGrp="1"/>
          </p:cNvSpPr>
          <p:nvPr>
            <p:ph type="sldNum" sz="quarter" idx="12"/>
          </p:nvPr>
        </p:nvSpPr>
        <p:spPr/>
        <p:txBody>
          <a:bodyPr/>
          <a:lstStyle/>
          <a:p>
            <a:fld id="{8457A364-CAE8-4708-BEFE-C2BEE46FD872}" type="slidenum">
              <a:rPr lang="en-US" smtClean="0"/>
              <a:t>‹#›</a:t>
            </a:fld>
            <a:endParaRPr lang="en-US"/>
          </a:p>
        </p:txBody>
      </p:sp>
    </p:spTree>
    <p:extLst>
      <p:ext uri="{BB962C8B-B14F-4D97-AF65-F5344CB8AC3E}">
        <p14:creationId xmlns:p14="http://schemas.microsoft.com/office/powerpoint/2010/main" val="24982077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6EB2E-A4B3-A1D1-80B1-F9464048767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614E405-75A1-4812-7C91-6641AA0F6FF5}"/>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8B66FA-0D77-0EC0-CC71-E4B7A5DC36C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EB3641C-91A8-9D12-306B-E48F89A76249}"/>
              </a:ext>
            </a:extLst>
          </p:cNvPr>
          <p:cNvSpPr>
            <a:spLocks noGrp="1"/>
          </p:cNvSpPr>
          <p:nvPr>
            <p:ph type="dt" sz="half" idx="10"/>
          </p:nvPr>
        </p:nvSpPr>
        <p:spPr/>
        <p:txBody>
          <a:bodyPr/>
          <a:lstStyle/>
          <a:p>
            <a:fld id="{29804482-19B1-4299-A7D0-5AE650EAAF42}" type="datetimeFigureOut">
              <a:rPr lang="en-US" smtClean="0"/>
              <a:t>2/9/2024</a:t>
            </a:fld>
            <a:endParaRPr lang="en-US"/>
          </a:p>
        </p:txBody>
      </p:sp>
      <p:sp>
        <p:nvSpPr>
          <p:cNvPr id="6" name="Footer Placeholder 5">
            <a:extLst>
              <a:ext uri="{FF2B5EF4-FFF2-40B4-BE49-F238E27FC236}">
                <a16:creationId xmlns:a16="http://schemas.microsoft.com/office/drawing/2014/main" id="{B5854849-07A7-F3B1-E0F3-2424B2C9B1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B97C9D-724E-1182-AD3F-A7D45538D012}"/>
              </a:ext>
            </a:extLst>
          </p:cNvPr>
          <p:cNvSpPr>
            <a:spLocks noGrp="1"/>
          </p:cNvSpPr>
          <p:nvPr>
            <p:ph type="sldNum" sz="quarter" idx="12"/>
          </p:nvPr>
        </p:nvSpPr>
        <p:spPr/>
        <p:txBody>
          <a:bodyPr/>
          <a:lstStyle/>
          <a:p>
            <a:fld id="{8457A364-CAE8-4708-BEFE-C2BEE46FD872}" type="slidenum">
              <a:rPr lang="en-US" smtClean="0"/>
              <a:t>‹#›</a:t>
            </a:fld>
            <a:endParaRPr lang="en-US"/>
          </a:p>
        </p:txBody>
      </p:sp>
    </p:spTree>
    <p:extLst>
      <p:ext uri="{BB962C8B-B14F-4D97-AF65-F5344CB8AC3E}">
        <p14:creationId xmlns:p14="http://schemas.microsoft.com/office/powerpoint/2010/main" val="2179763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CE567-D040-01DD-1C34-14929E5CBAF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E380A75-7055-647B-F080-512C1255203A}"/>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75D1C5E-ED85-759B-C174-948F5DA019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9B5BBFE-C8D2-5344-DE6E-64D178DAD381}"/>
              </a:ext>
            </a:extLst>
          </p:cNvPr>
          <p:cNvSpPr>
            <a:spLocks noGrp="1"/>
          </p:cNvSpPr>
          <p:nvPr>
            <p:ph type="dt" sz="half" idx="10"/>
          </p:nvPr>
        </p:nvSpPr>
        <p:spPr/>
        <p:txBody>
          <a:bodyPr/>
          <a:lstStyle/>
          <a:p>
            <a:fld id="{29804482-19B1-4299-A7D0-5AE650EAAF42}" type="datetimeFigureOut">
              <a:rPr lang="en-US" smtClean="0"/>
              <a:t>2/9/2024</a:t>
            </a:fld>
            <a:endParaRPr lang="en-US"/>
          </a:p>
        </p:txBody>
      </p:sp>
      <p:sp>
        <p:nvSpPr>
          <p:cNvPr id="6" name="Footer Placeholder 5">
            <a:extLst>
              <a:ext uri="{FF2B5EF4-FFF2-40B4-BE49-F238E27FC236}">
                <a16:creationId xmlns:a16="http://schemas.microsoft.com/office/drawing/2014/main" id="{26EDE415-CB63-A4D6-DDA3-80AD8EF020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699F64-096C-6DED-1812-2B130E970E13}"/>
              </a:ext>
            </a:extLst>
          </p:cNvPr>
          <p:cNvSpPr>
            <a:spLocks noGrp="1"/>
          </p:cNvSpPr>
          <p:nvPr>
            <p:ph type="sldNum" sz="quarter" idx="12"/>
          </p:nvPr>
        </p:nvSpPr>
        <p:spPr/>
        <p:txBody>
          <a:bodyPr/>
          <a:lstStyle/>
          <a:p>
            <a:fld id="{8457A364-CAE8-4708-BEFE-C2BEE46FD872}" type="slidenum">
              <a:rPr lang="en-US" smtClean="0"/>
              <a:t>‹#›</a:t>
            </a:fld>
            <a:endParaRPr lang="en-US"/>
          </a:p>
        </p:txBody>
      </p:sp>
    </p:spTree>
    <p:extLst>
      <p:ext uri="{BB962C8B-B14F-4D97-AF65-F5344CB8AC3E}">
        <p14:creationId xmlns:p14="http://schemas.microsoft.com/office/powerpoint/2010/main" val="33033797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1069B-88DA-5249-ACA3-75C13575FE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95FAB8-1FBD-61A2-DB75-A0B70CF2D2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466C97-239D-C004-A2E6-E8332CEA47DA}"/>
              </a:ext>
            </a:extLst>
          </p:cNvPr>
          <p:cNvSpPr>
            <a:spLocks noGrp="1"/>
          </p:cNvSpPr>
          <p:nvPr>
            <p:ph type="dt" sz="half" idx="10"/>
          </p:nvPr>
        </p:nvSpPr>
        <p:spPr/>
        <p:txBody>
          <a:bodyPr/>
          <a:lstStyle/>
          <a:p>
            <a:fld id="{29804482-19B1-4299-A7D0-5AE650EAAF42}" type="datetimeFigureOut">
              <a:rPr lang="en-US" smtClean="0"/>
              <a:t>2/9/2024</a:t>
            </a:fld>
            <a:endParaRPr lang="en-US"/>
          </a:p>
        </p:txBody>
      </p:sp>
      <p:sp>
        <p:nvSpPr>
          <p:cNvPr id="5" name="Footer Placeholder 4">
            <a:extLst>
              <a:ext uri="{FF2B5EF4-FFF2-40B4-BE49-F238E27FC236}">
                <a16:creationId xmlns:a16="http://schemas.microsoft.com/office/drawing/2014/main" id="{89F4BF67-3458-B066-DF3F-BBAA53FEFF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C83C90-EB1E-C6CF-BF1B-BFD630EC5F14}"/>
              </a:ext>
            </a:extLst>
          </p:cNvPr>
          <p:cNvSpPr>
            <a:spLocks noGrp="1"/>
          </p:cNvSpPr>
          <p:nvPr>
            <p:ph type="sldNum" sz="quarter" idx="12"/>
          </p:nvPr>
        </p:nvSpPr>
        <p:spPr/>
        <p:txBody>
          <a:bodyPr/>
          <a:lstStyle/>
          <a:p>
            <a:fld id="{8457A364-CAE8-4708-BEFE-C2BEE46FD872}" type="slidenum">
              <a:rPr lang="en-US" smtClean="0"/>
              <a:t>‹#›</a:t>
            </a:fld>
            <a:endParaRPr lang="en-US"/>
          </a:p>
        </p:txBody>
      </p:sp>
    </p:spTree>
    <p:extLst>
      <p:ext uri="{BB962C8B-B14F-4D97-AF65-F5344CB8AC3E}">
        <p14:creationId xmlns:p14="http://schemas.microsoft.com/office/powerpoint/2010/main" val="915940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00BB1F-5DD4-B7D9-CF1F-C2CE637C073D}"/>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C35FF8-A209-0E17-445A-CFDCC70C970B}"/>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02FA36-8E5A-4AB8-BD02-7306ABEE1CE8}"/>
              </a:ext>
            </a:extLst>
          </p:cNvPr>
          <p:cNvSpPr>
            <a:spLocks noGrp="1"/>
          </p:cNvSpPr>
          <p:nvPr>
            <p:ph type="dt" sz="half" idx="10"/>
          </p:nvPr>
        </p:nvSpPr>
        <p:spPr/>
        <p:txBody>
          <a:bodyPr/>
          <a:lstStyle/>
          <a:p>
            <a:fld id="{29804482-19B1-4299-A7D0-5AE650EAAF42}" type="datetimeFigureOut">
              <a:rPr lang="en-US" smtClean="0"/>
              <a:t>2/9/2024</a:t>
            </a:fld>
            <a:endParaRPr lang="en-US"/>
          </a:p>
        </p:txBody>
      </p:sp>
      <p:sp>
        <p:nvSpPr>
          <p:cNvPr id="5" name="Footer Placeholder 4">
            <a:extLst>
              <a:ext uri="{FF2B5EF4-FFF2-40B4-BE49-F238E27FC236}">
                <a16:creationId xmlns:a16="http://schemas.microsoft.com/office/drawing/2014/main" id="{23A64965-EA47-7E32-DC3F-4C5549F6B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5D077C-461F-E375-E5BB-86F9144FD0B7}"/>
              </a:ext>
            </a:extLst>
          </p:cNvPr>
          <p:cNvSpPr>
            <a:spLocks noGrp="1"/>
          </p:cNvSpPr>
          <p:nvPr>
            <p:ph type="sldNum" sz="quarter" idx="12"/>
          </p:nvPr>
        </p:nvSpPr>
        <p:spPr/>
        <p:txBody>
          <a:bodyPr/>
          <a:lstStyle/>
          <a:p>
            <a:fld id="{8457A364-CAE8-4708-BEFE-C2BEE46FD872}" type="slidenum">
              <a:rPr lang="en-US" smtClean="0"/>
              <a:t>‹#›</a:t>
            </a:fld>
            <a:endParaRPr lang="en-US"/>
          </a:p>
        </p:txBody>
      </p:sp>
    </p:spTree>
    <p:extLst>
      <p:ext uri="{BB962C8B-B14F-4D97-AF65-F5344CB8AC3E}">
        <p14:creationId xmlns:p14="http://schemas.microsoft.com/office/powerpoint/2010/main" val="34252380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F4B06-1619-6E67-EBE4-2E0C175A567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64E6A6B-00C6-3096-6E5D-20EEBDAF1D1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E978E47-33FF-FD04-5FFD-E7F44ADF39CC}"/>
              </a:ext>
            </a:extLst>
          </p:cNvPr>
          <p:cNvSpPr>
            <a:spLocks noGrp="1"/>
          </p:cNvSpPr>
          <p:nvPr>
            <p:ph type="dt" sz="half" idx="10"/>
          </p:nvPr>
        </p:nvSpPr>
        <p:spPr/>
        <p:txBody>
          <a:bodyPr/>
          <a:lstStyle/>
          <a:p>
            <a:fld id="{29804482-19B1-4299-A7D0-5AE650EAAF42}" type="datetimeFigureOut">
              <a:rPr lang="en-US" smtClean="0"/>
              <a:t>2/9/2024</a:t>
            </a:fld>
            <a:endParaRPr lang="en-US"/>
          </a:p>
        </p:txBody>
      </p:sp>
      <p:sp>
        <p:nvSpPr>
          <p:cNvPr id="5" name="Footer Placeholder 4">
            <a:extLst>
              <a:ext uri="{FF2B5EF4-FFF2-40B4-BE49-F238E27FC236}">
                <a16:creationId xmlns:a16="http://schemas.microsoft.com/office/drawing/2014/main" id="{D435610D-5BF6-2369-8FE5-D47897045A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C59F39-E01F-E10C-FE6D-DE12915C4F96}"/>
              </a:ext>
            </a:extLst>
          </p:cNvPr>
          <p:cNvSpPr>
            <a:spLocks noGrp="1"/>
          </p:cNvSpPr>
          <p:nvPr>
            <p:ph type="sldNum" sz="quarter" idx="12"/>
          </p:nvPr>
        </p:nvSpPr>
        <p:spPr/>
        <p:txBody>
          <a:bodyPr/>
          <a:lstStyle/>
          <a:p>
            <a:fld id="{8457A364-CAE8-4708-BEFE-C2BEE46FD872}" type="slidenum">
              <a:rPr lang="en-US" smtClean="0"/>
              <a:t>‹#›</a:t>
            </a:fld>
            <a:endParaRPr lang="en-US"/>
          </a:p>
        </p:txBody>
      </p:sp>
    </p:spTree>
    <p:extLst>
      <p:ext uri="{BB962C8B-B14F-4D97-AF65-F5344CB8AC3E}">
        <p14:creationId xmlns:p14="http://schemas.microsoft.com/office/powerpoint/2010/main" val="11412701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132F1-F67D-A9FB-C4D7-E076723C5F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6D7109-9361-507F-95CA-4E43BFCD60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8FDBF0-AAA7-028A-A210-B9AE6DEB7A3C}"/>
              </a:ext>
            </a:extLst>
          </p:cNvPr>
          <p:cNvSpPr>
            <a:spLocks noGrp="1"/>
          </p:cNvSpPr>
          <p:nvPr>
            <p:ph type="dt" sz="half" idx="10"/>
          </p:nvPr>
        </p:nvSpPr>
        <p:spPr/>
        <p:txBody>
          <a:bodyPr/>
          <a:lstStyle/>
          <a:p>
            <a:fld id="{29804482-19B1-4299-A7D0-5AE650EAAF42}" type="datetimeFigureOut">
              <a:rPr lang="en-US" smtClean="0"/>
              <a:t>2/9/2024</a:t>
            </a:fld>
            <a:endParaRPr lang="en-US"/>
          </a:p>
        </p:txBody>
      </p:sp>
      <p:sp>
        <p:nvSpPr>
          <p:cNvPr id="5" name="Footer Placeholder 4">
            <a:extLst>
              <a:ext uri="{FF2B5EF4-FFF2-40B4-BE49-F238E27FC236}">
                <a16:creationId xmlns:a16="http://schemas.microsoft.com/office/drawing/2014/main" id="{4F0D5BA1-DCCC-A337-9E6A-5248DC9655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354456-373B-FF7A-F709-4F7F078465AD}"/>
              </a:ext>
            </a:extLst>
          </p:cNvPr>
          <p:cNvSpPr>
            <a:spLocks noGrp="1"/>
          </p:cNvSpPr>
          <p:nvPr>
            <p:ph type="sldNum" sz="quarter" idx="12"/>
          </p:nvPr>
        </p:nvSpPr>
        <p:spPr/>
        <p:txBody>
          <a:bodyPr/>
          <a:lstStyle/>
          <a:p>
            <a:fld id="{8457A364-CAE8-4708-BEFE-C2BEE46FD872}" type="slidenum">
              <a:rPr lang="en-US" smtClean="0"/>
              <a:t>‹#›</a:t>
            </a:fld>
            <a:endParaRPr lang="en-US"/>
          </a:p>
        </p:txBody>
      </p:sp>
      <p:graphicFrame>
        <p:nvGraphicFramePr>
          <p:cNvPr id="7" name="Table 6">
            <a:extLst>
              <a:ext uri="{FF2B5EF4-FFF2-40B4-BE49-F238E27FC236}">
                <a16:creationId xmlns:a16="http://schemas.microsoft.com/office/drawing/2014/main" id="{385AA4C7-9CE0-D95B-0B87-F8EBC71F7878}"/>
              </a:ext>
            </a:extLst>
          </p:cNvPr>
          <p:cNvGraphicFramePr>
            <a:graphicFrameLocks noGrp="1"/>
          </p:cNvGraphicFramePr>
          <p:nvPr userDrawn="1">
            <p:extLst>
              <p:ext uri="{D42A27DB-BD31-4B8C-83A1-F6EECF244321}">
                <p14:modId xmlns:p14="http://schemas.microsoft.com/office/powerpoint/2010/main" val="2149473991"/>
              </p:ext>
            </p:extLst>
          </p:nvPr>
        </p:nvGraphicFramePr>
        <p:xfrm>
          <a:off x="530065" y="4850739"/>
          <a:ext cx="8248173" cy="196696"/>
        </p:xfrm>
        <a:graphic>
          <a:graphicData uri="http://schemas.openxmlformats.org/drawingml/2006/table">
            <a:tbl>
              <a:tblPr/>
              <a:tblGrid>
                <a:gridCol w="2548415">
                  <a:extLst>
                    <a:ext uri="{9D8B030D-6E8A-4147-A177-3AD203B41FA5}">
                      <a16:colId xmlns:a16="http://schemas.microsoft.com/office/drawing/2014/main" val="2357304589"/>
                    </a:ext>
                  </a:extLst>
                </a:gridCol>
                <a:gridCol w="3152076">
                  <a:extLst>
                    <a:ext uri="{9D8B030D-6E8A-4147-A177-3AD203B41FA5}">
                      <a16:colId xmlns:a16="http://schemas.microsoft.com/office/drawing/2014/main" val="856628440"/>
                    </a:ext>
                  </a:extLst>
                </a:gridCol>
                <a:gridCol w="2547682">
                  <a:extLst>
                    <a:ext uri="{9D8B030D-6E8A-4147-A177-3AD203B41FA5}">
                      <a16:colId xmlns:a16="http://schemas.microsoft.com/office/drawing/2014/main" val="2220917879"/>
                    </a:ext>
                  </a:extLst>
                </a:gridCol>
              </a:tblGrid>
              <a:tr h="196696">
                <a:tc>
                  <a:txBody>
                    <a:bodyPr/>
                    <a:lstStyle/>
                    <a:p>
                      <a:pPr lvl="1" rtl="0" fontAlgn="b"/>
                      <a:r>
                        <a:rPr lang="en-US" sz="800" b="1" dirty="0">
                          <a:effectLst/>
                          <a:latin typeface="Trebuchet MS" panose="020B0603020202020204" pitchFamily="34" charset="0"/>
                          <a:ea typeface="Open Sans" panose="020B0606030504020204" pitchFamily="34" charset="0"/>
                          <a:cs typeface="Segoe UI Semilight" panose="020B0402040204020203" pitchFamily="34" charset="0"/>
                        </a:rPr>
                        <a:t>Significant Challenges/Delays</a:t>
                      </a:r>
                    </a:p>
                  </a:txBody>
                  <a:tcPr marL="15541" marR="15541" marT="10361" marB="10361" anchor="ctr">
                    <a:lnL>
                      <a:noFill/>
                    </a:lnL>
                    <a:lnR>
                      <a:noFill/>
                    </a:lnR>
                    <a:lnT w="7620" cap="flat" cmpd="sng" algn="ctr">
                      <a:solidFill>
                        <a:srgbClr val="FFFFFF"/>
                      </a:solidFill>
                      <a:prstDash val="solid"/>
                      <a:round/>
                      <a:headEnd type="none" w="med" len="med"/>
                      <a:tailEnd type="none" w="med" len="med"/>
                    </a:lnT>
                    <a:lnB w="22860" cap="flat" cmpd="dbl" algn="ctr">
                      <a:solidFill>
                        <a:srgbClr val="000000"/>
                      </a:solidFill>
                      <a:prstDash val="solid"/>
                      <a:round/>
                      <a:headEnd type="none" w="med" len="med"/>
                      <a:tailEnd type="none" w="med" len="med"/>
                    </a:lnB>
                    <a:solidFill>
                      <a:srgbClr val="FF0000"/>
                    </a:solidFill>
                  </a:tcPr>
                </a:tc>
                <a:tc>
                  <a:txBody>
                    <a:bodyPr/>
                    <a:lstStyle/>
                    <a:p>
                      <a:pPr lvl="1" rtl="0" fontAlgn="b"/>
                      <a:r>
                        <a:rPr lang="en-GB" sz="800" b="1" dirty="0">
                          <a:effectLst/>
                          <a:latin typeface="Trebuchet MS" panose="020B0603020202020204" pitchFamily="34" charset="0"/>
                          <a:ea typeface="Open Sans" panose="020B0606030504020204" pitchFamily="34" charset="0"/>
                          <a:cs typeface="Segoe UI Semilight" panose="020B0402040204020203" pitchFamily="34" charset="0"/>
                        </a:rPr>
                        <a:t>Slightly behind schedule on average but manageable</a:t>
                      </a:r>
                    </a:p>
                  </a:txBody>
                  <a:tcPr marL="15541" marR="15541" marT="10361" marB="10361" anchor="ctr">
                    <a:lnL>
                      <a:noFill/>
                    </a:lnL>
                    <a:lnR>
                      <a:noFill/>
                    </a:lnR>
                    <a:lnT w="7620" cap="flat" cmpd="sng" algn="ctr">
                      <a:solidFill>
                        <a:srgbClr val="FFFFFF"/>
                      </a:solidFill>
                      <a:prstDash val="solid"/>
                      <a:round/>
                      <a:headEnd type="none" w="med" len="med"/>
                      <a:tailEnd type="none" w="med" len="med"/>
                    </a:lnT>
                    <a:lnB w="22860" cap="flat" cmpd="dbl" algn="ctr">
                      <a:solidFill>
                        <a:srgbClr val="000000"/>
                      </a:solidFill>
                      <a:prstDash val="solid"/>
                      <a:round/>
                      <a:headEnd type="none" w="med" len="med"/>
                      <a:tailEnd type="none" w="med" len="med"/>
                    </a:lnB>
                    <a:solidFill>
                      <a:srgbClr val="FFC000"/>
                    </a:solidFill>
                  </a:tcPr>
                </a:tc>
                <a:tc>
                  <a:txBody>
                    <a:bodyPr/>
                    <a:lstStyle/>
                    <a:p>
                      <a:pPr lvl="1" rtl="0" fontAlgn="b"/>
                      <a:r>
                        <a:rPr lang="en-GB" sz="800" b="1" dirty="0">
                          <a:effectLst/>
                          <a:latin typeface="Trebuchet MS" panose="020B0603020202020204" pitchFamily="34" charset="0"/>
                          <a:ea typeface="Open Sans" panose="020B0606030504020204" pitchFamily="34" charset="0"/>
                          <a:cs typeface="Segoe UI Semilight" panose="020B0402040204020203" pitchFamily="34" charset="0"/>
                        </a:rPr>
                        <a:t>No significant concerns on average</a:t>
                      </a:r>
                    </a:p>
                  </a:txBody>
                  <a:tcPr marL="15541" marR="15541" marT="10361" marB="10361" anchor="ctr">
                    <a:lnL>
                      <a:noFill/>
                    </a:lnL>
                    <a:lnR>
                      <a:noFill/>
                    </a:lnR>
                    <a:lnT w="7620" cap="flat" cmpd="sng" algn="ctr">
                      <a:solidFill>
                        <a:srgbClr val="FFFFFF"/>
                      </a:solidFill>
                      <a:prstDash val="solid"/>
                      <a:round/>
                      <a:headEnd type="none" w="med" len="med"/>
                      <a:tailEnd type="none" w="med" len="med"/>
                    </a:lnT>
                    <a:lnB w="22860" cap="flat" cmpd="dbl"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836323991"/>
                  </a:ext>
                </a:extLst>
              </a:tr>
            </a:tbl>
          </a:graphicData>
        </a:graphic>
      </p:graphicFrame>
      <p:pic>
        <p:nvPicPr>
          <p:cNvPr id="1026" name="Picture 2">
            <a:extLst>
              <a:ext uri="{FF2B5EF4-FFF2-40B4-BE49-F238E27FC236}">
                <a16:creationId xmlns:a16="http://schemas.microsoft.com/office/drawing/2014/main" id="{DCAE7B77-BEB1-B55D-17BD-B6CFE30C307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39354"/>
            <a:ext cx="564356" cy="350044"/>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B77AB043-387B-A737-7338-D673D10FA226}"/>
              </a:ext>
            </a:extLst>
          </p:cNvPr>
          <p:cNvCxnSpPr>
            <a:cxnSpLocks/>
          </p:cNvCxnSpPr>
          <p:nvPr userDrawn="1"/>
        </p:nvCxnSpPr>
        <p:spPr>
          <a:xfrm>
            <a:off x="0" y="5104147"/>
            <a:ext cx="9144000" cy="0"/>
          </a:xfrm>
          <a:prstGeom prst="line">
            <a:avLst/>
          </a:pr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12F0C4F-EE6D-E7D7-7C13-8644553E2930}"/>
              </a:ext>
            </a:extLst>
          </p:cNvPr>
          <p:cNvSpPr/>
          <p:nvPr userDrawn="1"/>
        </p:nvSpPr>
        <p:spPr>
          <a:xfrm>
            <a:off x="7539" y="587828"/>
            <a:ext cx="278211" cy="4540600"/>
          </a:xfrm>
          <a:prstGeom prst="rect">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0" scaled="1"/>
            <a:tileRect/>
          </a:gradFill>
          <a:ln>
            <a:solidFill>
              <a:srgbClr val="0330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7069456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B5F6F-6880-1B54-50CA-BC3320286B8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C3F2F85-1BBB-A12F-A3F7-A865854BBF00}"/>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8C0C8C-BF24-77CD-3967-618A8FD78D9A}"/>
              </a:ext>
            </a:extLst>
          </p:cNvPr>
          <p:cNvSpPr>
            <a:spLocks noGrp="1"/>
          </p:cNvSpPr>
          <p:nvPr>
            <p:ph type="dt" sz="half" idx="10"/>
          </p:nvPr>
        </p:nvSpPr>
        <p:spPr/>
        <p:txBody>
          <a:bodyPr/>
          <a:lstStyle/>
          <a:p>
            <a:fld id="{29804482-19B1-4299-A7D0-5AE650EAAF42}" type="datetimeFigureOut">
              <a:rPr lang="en-US" smtClean="0"/>
              <a:t>2/9/2024</a:t>
            </a:fld>
            <a:endParaRPr lang="en-US"/>
          </a:p>
        </p:txBody>
      </p:sp>
      <p:sp>
        <p:nvSpPr>
          <p:cNvPr id="5" name="Footer Placeholder 4">
            <a:extLst>
              <a:ext uri="{FF2B5EF4-FFF2-40B4-BE49-F238E27FC236}">
                <a16:creationId xmlns:a16="http://schemas.microsoft.com/office/drawing/2014/main" id="{A64B7D6C-5A0B-A1E5-1293-40B11FD4E4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28E224-B5AA-55DE-7E77-F2118048CC15}"/>
              </a:ext>
            </a:extLst>
          </p:cNvPr>
          <p:cNvSpPr>
            <a:spLocks noGrp="1"/>
          </p:cNvSpPr>
          <p:nvPr>
            <p:ph type="sldNum" sz="quarter" idx="12"/>
          </p:nvPr>
        </p:nvSpPr>
        <p:spPr/>
        <p:txBody>
          <a:bodyPr/>
          <a:lstStyle/>
          <a:p>
            <a:fld id="{8457A364-CAE8-4708-BEFE-C2BEE46FD872}" type="slidenum">
              <a:rPr lang="en-US" smtClean="0"/>
              <a:t>‹#›</a:t>
            </a:fld>
            <a:endParaRPr lang="en-US"/>
          </a:p>
        </p:txBody>
      </p:sp>
    </p:spTree>
    <p:extLst>
      <p:ext uri="{BB962C8B-B14F-4D97-AF65-F5344CB8AC3E}">
        <p14:creationId xmlns:p14="http://schemas.microsoft.com/office/powerpoint/2010/main" val="19107148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A3CE7-B6F3-A0D8-C64C-3A8E305918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F6A8D8-457B-54F7-8D2B-F02371797709}"/>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DFCECC-8A01-24AE-895A-E447A3F4D5A9}"/>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7BA0E2-5E8F-6EFE-9982-6A0ECC3A4769}"/>
              </a:ext>
            </a:extLst>
          </p:cNvPr>
          <p:cNvSpPr>
            <a:spLocks noGrp="1"/>
          </p:cNvSpPr>
          <p:nvPr>
            <p:ph type="dt" sz="half" idx="10"/>
          </p:nvPr>
        </p:nvSpPr>
        <p:spPr/>
        <p:txBody>
          <a:bodyPr/>
          <a:lstStyle/>
          <a:p>
            <a:fld id="{29804482-19B1-4299-A7D0-5AE650EAAF42}" type="datetimeFigureOut">
              <a:rPr lang="en-US" smtClean="0"/>
              <a:t>2/9/2024</a:t>
            </a:fld>
            <a:endParaRPr lang="en-US"/>
          </a:p>
        </p:txBody>
      </p:sp>
      <p:sp>
        <p:nvSpPr>
          <p:cNvPr id="6" name="Footer Placeholder 5">
            <a:extLst>
              <a:ext uri="{FF2B5EF4-FFF2-40B4-BE49-F238E27FC236}">
                <a16:creationId xmlns:a16="http://schemas.microsoft.com/office/drawing/2014/main" id="{12F785A5-1B49-468F-18F8-36B89B68E4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390814-BC86-4712-E36E-15AE91B44C1E}"/>
              </a:ext>
            </a:extLst>
          </p:cNvPr>
          <p:cNvSpPr>
            <a:spLocks noGrp="1"/>
          </p:cNvSpPr>
          <p:nvPr>
            <p:ph type="sldNum" sz="quarter" idx="12"/>
          </p:nvPr>
        </p:nvSpPr>
        <p:spPr/>
        <p:txBody>
          <a:bodyPr/>
          <a:lstStyle/>
          <a:p>
            <a:fld id="{8457A364-CAE8-4708-BEFE-C2BEE46FD872}" type="slidenum">
              <a:rPr lang="en-US" smtClean="0"/>
              <a:t>‹#›</a:t>
            </a:fld>
            <a:endParaRPr lang="en-US"/>
          </a:p>
        </p:txBody>
      </p:sp>
    </p:spTree>
    <p:extLst>
      <p:ext uri="{BB962C8B-B14F-4D97-AF65-F5344CB8AC3E}">
        <p14:creationId xmlns:p14="http://schemas.microsoft.com/office/powerpoint/2010/main" val="22211917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3D116-4A60-12C6-FC73-24EE5CEA867B}"/>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720374-F76B-C132-A304-A739446A6B73}"/>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79A6880-10B3-AD66-1DA2-0DFCC93FFA5D}"/>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776C67B-3202-12BB-67E3-AFD371E166D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99F3FDE-31A2-5F61-E063-418E551701D2}"/>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727A12-475B-48C0-2D39-9665572340C1}"/>
              </a:ext>
            </a:extLst>
          </p:cNvPr>
          <p:cNvSpPr>
            <a:spLocks noGrp="1"/>
          </p:cNvSpPr>
          <p:nvPr>
            <p:ph type="dt" sz="half" idx="10"/>
          </p:nvPr>
        </p:nvSpPr>
        <p:spPr/>
        <p:txBody>
          <a:bodyPr/>
          <a:lstStyle/>
          <a:p>
            <a:fld id="{29804482-19B1-4299-A7D0-5AE650EAAF42}" type="datetimeFigureOut">
              <a:rPr lang="en-US" smtClean="0"/>
              <a:t>2/9/2024</a:t>
            </a:fld>
            <a:endParaRPr lang="en-US"/>
          </a:p>
        </p:txBody>
      </p:sp>
      <p:sp>
        <p:nvSpPr>
          <p:cNvPr id="8" name="Footer Placeholder 7">
            <a:extLst>
              <a:ext uri="{FF2B5EF4-FFF2-40B4-BE49-F238E27FC236}">
                <a16:creationId xmlns:a16="http://schemas.microsoft.com/office/drawing/2014/main" id="{FF2EDDDB-76C7-3597-8B6E-3137268DB8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ED7A2AB-19E7-FB9B-E4BF-65320E6364FB}"/>
              </a:ext>
            </a:extLst>
          </p:cNvPr>
          <p:cNvSpPr>
            <a:spLocks noGrp="1"/>
          </p:cNvSpPr>
          <p:nvPr>
            <p:ph type="sldNum" sz="quarter" idx="12"/>
          </p:nvPr>
        </p:nvSpPr>
        <p:spPr/>
        <p:txBody>
          <a:bodyPr/>
          <a:lstStyle/>
          <a:p>
            <a:fld id="{8457A364-CAE8-4708-BEFE-C2BEE46FD872}" type="slidenum">
              <a:rPr lang="en-US" smtClean="0"/>
              <a:t>‹#›</a:t>
            </a:fld>
            <a:endParaRPr lang="en-US"/>
          </a:p>
        </p:txBody>
      </p:sp>
    </p:spTree>
    <p:extLst>
      <p:ext uri="{BB962C8B-B14F-4D97-AF65-F5344CB8AC3E}">
        <p14:creationId xmlns:p14="http://schemas.microsoft.com/office/powerpoint/2010/main" val="1258959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3"/>
        <p:cNvGrpSpPr/>
        <p:nvPr/>
      </p:nvGrpSpPr>
      <p:grpSpPr>
        <a:xfrm>
          <a:off x="0" y="0"/>
          <a:ext cx="0" cy="0"/>
          <a:chOff x="0" y="0"/>
          <a:chExt cx="0" cy="0"/>
        </a:xfrm>
      </p:grpSpPr>
      <p:sp>
        <p:nvSpPr>
          <p:cNvPr id="124" name="Google Shape;124;p1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5" name="Google Shape;125;p19"/>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6" name="Google Shape;126;p19"/>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7" name="Google Shape;127;p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8" name="Google Shape;128;p1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9" name="Google Shape;129;p1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C196E-0E26-71EA-AF8C-36C5BB358C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91690C1-FECD-A867-9208-77DE920F0CC0}"/>
              </a:ext>
            </a:extLst>
          </p:cNvPr>
          <p:cNvSpPr>
            <a:spLocks noGrp="1"/>
          </p:cNvSpPr>
          <p:nvPr>
            <p:ph type="dt" sz="half" idx="10"/>
          </p:nvPr>
        </p:nvSpPr>
        <p:spPr/>
        <p:txBody>
          <a:bodyPr/>
          <a:lstStyle/>
          <a:p>
            <a:fld id="{29804482-19B1-4299-A7D0-5AE650EAAF42}" type="datetimeFigureOut">
              <a:rPr lang="en-US" smtClean="0"/>
              <a:t>2/9/2024</a:t>
            </a:fld>
            <a:endParaRPr lang="en-US"/>
          </a:p>
        </p:txBody>
      </p:sp>
      <p:sp>
        <p:nvSpPr>
          <p:cNvPr id="4" name="Footer Placeholder 3">
            <a:extLst>
              <a:ext uri="{FF2B5EF4-FFF2-40B4-BE49-F238E27FC236}">
                <a16:creationId xmlns:a16="http://schemas.microsoft.com/office/drawing/2014/main" id="{BACD4EC4-06E9-D84F-08E2-ABA497BA54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7A0361-EABE-E068-1E60-9D40F8EF3578}"/>
              </a:ext>
            </a:extLst>
          </p:cNvPr>
          <p:cNvSpPr>
            <a:spLocks noGrp="1"/>
          </p:cNvSpPr>
          <p:nvPr>
            <p:ph type="sldNum" sz="quarter" idx="12"/>
          </p:nvPr>
        </p:nvSpPr>
        <p:spPr/>
        <p:txBody>
          <a:bodyPr/>
          <a:lstStyle/>
          <a:p>
            <a:fld id="{8457A364-CAE8-4708-BEFE-C2BEE46FD872}" type="slidenum">
              <a:rPr lang="en-US" smtClean="0"/>
              <a:t>‹#›</a:t>
            </a:fld>
            <a:endParaRPr lang="en-US"/>
          </a:p>
        </p:txBody>
      </p:sp>
    </p:spTree>
    <p:extLst>
      <p:ext uri="{BB962C8B-B14F-4D97-AF65-F5344CB8AC3E}">
        <p14:creationId xmlns:p14="http://schemas.microsoft.com/office/powerpoint/2010/main" val="29801608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3C92FA-08CA-1B88-94FD-A3A27381A317}"/>
              </a:ext>
            </a:extLst>
          </p:cNvPr>
          <p:cNvSpPr>
            <a:spLocks noGrp="1"/>
          </p:cNvSpPr>
          <p:nvPr>
            <p:ph type="dt" sz="half" idx="10"/>
          </p:nvPr>
        </p:nvSpPr>
        <p:spPr/>
        <p:txBody>
          <a:bodyPr/>
          <a:lstStyle/>
          <a:p>
            <a:fld id="{29804482-19B1-4299-A7D0-5AE650EAAF42}" type="datetimeFigureOut">
              <a:rPr lang="en-US" smtClean="0"/>
              <a:t>2/9/2024</a:t>
            </a:fld>
            <a:endParaRPr lang="en-US"/>
          </a:p>
        </p:txBody>
      </p:sp>
      <p:sp>
        <p:nvSpPr>
          <p:cNvPr id="3" name="Footer Placeholder 2">
            <a:extLst>
              <a:ext uri="{FF2B5EF4-FFF2-40B4-BE49-F238E27FC236}">
                <a16:creationId xmlns:a16="http://schemas.microsoft.com/office/drawing/2014/main" id="{F187390A-9731-27C8-B08C-00F686695C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10D1C8-2C61-3C18-66B7-0AB8C5CF336E}"/>
              </a:ext>
            </a:extLst>
          </p:cNvPr>
          <p:cNvSpPr>
            <a:spLocks noGrp="1"/>
          </p:cNvSpPr>
          <p:nvPr>
            <p:ph type="sldNum" sz="quarter" idx="12"/>
          </p:nvPr>
        </p:nvSpPr>
        <p:spPr/>
        <p:txBody>
          <a:bodyPr/>
          <a:lstStyle/>
          <a:p>
            <a:fld id="{8457A364-CAE8-4708-BEFE-C2BEE46FD872}" type="slidenum">
              <a:rPr lang="en-US" smtClean="0"/>
              <a:t>‹#›</a:t>
            </a:fld>
            <a:endParaRPr lang="en-US"/>
          </a:p>
        </p:txBody>
      </p:sp>
    </p:spTree>
    <p:extLst>
      <p:ext uri="{BB962C8B-B14F-4D97-AF65-F5344CB8AC3E}">
        <p14:creationId xmlns:p14="http://schemas.microsoft.com/office/powerpoint/2010/main" val="28409113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6EB2E-A4B3-A1D1-80B1-F9464048767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614E405-75A1-4812-7C91-6641AA0F6FF5}"/>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8B66FA-0D77-0EC0-CC71-E4B7A5DC36C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EB3641C-91A8-9D12-306B-E48F89A76249}"/>
              </a:ext>
            </a:extLst>
          </p:cNvPr>
          <p:cNvSpPr>
            <a:spLocks noGrp="1"/>
          </p:cNvSpPr>
          <p:nvPr>
            <p:ph type="dt" sz="half" idx="10"/>
          </p:nvPr>
        </p:nvSpPr>
        <p:spPr/>
        <p:txBody>
          <a:bodyPr/>
          <a:lstStyle/>
          <a:p>
            <a:fld id="{29804482-19B1-4299-A7D0-5AE650EAAF42}" type="datetimeFigureOut">
              <a:rPr lang="en-US" smtClean="0"/>
              <a:t>2/9/2024</a:t>
            </a:fld>
            <a:endParaRPr lang="en-US"/>
          </a:p>
        </p:txBody>
      </p:sp>
      <p:sp>
        <p:nvSpPr>
          <p:cNvPr id="6" name="Footer Placeholder 5">
            <a:extLst>
              <a:ext uri="{FF2B5EF4-FFF2-40B4-BE49-F238E27FC236}">
                <a16:creationId xmlns:a16="http://schemas.microsoft.com/office/drawing/2014/main" id="{B5854849-07A7-F3B1-E0F3-2424B2C9B1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B97C9D-724E-1182-AD3F-A7D45538D012}"/>
              </a:ext>
            </a:extLst>
          </p:cNvPr>
          <p:cNvSpPr>
            <a:spLocks noGrp="1"/>
          </p:cNvSpPr>
          <p:nvPr>
            <p:ph type="sldNum" sz="quarter" idx="12"/>
          </p:nvPr>
        </p:nvSpPr>
        <p:spPr/>
        <p:txBody>
          <a:bodyPr/>
          <a:lstStyle/>
          <a:p>
            <a:fld id="{8457A364-CAE8-4708-BEFE-C2BEE46FD872}" type="slidenum">
              <a:rPr lang="en-US" smtClean="0"/>
              <a:t>‹#›</a:t>
            </a:fld>
            <a:endParaRPr lang="en-US"/>
          </a:p>
        </p:txBody>
      </p:sp>
    </p:spTree>
    <p:extLst>
      <p:ext uri="{BB962C8B-B14F-4D97-AF65-F5344CB8AC3E}">
        <p14:creationId xmlns:p14="http://schemas.microsoft.com/office/powerpoint/2010/main" val="14258149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CE567-D040-01DD-1C34-14929E5CBAF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E380A75-7055-647B-F080-512C1255203A}"/>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75D1C5E-ED85-759B-C174-948F5DA019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9B5BBFE-C8D2-5344-DE6E-64D178DAD381}"/>
              </a:ext>
            </a:extLst>
          </p:cNvPr>
          <p:cNvSpPr>
            <a:spLocks noGrp="1"/>
          </p:cNvSpPr>
          <p:nvPr>
            <p:ph type="dt" sz="half" idx="10"/>
          </p:nvPr>
        </p:nvSpPr>
        <p:spPr/>
        <p:txBody>
          <a:bodyPr/>
          <a:lstStyle/>
          <a:p>
            <a:fld id="{29804482-19B1-4299-A7D0-5AE650EAAF42}" type="datetimeFigureOut">
              <a:rPr lang="en-US" smtClean="0"/>
              <a:t>2/9/2024</a:t>
            </a:fld>
            <a:endParaRPr lang="en-US"/>
          </a:p>
        </p:txBody>
      </p:sp>
      <p:sp>
        <p:nvSpPr>
          <p:cNvPr id="6" name="Footer Placeholder 5">
            <a:extLst>
              <a:ext uri="{FF2B5EF4-FFF2-40B4-BE49-F238E27FC236}">
                <a16:creationId xmlns:a16="http://schemas.microsoft.com/office/drawing/2014/main" id="{26EDE415-CB63-A4D6-DDA3-80AD8EF020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699F64-096C-6DED-1812-2B130E970E13}"/>
              </a:ext>
            </a:extLst>
          </p:cNvPr>
          <p:cNvSpPr>
            <a:spLocks noGrp="1"/>
          </p:cNvSpPr>
          <p:nvPr>
            <p:ph type="sldNum" sz="quarter" idx="12"/>
          </p:nvPr>
        </p:nvSpPr>
        <p:spPr/>
        <p:txBody>
          <a:bodyPr/>
          <a:lstStyle/>
          <a:p>
            <a:fld id="{8457A364-CAE8-4708-BEFE-C2BEE46FD872}" type="slidenum">
              <a:rPr lang="en-US" smtClean="0"/>
              <a:t>‹#›</a:t>
            </a:fld>
            <a:endParaRPr lang="en-US"/>
          </a:p>
        </p:txBody>
      </p:sp>
    </p:spTree>
    <p:extLst>
      <p:ext uri="{BB962C8B-B14F-4D97-AF65-F5344CB8AC3E}">
        <p14:creationId xmlns:p14="http://schemas.microsoft.com/office/powerpoint/2010/main" val="14744623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1069B-88DA-5249-ACA3-75C13575FE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95FAB8-1FBD-61A2-DB75-A0B70CF2D2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466C97-239D-C004-A2E6-E8332CEA47DA}"/>
              </a:ext>
            </a:extLst>
          </p:cNvPr>
          <p:cNvSpPr>
            <a:spLocks noGrp="1"/>
          </p:cNvSpPr>
          <p:nvPr>
            <p:ph type="dt" sz="half" idx="10"/>
          </p:nvPr>
        </p:nvSpPr>
        <p:spPr/>
        <p:txBody>
          <a:bodyPr/>
          <a:lstStyle/>
          <a:p>
            <a:fld id="{29804482-19B1-4299-A7D0-5AE650EAAF42}" type="datetimeFigureOut">
              <a:rPr lang="en-US" smtClean="0"/>
              <a:t>2/9/2024</a:t>
            </a:fld>
            <a:endParaRPr lang="en-US"/>
          </a:p>
        </p:txBody>
      </p:sp>
      <p:sp>
        <p:nvSpPr>
          <p:cNvPr id="5" name="Footer Placeholder 4">
            <a:extLst>
              <a:ext uri="{FF2B5EF4-FFF2-40B4-BE49-F238E27FC236}">
                <a16:creationId xmlns:a16="http://schemas.microsoft.com/office/drawing/2014/main" id="{89F4BF67-3458-B066-DF3F-BBAA53FEFF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C83C90-EB1E-C6CF-BF1B-BFD630EC5F14}"/>
              </a:ext>
            </a:extLst>
          </p:cNvPr>
          <p:cNvSpPr>
            <a:spLocks noGrp="1"/>
          </p:cNvSpPr>
          <p:nvPr>
            <p:ph type="sldNum" sz="quarter" idx="12"/>
          </p:nvPr>
        </p:nvSpPr>
        <p:spPr/>
        <p:txBody>
          <a:bodyPr/>
          <a:lstStyle/>
          <a:p>
            <a:fld id="{8457A364-CAE8-4708-BEFE-C2BEE46FD872}" type="slidenum">
              <a:rPr lang="en-US" smtClean="0"/>
              <a:t>‹#›</a:t>
            </a:fld>
            <a:endParaRPr lang="en-US"/>
          </a:p>
        </p:txBody>
      </p:sp>
    </p:spTree>
    <p:extLst>
      <p:ext uri="{BB962C8B-B14F-4D97-AF65-F5344CB8AC3E}">
        <p14:creationId xmlns:p14="http://schemas.microsoft.com/office/powerpoint/2010/main" val="9314698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00BB1F-5DD4-B7D9-CF1F-C2CE637C073D}"/>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C35FF8-A209-0E17-445A-CFDCC70C970B}"/>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02FA36-8E5A-4AB8-BD02-7306ABEE1CE8}"/>
              </a:ext>
            </a:extLst>
          </p:cNvPr>
          <p:cNvSpPr>
            <a:spLocks noGrp="1"/>
          </p:cNvSpPr>
          <p:nvPr>
            <p:ph type="dt" sz="half" idx="10"/>
          </p:nvPr>
        </p:nvSpPr>
        <p:spPr/>
        <p:txBody>
          <a:bodyPr/>
          <a:lstStyle/>
          <a:p>
            <a:fld id="{29804482-19B1-4299-A7D0-5AE650EAAF42}" type="datetimeFigureOut">
              <a:rPr lang="en-US" smtClean="0"/>
              <a:t>2/9/2024</a:t>
            </a:fld>
            <a:endParaRPr lang="en-US"/>
          </a:p>
        </p:txBody>
      </p:sp>
      <p:sp>
        <p:nvSpPr>
          <p:cNvPr id="5" name="Footer Placeholder 4">
            <a:extLst>
              <a:ext uri="{FF2B5EF4-FFF2-40B4-BE49-F238E27FC236}">
                <a16:creationId xmlns:a16="http://schemas.microsoft.com/office/drawing/2014/main" id="{23A64965-EA47-7E32-DC3F-4C5549F6B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5D077C-461F-E375-E5BB-86F9144FD0B7}"/>
              </a:ext>
            </a:extLst>
          </p:cNvPr>
          <p:cNvSpPr>
            <a:spLocks noGrp="1"/>
          </p:cNvSpPr>
          <p:nvPr>
            <p:ph type="sldNum" sz="quarter" idx="12"/>
          </p:nvPr>
        </p:nvSpPr>
        <p:spPr/>
        <p:txBody>
          <a:bodyPr/>
          <a:lstStyle/>
          <a:p>
            <a:fld id="{8457A364-CAE8-4708-BEFE-C2BEE46FD872}" type="slidenum">
              <a:rPr lang="en-US" smtClean="0"/>
              <a:t>‹#›</a:t>
            </a:fld>
            <a:endParaRPr lang="en-US"/>
          </a:p>
        </p:txBody>
      </p:sp>
    </p:spTree>
    <p:extLst>
      <p:ext uri="{BB962C8B-B14F-4D97-AF65-F5344CB8AC3E}">
        <p14:creationId xmlns:p14="http://schemas.microsoft.com/office/powerpoint/2010/main" val="12128688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F5F5DFA-1BC3-4062-9356-6145C9F7CD56}"/>
              </a:ext>
              <a:ext uri="{C183D7F6-B498-43B3-948B-1728B52AA6E4}">
                <adec:decorative xmlns:adec="http://schemas.microsoft.com/office/drawing/2017/decorative" val="1"/>
              </a:ext>
            </a:extLst>
          </p:cNvPr>
          <p:cNvSpPr/>
          <p:nvPr userDrawn="1"/>
        </p:nvSpPr>
        <p:spPr>
          <a:xfrm>
            <a:off x="1" y="0"/>
            <a:ext cx="914400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39" dirty="0"/>
          </a:p>
        </p:txBody>
      </p:sp>
      <p:sp>
        <p:nvSpPr>
          <p:cNvPr id="8" name="Rectangle 7">
            <a:extLst>
              <a:ext uri="{FF2B5EF4-FFF2-40B4-BE49-F238E27FC236}">
                <a16:creationId xmlns:a16="http://schemas.microsoft.com/office/drawing/2014/main" id="{E6B5D461-AEC0-477F-A77A-6227F95A8374}"/>
              </a:ext>
              <a:ext uri="{C183D7F6-B498-43B3-948B-1728B52AA6E4}">
                <adec:decorative xmlns:adec="http://schemas.microsoft.com/office/drawing/2017/decorative" val="1"/>
              </a:ext>
            </a:extLst>
          </p:cNvPr>
          <p:cNvSpPr/>
          <p:nvPr userDrawn="1"/>
        </p:nvSpPr>
        <p:spPr>
          <a:xfrm>
            <a:off x="6131860" y="0"/>
            <a:ext cx="3012141" cy="79240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39" dirty="0"/>
          </a:p>
        </p:txBody>
      </p:sp>
      <p:sp>
        <p:nvSpPr>
          <p:cNvPr id="10" name="Rectangle 9">
            <a:extLst>
              <a:ext uri="{FF2B5EF4-FFF2-40B4-BE49-F238E27FC236}">
                <a16:creationId xmlns:a16="http://schemas.microsoft.com/office/drawing/2014/main" id="{DE1A041D-DE47-45FA-AC78-CC7FD02571F2}"/>
              </a:ext>
              <a:ext uri="{C183D7F6-B498-43B3-948B-1728B52AA6E4}">
                <adec:decorative xmlns:adec="http://schemas.microsoft.com/office/drawing/2017/decorative" val="1"/>
              </a:ext>
            </a:extLst>
          </p:cNvPr>
          <p:cNvSpPr/>
          <p:nvPr userDrawn="1"/>
        </p:nvSpPr>
        <p:spPr>
          <a:xfrm>
            <a:off x="1145" y="773625"/>
            <a:ext cx="9141713" cy="480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39" dirty="0"/>
          </a:p>
        </p:txBody>
      </p:sp>
      <p:sp>
        <p:nvSpPr>
          <p:cNvPr id="11" name="Rectangle 10">
            <a:extLst>
              <a:ext uri="{FF2B5EF4-FFF2-40B4-BE49-F238E27FC236}">
                <a16:creationId xmlns:a16="http://schemas.microsoft.com/office/drawing/2014/main" id="{11614254-52EF-4F58-99B1-CDA7C39223C1}"/>
              </a:ext>
              <a:ext uri="{C183D7F6-B498-43B3-948B-1728B52AA6E4}">
                <adec:decorative xmlns:adec="http://schemas.microsoft.com/office/drawing/2017/decorative" val="1"/>
              </a:ext>
            </a:extLst>
          </p:cNvPr>
          <p:cNvSpPr/>
          <p:nvPr userDrawn="1"/>
        </p:nvSpPr>
        <p:spPr>
          <a:xfrm>
            <a:off x="2287" y="821633"/>
            <a:ext cx="6152612" cy="376267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39" dirty="0"/>
          </a:p>
        </p:txBody>
      </p:sp>
      <p:sp>
        <p:nvSpPr>
          <p:cNvPr id="12" name="Title 1">
            <a:extLst>
              <a:ext uri="{FF2B5EF4-FFF2-40B4-BE49-F238E27FC236}">
                <a16:creationId xmlns:a16="http://schemas.microsoft.com/office/drawing/2014/main" id="{BD3B3ABA-0408-41EA-935D-D4F4586AA840}"/>
              </a:ext>
            </a:extLst>
          </p:cNvPr>
          <p:cNvSpPr>
            <a:spLocks noGrp="1"/>
          </p:cNvSpPr>
          <p:nvPr>
            <p:ph type="title" hasCustomPrompt="1"/>
          </p:nvPr>
        </p:nvSpPr>
        <p:spPr>
          <a:xfrm>
            <a:off x="590384" y="1106551"/>
            <a:ext cx="4967280" cy="593896"/>
          </a:xfrm>
        </p:spPr>
        <p:txBody>
          <a:bodyPr rtlCol="0">
            <a:normAutofit/>
          </a:bodyPr>
          <a:lstStyle>
            <a:lvl1pPr>
              <a:defRPr/>
            </a:lvl1pPr>
          </a:lstStyle>
          <a:p>
            <a:pPr rtl="0"/>
            <a:r>
              <a:rPr lang="en-GB"/>
              <a:t>Click to add title</a:t>
            </a:r>
          </a:p>
        </p:txBody>
      </p:sp>
      <p:sp>
        <p:nvSpPr>
          <p:cNvPr id="13" name="Content Placeholder 2">
            <a:extLst>
              <a:ext uri="{FF2B5EF4-FFF2-40B4-BE49-F238E27FC236}">
                <a16:creationId xmlns:a16="http://schemas.microsoft.com/office/drawing/2014/main" id="{40D7EF23-28EE-4115-879A-D95BBAC66241}"/>
              </a:ext>
            </a:extLst>
          </p:cNvPr>
          <p:cNvSpPr>
            <a:spLocks noGrp="1"/>
          </p:cNvSpPr>
          <p:nvPr>
            <p:ph idx="1" hasCustomPrompt="1"/>
          </p:nvPr>
        </p:nvSpPr>
        <p:spPr>
          <a:xfrm>
            <a:off x="590386" y="1876537"/>
            <a:ext cx="4967279" cy="2272949"/>
          </a:xfrm>
        </p:spPr>
        <p:txBody>
          <a:bodyPr rtlCol="0" anchor="t">
            <a:normAutofit/>
          </a:bodyPr>
          <a:lstStyle>
            <a:lvl1pPr>
              <a:defRPr sz="1154" b="0"/>
            </a:lvl1pPr>
          </a:lstStyle>
          <a:p>
            <a:pPr rtl="0"/>
            <a:r>
              <a:rPr lang="en-GB"/>
              <a:t>Click to add text</a:t>
            </a:r>
          </a:p>
        </p:txBody>
      </p:sp>
      <p:sp>
        <p:nvSpPr>
          <p:cNvPr id="23" name="Picture Placeholder 22">
            <a:extLst>
              <a:ext uri="{FF2B5EF4-FFF2-40B4-BE49-F238E27FC236}">
                <a16:creationId xmlns:a16="http://schemas.microsoft.com/office/drawing/2014/main" id="{E4B41004-DE9E-4B19-B7DE-91782B37C841}"/>
              </a:ext>
            </a:extLst>
          </p:cNvPr>
          <p:cNvSpPr>
            <a:spLocks noGrp="1"/>
          </p:cNvSpPr>
          <p:nvPr>
            <p:ph type="pic" sz="quarter" idx="13" hasCustomPrompt="1"/>
          </p:nvPr>
        </p:nvSpPr>
        <p:spPr>
          <a:xfrm>
            <a:off x="6145761" y="814075"/>
            <a:ext cx="2998239" cy="3778393"/>
          </a:xfrm>
          <a:custGeom>
            <a:avLst/>
            <a:gdLst>
              <a:gd name="connsiteX0" fmla="*/ 0 w 3997652"/>
              <a:gd name="connsiteY0" fmla="*/ 0 h 5037857"/>
              <a:gd name="connsiteX1" fmla="*/ 3997652 w 3997652"/>
              <a:gd name="connsiteY1" fmla="*/ 0 h 5037857"/>
              <a:gd name="connsiteX2" fmla="*/ 3997652 w 3997652"/>
              <a:gd name="connsiteY2" fmla="*/ 5037857 h 5037857"/>
              <a:gd name="connsiteX3" fmla="*/ 0 w 3997652"/>
              <a:gd name="connsiteY3" fmla="*/ 5037857 h 5037857"/>
            </a:gdLst>
            <a:ahLst/>
            <a:cxnLst>
              <a:cxn ang="0">
                <a:pos x="connsiteX0" y="connsiteY0"/>
              </a:cxn>
              <a:cxn ang="0">
                <a:pos x="connsiteX1" y="connsiteY1"/>
              </a:cxn>
              <a:cxn ang="0">
                <a:pos x="connsiteX2" y="connsiteY2"/>
              </a:cxn>
              <a:cxn ang="0">
                <a:pos x="connsiteX3" y="connsiteY3"/>
              </a:cxn>
            </a:cxnLst>
            <a:rect l="l" t="t" r="r" b="b"/>
            <a:pathLst>
              <a:path w="3997652" h="5037857">
                <a:moveTo>
                  <a:pt x="0" y="0"/>
                </a:moveTo>
                <a:lnTo>
                  <a:pt x="3997652" y="0"/>
                </a:lnTo>
                <a:lnTo>
                  <a:pt x="3997652" y="5037857"/>
                </a:lnTo>
                <a:lnTo>
                  <a:pt x="0" y="5037857"/>
                </a:lnTo>
                <a:close/>
              </a:path>
            </a:pathLst>
          </a:custGeom>
        </p:spPr>
        <p:txBody>
          <a:bodyPr wrap="square" rtlCol="0" anchor="t">
            <a:noAutofit/>
          </a:bodyPr>
          <a:lstStyle>
            <a:lvl1pPr algn="ctr">
              <a:defRPr/>
            </a:lvl1pPr>
          </a:lstStyle>
          <a:p>
            <a:pPr rtl="0"/>
            <a:r>
              <a:rPr lang="en-GB"/>
              <a:t>Click to add photo</a:t>
            </a:r>
          </a:p>
        </p:txBody>
      </p:sp>
      <p:sp>
        <p:nvSpPr>
          <p:cNvPr id="14" name="Rectangle 13">
            <a:extLst>
              <a:ext uri="{FF2B5EF4-FFF2-40B4-BE49-F238E27FC236}">
                <a16:creationId xmlns:a16="http://schemas.microsoft.com/office/drawing/2014/main" id="{1837301C-2B9B-4119-9002-BD6DB2AB87FB}"/>
              </a:ext>
              <a:ext uri="{C183D7F6-B498-43B3-948B-1728B52AA6E4}">
                <adec:decorative xmlns:adec="http://schemas.microsoft.com/office/drawing/2017/decorative" val="1"/>
              </a:ext>
            </a:extLst>
          </p:cNvPr>
          <p:cNvSpPr/>
          <p:nvPr userDrawn="1"/>
        </p:nvSpPr>
        <p:spPr>
          <a:xfrm>
            <a:off x="0" y="4608306"/>
            <a:ext cx="6112565" cy="5351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39" dirty="0"/>
          </a:p>
        </p:txBody>
      </p:sp>
      <p:sp>
        <p:nvSpPr>
          <p:cNvPr id="15" name="Rectangle 14">
            <a:extLst>
              <a:ext uri="{FF2B5EF4-FFF2-40B4-BE49-F238E27FC236}">
                <a16:creationId xmlns:a16="http://schemas.microsoft.com/office/drawing/2014/main" id="{BD12738D-D0ED-4899-A01C-42439B5B3E64}"/>
              </a:ext>
              <a:ext uri="{C183D7F6-B498-43B3-948B-1728B52AA6E4}">
                <adec:decorative xmlns:adec="http://schemas.microsoft.com/office/drawing/2017/decorative" val="1"/>
              </a:ext>
            </a:extLst>
          </p:cNvPr>
          <p:cNvSpPr/>
          <p:nvPr userDrawn="1"/>
        </p:nvSpPr>
        <p:spPr>
          <a:xfrm>
            <a:off x="6154899" y="4625713"/>
            <a:ext cx="2986814" cy="51778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39" dirty="0"/>
          </a:p>
        </p:txBody>
      </p:sp>
      <p:sp>
        <p:nvSpPr>
          <p:cNvPr id="16" name="Rectangle 15">
            <a:extLst>
              <a:ext uri="{FF2B5EF4-FFF2-40B4-BE49-F238E27FC236}">
                <a16:creationId xmlns:a16="http://schemas.microsoft.com/office/drawing/2014/main" id="{5EED261D-45B9-40C1-8341-8B8B796E8AE2}"/>
              </a:ext>
              <a:ext uri="{C183D7F6-B498-43B3-948B-1728B52AA6E4}">
                <adec:decorative xmlns:adec="http://schemas.microsoft.com/office/drawing/2017/decorative" val="1"/>
              </a:ext>
            </a:extLst>
          </p:cNvPr>
          <p:cNvSpPr/>
          <p:nvPr userDrawn="1"/>
        </p:nvSpPr>
        <p:spPr>
          <a:xfrm>
            <a:off x="1145" y="4584301"/>
            <a:ext cx="9141713" cy="480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39" dirty="0"/>
          </a:p>
        </p:txBody>
      </p:sp>
      <p:sp>
        <p:nvSpPr>
          <p:cNvPr id="17" name="Footer Placeholder 7">
            <a:extLst>
              <a:ext uri="{FF2B5EF4-FFF2-40B4-BE49-F238E27FC236}">
                <a16:creationId xmlns:a16="http://schemas.microsoft.com/office/drawing/2014/main" id="{182CF530-D736-4104-8678-850EEDF997E6}"/>
              </a:ext>
            </a:extLst>
          </p:cNvPr>
          <p:cNvSpPr>
            <a:spLocks noGrp="1"/>
          </p:cNvSpPr>
          <p:nvPr>
            <p:ph type="ftr" sz="quarter" idx="11"/>
          </p:nvPr>
        </p:nvSpPr>
        <p:spPr>
          <a:xfrm>
            <a:off x="590384" y="4732020"/>
            <a:ext cx="4967280" cy="342900"/>
          </a:xfrm>
          <a:prstGeom prst="rect">
            <a:avLst/>
          </a:prstGeom>
        </p:spPr>
        <p:txBody>
          <a:bodyPr rtlCol="0"/>
          <a:lstStyle>
            <a:lvl1pPr>
              <a:defRPr>
                <a:solidFill>
                  <a:schemeClr val="bg1"/>
                </a:solidFill>
              </a:defRPr>
            </a:lvl1pPr>
          </a:lstStyle>
          <a:p>
            <a:pPr rtl="0"/>
            <a:r>
              <a:rPr lang="en-GB"/>
              <a:t>Presentation Title</a:t>
            </a:r>
          </a:p>
        </p:txBody>
      </p:sp>
      <p:sp>
        <p:nvSpPr>
          <p:cNvPr id="18" name="Rectangle 17">
            <a:extLst>
              <a:ext uri="{FF2B5EF4-FFF2-40B4-BE49-F238E27FC236}">
                <a16:creationId xmlns:a16="http://schemas.microsoft.com/office/drawing/2014/main" id="{3E23953F-BF80-48E0-8282-62907D6C29C6}"/>
              </a:ext>
              <a:ext uri="{C183D7F6-B498-43B3-948B-1728B52AA6E4}">
                <adec:decorative xmlns:adec="http://schemas.microsoft.com/office/drawing/2017/decorative" val="1"/>
              </a:ext>
            </a:extLst>
          </p:cNvPr>
          <p:cNvSpPr/>
          <p:nvPr userDrawn="1"/>
        </p:nvSpPr>
        <p:spPr>
          <a:xfrm>
            <a:off x="6106892" y="0"/>
            <a:ext cx="48006"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39" dirty="0"/>
          </a:p>
        </p:txBody>
      </p:sp>
      <p:sp>
        <p:nvSpPr>
          <p:cNvPr id="19" name="Date Placeholder 5">
            <a:extLst>
              <a:ext uri="{FF2B5EF4-FFF2-40B4-BE49-F238E27FC236}">
                <a16:creationId xmlns:a16="http://schemas.microsoft.com/office/drawing/2014/main" id="{8DEDB7CE-711E-4E43-9450-4C7BECE2FCFC}"/>
              </a:ext>
            </a:extLst>
          </p:cNvPr>
          <p:cNvSpPr>
            <a:spLocks noGrp="1"/>
          </p:cNvSpPr>
          <p:nvPr>
            <p:ph type="dt" sz="half" idx="10"/>
          </p:nvPr>
        </p:nvSpPr>
        <p:spPr>
          <a:xfrm>
            <a:off x="6284653" y="4732020"/>
            <a:ext cx="1414199" cy="342900"/>
          </a:xfrm>
          <a:prstGeom prst="rect">
            <a:avLst/>
          </a:prstGeom>
        </p:spPr>
        <p:txBody>
          <a:bodyPr rtlCol="0"/>
          <a:lstStyle/>
          <a:p>
            <a:pPr rtl="0"/>
            <a:r>
              <a:rPr lang="en-GB"/>
              <a:t>2/1/20XX</a:t>
            </a:r>
            <a:endParaRPr lang="en-GB" dirty="0"/>
          </a:p>
        </p:txBody>
      </p:sp>
      <p:sp>
        <p:nvSpPr>
          <p:cNvPr id="20" name="Slide Number Placeholder 9">
            <a:extLst>
              <a:ext uri="{FF2B5EF4-FFF2-40B4-BE49-F238E27FC236}">
                <a16:creationId xmlns:a16="http://schemas.microsoft.com/office/drawing/2014/main" id="{F5D9588C-9E6B-42F6-8B42-D18388626ACB}"/>
              </a:ext>
            </a:extLst>
          </p:cNvPr>
          <p:cNvSpPr>
            <a:spLocks noGrp="1"/>
          </p:cNvSpPr>
          <p:nvPr>
            <p:ph type="sldNum" sz="quarter" idx="12"/>
          </p:nvPr>
        </p:nvSpPr>
        <p:spPr>
          <a:xfrm>
            <a:off x="7926903" y="4732020"/>
            <a:ext cx="734909" cy="342900"/>
          </a:xfrm>
        </p:spPr>
        <p:txBody>
          <a:bodyPr rtlCol="0"/>
          <a:lstStyle/>
          <a:p>
            <a:pPr rtl="0"/>
            <a:fld id="{FAEF9944-A4F6-4C59-AEBD-678D6480B8EA}" type="slidenum">
              <a:rPr lang="en-GB" smtClean="0"/>
              <a:t>‹#›</a:t>
            </a:fld>
            <a:endParaRPr lang="en-GB" dirty="0"/>
          </a:p>
        </p:txBody>
      </p:sp>
      <p:pic>
        <p:nvPicPr>
          <p:cNvPr id="2" name="Picture 1">
            <a:extLst>
              <a:ext uri="{FF2B5EF4-FFF2-40B4-BE49-F238E27FC236}">
                <a16:creationId xmlns:a16="http://schemas.microsoft.com/office/drawing/2014/main" id="{F66B1331-1405-380A-14D8-EE25FD007A64}"/>
              </a:ext>
            </a:extLst>
          </p:cNvPr>
          <p:cNvPicPr>
            <a:picLocks noChangeAspect="1"/>
          </p:cNvPicPr>
          <p:nvPr userDrawn="1"/>
        </p:nvPicPr>
        <p:blipFill>
          <a:blip r:embed="rId2"/>
          <a:stretch>
            <a:fillRect/>
          </a:stretch>
        </p:blipFill>
        <p:spPr>
          <a:xfrm>
            <a:off x="1" y="0"/>
            <a:ext cx="878840" cy="548694"/>
          </a:xfrm>
          <a:prstGeom prst="rect">
            <a:avLst/>
          </a:prstGeom>
        </p:spPr>
      </p:pic>
      <p:pic>
        <p:nvPicPr>
          <p:cNvPr id="3" name="Picture 2">
            <a:extLst>
              <a:ext uri="{FF2B5EF4-FFF2-40B4-BE49-F238E27FC236}">
                <a16:creationId xmlns:a16="http://schemas.microsoft.com/office/drawing/2014/main" id="{EEFFF52B-E82B-E935-BE16-DD4D351226E2}"/>
              </a:ext>
            </a:extLst>
          </p:cNvPr>
          <p:cNvPicPr>
            <a:picLocks noChangeAspect="1"/>
          </p:cNvPicPr>
          <p:nvPr userDrawn="1"/>
        </p:nvPicPr>
        <p:blipFill>
          <a:blip r:embed="rId3"/>
          <a:stretch>
            <a:fillRect/>
          </a:stretch>
        </p:blipFill>
        <p:spPr>
          <a:xfrm>
            <a:off x="8630457" y="-1"/>
            <a:ext cx="513544" cy="526940"/>
          </a:xfrm>
          <a:prstGeom prst="rect">
            <a:avLst/>
          </a:prstGeom>
        </p:spPr>
      </p:pic>
    </p:spTree>
    <p:extLst>
      <p:ext uri="{BB962C8B-B14F-4D97-AF65-F5344CB8AC3E}">
        <p14:creationId xmlns:p14="http://schemas.microsoft.com/office/powerpoint/2010/main" val="3635764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0"/>
        <p:cNvGrpSpPr/>
        <p:nvPr/>
      </p:nvGrpSpPr>
      <p:grpSpPr>
        <a:xfrm>
          <a:off x="0" y="0"/>
          <a:ext cx="0" cy="0"/>
          <a:chOff x="0" y="0"/>
          <a:chExt cx="0" cy="0"/>
        </a:xfrm>
      </p:grpSpPr>
      <p:sp>
        <p:nvSpPr>
          <p:cNvPr id="131" name="Google Shape;131;p20"/>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2" name="Google Shape;132;p20"/>
          <p:cNvSpPr txBox="1">
            <a:spLocks noGrp="1"/>
          </p:cNvSpPr>
          <p:nvPr>
            <p:ph type="body" idx="1"/>
          </p:nvPr>
        </p:nvSpPr>
        <p:spPr>
          <a:xfrm>
            <a:off x="629841" y="1260872"/>
            <a:ext cx="38682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33" name="Google Shape;133;p20"/>
          <p:cNvSpPr txBox="1">
            <a:spLocks noGrp="1"/>
          </p:cNvSpPr>
          <p:nvPr>
            <p:ph type="body" idx="2"/>
          </p:nvPr>
        </p:nvSpPr>
        <p:spPr>
          <a:xfrm>
            <a:off x="629841" y="1878806"/>
            <a:ext cx="38682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4" name="Google Shape;134;p20"/>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35" name="Google Shape;135;p20"/>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6" name="Google Shape;136;p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7" name="Google Shape;137;p2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8" name="Google Shape;138;p2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9"/>
        <p:cNvGrpSpPr/>
        <p:nvPr/>
      </p:nvGrpSpPr>
      <p:grpSpPr>
        <a:xfrm>
          <a:off x="0" y="0"/>
          <a:ext cx="0" cy="0"/>
          <a:chOff x="0" y="0"/>
          <a:chExt cx="0" cy="0"/>
        </a:xfrm>
      </p:grpSpPr>
      <p:sp>
        <p:nvSpPr>
          <p:cNvPr id="140" name="Google Shape;140;p2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1" name="Google Shape;141;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2" name="Google Shape;142;p2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3" name="Google Shape;143;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4"/>
        <p:cNvGrpSpPr/>
        <p:nvPr/>
      </p:nvGrpSpPr>
      <p:grpSpPr>
        <a:xfrm>
          <a:off x="0" y="0"/>
          <a:ext cx="0" cy="0"/>
          <a:chOff x="0" y="0"/>
          <a:chExt cx="0" cy="0"/>
        </a:xfrm>
      </p:grpSpPr>
      <p:sp>
        <p:nvSpPr>
          <p:cNvPr id="145" name="Google Shape;145;p22"/>
          <p:cNvSpPr txBox="1">
            <a:spLocks noGrp="1"/>
          </p:cNvSpPr>
          <p:nvPr>
            <p:ph type="title"/>
          </p:nvPr>
        </p:nvSpPr>
        <p:spPr>
          <a:xfrm>
            <a:off x="629841" y="342900"/>
            <a:ext cx="29493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6" name="Google Shape;146;p22"/>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47" name="Google Shape;147;p22"/>
          <p:cNvSpPr txBox="1">
            <a:spLocks noGrp="1"/>
          </p:cNvSpPr>
          <p:nvPr>
            <p:ph type="body" idx="2"/>
          </p:nvPr>
        </p:nvSpPr>
        <p:spPr>
          <a:xfrm>
            <a:off x="629841" y="1543050"/>
            <a:ext cx="29493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48" name="Google Shape;148;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9" name="Google Shape;149;p2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0" name="Google Shape;150;p2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1"/>
        <p:cNvGrpSpPr/>
        <p:nvPr/>
      </p:nvGrpSpPr>
      <p:grpSpPr>
        <a:xfrm>
          <a:off x="0" y="0"/>
          <a:ext cx="0" cy="0"/>
          <a:chOff x="0" y="0"/>
          <a:chExt cx="0" cy="0"/>
        </a:xfrm>
      </p:grpSpPr>
      <p:sp>
        <p:nvSpPr>
          <p:cNvPr id="152" name="Google Shape;152;p23"/>
          <p:cNvSpPr txBox="1">
            <a:spLocks noGrp="1"/>
          </p:cNvSpPr>
          <p:nvPr>
            <p:ph type="title"/>
          </p:nvPr>
        </p:nvSpPr>
        <p:spPr>
          <a:xfrm>
            <a:off x="629841" y="342900"/>
            <a:ext cx="29493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3" name="Google Shape;153;p23"/>
          <p:cNvSpPr>
            <a:spLocks noGrp="1"/>
          </p:cNvSpPr>
          <p:nvPr>
            <p:ph type="pic" idx="2"/>
          </p:nvPr>
        </p:nvSpPr>
        <p:spPr>
          <a:xfrm>
            <a:off x="3887391" y="740569"/>
            <a:ext cx="4629300" cy="3655200"/>
          </a:xfrm>
          <a:prstGeom prst="rect">
            <a:avLst/>
          </a:prstGeom>
          <a:noFill/>
          <a:ln>
            <a:noFill/>
          </a:ln>
        </p:spPr>
      </p:sp>
      <p:sp>
        <p:nvSpPr>
          <p:cNvPr id="154" name="Google Shape;154;p23"/>
          <p:cNvSpPr txBox="1">
            <a:spLocks noGrp="1"/>
          </p:cNvSpPr>
          <p:nvPr>
            <p:ph type="body" idx="1"/>
          </p:nvPr>
        </p:nvSpPr>
        <p:spPr>
          <a:xfrm>
            <a:off x="629841" y="1543050"/>
            <a:ext cx="29493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55" name="Google Shape;155;p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6" name="Google Shape;156;p2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7" name="Google Shape;157;p2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
        <p:cNvGrpSpPr/>
        <p:nvPr/>
      </p:nvGrpSpPr>
      <p:grpSpPr>
        <a:xfrm>
          <a:off x="0" y="0"/>
          <a:ext cx="0" cy="0"/>
          <a:chOff x="0" y="0"/>
          <a:chExt cx="0" cy="0"/>
        </a:xfrm>
      </p:grpSpPr>
      <p:sp>
        <p:nvSpPr>
          <p:cNvPr id="84" name="Google Shape;84;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85" name="Google Shape;85;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6" name="Google Shape;86;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87" name="Google Shape;87;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88" name="Google Shape;88;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4E876B-DDB3-008E-FF6B-DA94BD532310}"/>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A65F4A-4D9F-A102-7D77-62AF9471D35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47578B-E89C-FD35-6746-B36946CFBC2F}"/>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CBBD93E-35DA-4332-8B6D-CBF2F5CC529B}" type="datetimeFigureOut">
              <a:rPr lang="en-US" smtClean="0"/>
              <a:t>2/9/2024</a:t>
            </a:fld>
            <a:endParaRPr lang="en-US"/>
          </a:p>
        </p:txBody>
      </p:sp>
      <p:sp>
        <p:nvSpPr>
          <p:cNvPr id="5" name="Footer Placeholder 4">
            <a:extLst>
              <a:ext uri="{FF2B5EF4-FFF2-40B4-BE49-F238E27FC236}">
                <a16:creationId xmlns:a16="http://schemas.microsoft.com/office/drawing/2014/main" id="{00CF2B53-07AD-72CD-046A-89306C735C6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103BA4-837A-1DCB-AA3E-0C2608EACE9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1846D9F-ECCB-4CF9-BDFD-C77687287750}" type="slidenum">
              <a:rPr lang="en-US" smtClean="0"/>
              <a:t>‹#›</a:t>
            </a:fld>
            <a:endParaRPr lang="en-US"/>
          </a:p>
        </p:txBody>
      </p:sp>
    </p:spTree>
    <p:extLst>
      <p:ext uri="{BB962C8B-B14F-4D97-AF65-F5344CB8AC3E}">
        <p14:creationId xmlns:p14="http://schemas.microsoft.com/office/powerpoint/2010/main" val="271012909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NG"/>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2/9/2024</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6627020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34AB08-E2B7-870E-FF9F-F83C74C0AB8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420DE8-0471-5024-187B-803CBD6C86F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62A8CF-329F-0A61-7178-21AAA36418A9}"/>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9804482-19B1-4299-A7D0-5AE650EAAF42}" type="datetimeFigureOut">
              <a:rPr lang="en-US" smtClean="0"/>
              <a:t>2/9/2024</a:t>
            </a:fld>
            <a:endParaRPr lang="en-US"/>
          </a:p>
        </p:txBody>
      </p:sp>
      <p:sp>
        <p:nvSpPr>
          <p:cNvPr id="5" name="Footer Placeholder 4">
            <a:extLst>
              <a:ext uri="{FF2B5EF4-FFF2-40B4-BE49-F238E27FC236}">
                <a16:creationId xmlns:a16="http://schemas.microsoft.com/office/drawing/2014/main" id="{B0275DA4-FA8B-765D-1ECD-2E5743AB134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E29962-4959-B55F-FF38-5D69CB3FAFA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457A364-CAE8-4708-BEFE-C2BEE46FD872}" type="slidenum">
              <a:rPr lang="en-US" smtClean="0"/>
              <a:t>‹#›</a:t>
            </a:fld>
            <a:endParaRPr lang="en-US"/>
          </a:p>
        </p:txBody>
      </p:sp>
    </p:spTree>
    <p:extLst>
      <p:ext uri="{BB962C8B-B14F-4D97-AF65-F5344CB8AC3E}">
        <p14:creationId xmlns:p14="http://schemas.microsoft.com/office/powerpoint/2010/main" val="152351189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34AB08-E2B7-870E-FF9F-F83C74C0AB8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420DE8-0471-5024-187B-803CBD6C86F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62A8CF-329F-0A61-7178-21AAA36418A9}"/>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9804482-19B1-4299-A7D0-5AE650EAAF42}" type="datetimeFigureOut">
              <a:rPr lang="en-US" smtClean="0"/>
              <a:t>2/9/2024</a:t>
            </a:fld>
            <a:endParaRPr lang="en-US"/>
          </a:p>
        </p:txBody>
      </p:sp>
      <p:sp>
        <p:nvSpPr>
          <p:cNvPr id="5" name="Footer Placeholder 4">
            <a:extLst>
              <a:ext uri="{FF2B5EF4-FFF2-40B4-BE49-F238E27FC236}">
                <a16:creationId xmlns:a16="http://schemas.microsoft.com/office/drawing/2014/main" id="{B0275DA4-FA8B-765D-1ECD-2E5743AB134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E29962-4959-B55F-FF38-5D69CB3FAFA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457A364-CAE8-4708-BEFE-C2BEE46FD872}" type="slidenum">
              <a:rPr lang="en-US" smtClean="0"/>
              <a:t>‹#›</a:t>
            </a:fld>
            <a:endParaRPr lang="en-US"/>
          </a:p>
        </p:txBody>
      </p:sp>
    </p:spTree>
    <p:extLst>
      <p:ext uri="{BB962C8B-B14F-4D97-AF65-F5344CB8AC3E}">
        <p14:creationId xmlns:p14="http://schemas.microsoft.com/office/powerpoint/2010/main" val="1864162344"/>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29.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svg"/><Relationship Id="rId9"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chart" Target="../charts/chart2.xml"/><Relationship Id="rId5" Type="http://schemas.openxmlformats.org/officeDocument/2006/relationships/image" Target="../media/image2.jp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7.jpg"/><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9.xml"/><Relationship Id="rId5" Type="http://schemas.openxmlformats.org/officeDocument/2006/relationships/image" Target="../media/image15.sv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44.jfif"/><Relationship Id="rId3" Type="http://schemas.openxmlformats.org/officeDocument/2006/relationships/image" Target="../media/image39.jfif"/><Relationship Id="rId7" Type="http://schemas.openxmlformats.org/officeDocument/2006/relationships/image" Target="../media/image43.jfif"/><Relationship Id="rId2" Type="http://schemas.openxmlformats.org/officeDocument/2006/relationships/image" Target="../media/image38.jfif"/><Relationship Id="rId1" Type="http://schemas.openxmlformats.org/officeDocument/2006/relationships/slideLayout" Target="../slideLayouts/slideLayout34.xml"/><Relationship Id="rId6" Type="http://schemas.openxmlformats.org/officeDocument/2006/relationships/image" Target="../media/image42.jfif"/><Relationship Id="rId5" Type="http://schemas.openxmlformats.org/officeDocument/2006/relationships/image" Target="../media/image41.png"/><Relationship Id="rId4" Type="http://schemas.openxmlformats.org/officeDocument/2006/relationships/image" Target="../media/image40.jfif"/></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56.xml"/><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1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16.png"/><Relationship Id="rId1" Type="http://schemas.openxmlformats.org/officeDocument/2006/relationships/slideLayout" Target="../slideLayouts/slideLayout29.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18" Type="http://schemas.openxmlformats.org/officeDocument/2006/relationships/diagramColors" Target="../diagrams/colors3.xml"/><Relationship Id="rId3" Type="http://schemas.openxmlformats.org/officeDocument/2006/relationships/image" Target="../media/image46.png"/><Relationship Id="rId21" Type="http://schemas.openxmlformats.org/officeDocument/2006/relationships/diagramLayout" Target="../diagrams/layout4.xml"/><Relationship Id="rId7" Type="http://schemas.openxmlformats.org/officeDocument/2006/relationships/diagramQuickStyle" Target="../diagrams/quickStyle1.xml"/><Relationship Id="rId12" Type="http://schemas.openxmlformats.org/officeDocument/2006/relationships/diagramQuickStyle" Target="../diagrams/quickStyle2.xml"/><Relationship Id="rId17" Type="http://schemas.openxmlformats.org/officeDocument/2006/relationships/diagramQuickStyle" Target="../diagrams/quickStyle3.xml"/><Relationship Id="rId25" Type="http://schemas.openxmlformats.org/officeDocument/2006/relationships/image" Target="../media/image48.jpeg"/><Relationship Id="rId2" Type="http://schemas.openxmlformats.org/officeDocument/2006/relationships/hyperlink" Target="https://drive.google.com/file/d/1uR85idRE0_3yOrPMdXPE9p2ZhTBTScSG/view?usp=drive_link" TargetMode="External"/><Relationship Id="rId16" Type="http://schemas.openxmlformats.org/officeDocument/2006/relationships/diagramLayout" Target="../diagrams/layout3.xml"/><Relationship Id="rId20" Type="http://schemas.openxmlformats.org/officeDocument/2006/relationships/diagramData" Target="../diagrams/data4.xml"/><Relationship Id="rId1" Type="http://schemas.openxmlformats.org/officeDocument/2006/relationships/slideLayout" Target="../slideLayouts/slideLayout46.xml"/><Relationship Id="rId6" Type="http://schemas.openxmlformats.org/officeDocument/2006/relationships/diagramLayout" Target="../diagrams/layout1.xml"/><Relationship Id="rId11" Type="http://schemas.openxmlformats.org/officeDocument/2006/relationships/diagramLayout" Target="../diagrams/layout2.xml"/><Relationship Id="rId24" Type="http://schemas.microsoft.com/office/2007/relationships/diagramDrawing" Target="../diagrams/drawing4.xml"/><Relationship Id="rId5" Type="http://schemas.openxmlformats.org/officeDocument/2006/relationships/diagramData" Target="../diagrams/data1.xml"/><Relationship Id="rId15" Type="http://schemas.openxmlformats.org/officeDocument/2006/relationships/diagramData" Target="../diagrams/data3.xml"/><Relationship Id="rId23" Type="http://schemas.openxmlformats.org/officeDocument/2006/relationships/diagramColors" Target="../diagrams/colors4.xml"/><Relationship Id="rId10" Type="http://schemas.openxmlformats.org/officeDocument/2006/relationships/diagramData" Target="../diagrams/data2.xml"/><Relationship Id="rId19" Type="http://schemas.microsoft.com/office/2007/relationships/diagramDrawing" Target="../diagrams/drawing3.xml"/><Relationship Id="rId4" Type="http://schemas.openxmlformats.org/officeDocument/2006/relationships/image" Target="../media/image47.svg"/><Relationship Id="rId9" Type="http://schemas.microsoft.com/office/2007/relationships/diagramDrawing" Target="../diagrams/drawing1.xml"/><Relationship Id="rId14" Type="http://schemas.microsoft.com/office/2007/relationships/diagramDrawing" Target="../diagrams/drawing2.xml"/><Relationship Id="rId22" Type="http://schemas.openxmlformats.org/officeDocument/2006/relationships/diagramQuickStyle" Target="../diagrams/quickStyle4.xml"/></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5.xml"/><Relationship Id="rId13" Type="http://schemas.openxmlformats.org/officeDocument/2006/relationships/diagramColors" Target="../diagrams/colors6.xml"/><Relationship Id="rId18" Type="http://schemas.openxmlformats.org/officeDocument/2006/relationships/diagramColors" Target="../diagrams/colors7.xml"/><Relationship Id="rId3" Type="http://schemas.openxmlformats.org/officeDocument/2006/relationships/image" Target="../media/image46.png"/><Relationship Id="rId21" Type="http://schemas.openxmlformats.org/officeDocument/2006/relationships/diagramLayout" Target="../diagrams/layout8.xml"/><Relationship Id="rId7" Type="http://schemas.openxmlformats.org/officeDocument/2006/relationships/diagramQuickStyle" Target="../diagrams/quickStyle5.xml"/><Relationship Id="rId12" Type="http://schemas.openxmlformats.org/officeDocument/2006/relationships/diagramQuickStyle" Target="../diagrams/quickStyle6.xml"/><Relationship Id="rId17" Type="http://schemas.openxmlformats.org/officeDocument/2006/relationships/diagramQuickStyle" Target="../diagrams/quickStyle7.xml"/><Relationship Id="rId25" Type="http://schemas.openxmlformats.org/officeDocument/2006/relationships/image" Target="../media/image48.jpeg"/><Relationship Id="rId2" Type="http://schemas.openxmlformats.org/officeDocument/2006/relationships/hyperlink" Target="https://drive.google.com/file/d/1uR85idRE0_3yOrPMdXPE9p2ZhTBTScSG/view?usp=drive_link" TargetMode="External"/><Relationship Id="rId16" Type="http://schemas.openxmlformats.org/officeDocument/2006/relationships/diagramLayout" Target="../diagrams/layout7.xml"/><Relationship Id="rId20" Type="http://schemas.openxmlformats.org/officeDocument/2006/relationships/diagramData" Target="../diagrams/data8.xml"/><Relationship Id="rId1" Type="http://schemas.openxmlformats.org/officeDocument/2006/relationships/slideLayout" Target="../slideLayouts/slideLayout46.xml"/><Relationship Id="rId6" Type="http://schemas.openxmlformats.org/officeDocument/2006/relationships/diagramLayout" Target="../diagrams/layout5.xml"/><Relationship Id="rId11" Type="http://schemas.openxmlformats.org/officeDocument/2006/relationships/diagramLayout" Target="../diagrams/layout6.xml"/><Relationship Id="rId24" Type="http://schemas.microsoft.com/office/2007/relationships/diagramDrawing" Target="../diagrams/drawing8.xml"/><Relationship Id="rId5" Type="http://schemas.openxmlformats.org/officeDocument/2006/relationships/diagramData" Target="../diagrams/data5.xml"/><Relationship Id="rId15" Type="http://schemas.openxmlformats.org/officeDocument/2006/relationships/diagramData" Target="../diagrams/data7.xml"/><Relationship Id="rId23" Type="http://schemas.openxmlformats.org/officeDocument/2006/relationships/diagramColors" Target="../diagrams/colors8.xml"/><Relationship Id="rId10" Type="http://schemas.openxmlformats.org/officeDocument/2006/relationships/diagramData" Target="../diagrams/data6.xml"/><Relationship Id="rId19" Type="http://schemas.microsoft.com/office/2007/relationships/diagramDrawing" Target="../diagrams/drawing7.xml"/><Relationship Id="rId4" Type="http://schemas.openxmlformats.org/officeDocument/2006/relationships/image" Target="../media/image47.svg"/><Relationship Id="rId9" Type="http://schemas.microsoft.com/office/2007/relationships/diagramDrawing" Target="../diagrams/drawing5.xml"/><Relationship Id="rId14" Type="http://schemas.microsoft.com/office/2007/relationships/diagramDrawing" Target="../diagrams/drawing6.xml"/><Relationship Id="rId22" Type="http://schemas.openxmlformats.org/officeDocument/2006/relationships/diagramQuickStyle" Target="../diagrams/quickStyle8.xml"/></Relationships>
</file>

<file path=ppt/slides/_rels/slide32.xml.rels><?xml version="1.0" encoding="UTF-8" standalone="yes"?>
<Relationships xmlns="http://schemas.openxmlformats.org/package/2006/relationships"><Relationship Id="rId8" Type="http://schemas.openxmlformats.org/officeDocument/2006/relationships/diagramColors" Target="../diagrams/colors9.xml"/><Relationship Id="rId13" Type="http://schemas.openxmlformats.org/officeDocument/2006/relationships/diagramColors" Target="../diagrams/colors10.xml"/><Relationship Id="rId18" Type="http://schemas.openxmlformats.org/officeDocument/2006/relationships/diagramColors" Target="../diagrams/colors11.xml"/><Relationship Id="rId3" Type="http://schemas.openxmlformats.org/officeDocument/2006/relationships/image" Target="../media/image46.png"/><Relationship Id="rId21" Type="http://schemas.openxmlformats.org/officeDocument/2006/relationships/diagramLayout" Target="../diagrams/layout12.xml"/><Relationship Id="rId7" Type="http://schemas.openxmlformats.org/officeDocument/2006/relationships/diagramQuickStyle" Target="../diagrams/quickStyle9.xml"/><Relationship Id="rId12" Type="http://schemas.openxmlformats.org/officeDocument/2006/relationships/diagramQuickStyle" Target="../diagrams/quickStyle10.xml"/><Relationship Id="rId17" Type="http://schemas.openxmlformats.org/officeDocument/2006/relationships/diagramQuickStyle" Target="../diagrams/quickStyle11.xml"/><Relationship Id="rId25" Type="http://schemas.openxmlformats.org/officeDocument/2006/relationships/image" Target="../media/image48.jpeg"/><Relationship Id="rId2" Type="http://schemas.openxmlformats.org/officeDocument/2006/relationships/hyperlink" Target="https://drive.google.com/file/d/1GRBGccxp_JOr8QcjExy9fGCawtt8IUXX/view?usp=drive_link" TargetMode="External"/><Relationship Id="rId16" Type="http://schemas.openxmlformats.org/officeDocument/2006/relationships/diagramLayout" Target="../diagrams/layout11.xml"/><Relationship Id="rId20" Type="http://schemas.openxmlformats.org/officeDocument/2006/relationships/diagramData" Target="../diagrams/data12.xml"/><Relationship Id="rId1" Type="http://schemas.openxmlformats.org/officeDocument/2006/relationships/slideLayout" Target="../slideLayouts/slideLayout46.xml"/><Relationship Id="rId6" Type="http://schemas.openxmlformats.org/officeDocument/2006/relationships/diagramLayout" Target="../diagrams/layout9.xml"/><Relationship Id="rId11" Type="http://schemas.openxmlformats.org/officeDocument/2006/relationships/diagramLayout" Target="../diagrams/layout10.xml"/><Relationship Id="rId24" Type="http://schemas.microsoft.com/office/2007/relationships/diagramDrawing" Target="../diagrams/drawing12.xml"/><Relationship Id="rId5" Type="http://schemas.openxmlformats.org/officeDocument/2006/relationships/diagramData" Target="../diagrams/data9.xml"/><Relationship Id="rId15" Type="http://schemas.openxmlformats.org/officeDocument/2006/relationships/diagramData" Target="../diagrams/data11.xml"/><Relationship Id="rId23" Type="http://schemas.openxmlformats.org/officeDocument/2006/relationships/diagramColors" Target="../diagrams/colors12.xml"/><Relationship Id="rId10" Type="http://schemas.openxmlformats.org/officeDocument/2006/relationships/diagramData" Target="../diagrams/data10.xml"/><Relationship Id="rId19" Type="http://schemas.microsoft.com/office/2007/relationships/diagramDrawing" Target="../diagrams/drawing11.xml"/><Relationship Id="rId4" Type="http://schemas.openxmlformats.org/officeDocument/2006/relationships/image" Target="../media/image47.svg"/><Relationship Id="rId9" Type="http://schemas.microsoft.com/office/2007/relationships/diagramDrawing" Target="../diagrams/drawing9.xml"/><Relationship Id="rId14" Type="http://schemas.microsoft.com/office/2007/relationships/diagramDrawing" Target="../diagrams/drawing10.xml"/><Relationship Id="rId22" Type="http://schemas.openxmlformats.org/officeDocument/2006/relationships/diagramQuickStyle" Target="../diagrams/quickStyle12.xml"/></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13.xml"/><Relationship Id="rId13" Type="http://schemas.openxmlformats.org/officeDocument/2006/relationships/diagramColors" Target="../diagrams/colors14.xml"/><Relationship Id="rId18" Type="http://schemas.openxmlformats.org/officeDocument/2006/relationships/diagramColors" Target="../diagrams/colors15.xml"/><Relationship Id="rId3" Type="http://schemas.openxmlformats.org/officeDocument/2006/relationships/image" Target="../media/image46.png"/><Relationship Id="rId21" Type="http://schemas.openxmlformats.org/officeDocument/2006/relationships/diagramLayout" Target="../diagrams/layout16.xml"/><Relationship Id="rId7" Type="http://schemas.openxmlformats.org/officeDocument/2006/relationships/diagramQuickStyle" Target="../diagrams/quickStyle13.xml"/><Relationship Id="rId12" Type="http://schemas.openxmlformats.org/officeDocument/2006/relationships/diagramQuickStyle" Target="../diagrams/quickStyle14.xml"/><Relationship Id="rId17" Type="http://schemas.openxmlformats.org/officeDocument/2006/relationships/diagramQuickStyle" Target="../diagrams/quickStyle15.xml"/><Relationship Id="rId25" Type="http://schemas.openxmlformats.org/officeDocument/2006/relationships/image" Target="../media/image48.jpeg"/><Relationship Id="rId2" Type="http://schemas.openxmlformats.org/officeDocument/2006/relationships/hyperlink" Target="https://drive.google.com/file/d/1z7TyWc5EaVM1yKB83UhPajTr2rwKsJqM/view?usp=drive_link" TargetMode="External"/><Relationship Id="rId16" Type="http://schemas.openxmlformats.org/officeDocument/2006/relationships/diagramLayout" Target="../diagrams/layout15.xml"/><Relationship Id="rId20" Type="http://schemas.openxmlformats.org/officeDocument/2006/relationships/diagramData" Target="../diagrams/data16.xml"/><Relationship Id="rId1" Type="http://schemas.openxmlformats.org/officeDocument/2006/relationships/slideLayout" Target="../slideLayouts/slideLayout46.xml"/><Relationship Id="rId6" Type="http://schemas.openxmlformats.org/officeDocument/2006/relationships/diagramLayout" Target="../diagrams/layout13.xml"/><Relationship Id="rId11" Type="http://schemas.openxmlformats.org/officeDocument/2006/relationships/diagramLayout" Target="../diagrams/layout14.xml"/><Relationship Id="rId24" Type="http://schemas.microsoft.com/office/2007/relationships/diagramDrawing" Target="../diagrams/drawing16.xml"/><Relationship Id="rId5" Type="http://schemas.openxmlformats.org/officeDocument/2006/relationships/diagramData" Target="../diagrams/data13.xml"/><Relationship Id="rId15" Type="http://schemas.openxmlformats.org/officeDocument/2006/relationships/diagramData" Target="../diagrams/data15.xml"/><Relationship Id="rId23" Type="http://schemas.openxmlformats.org/officeDocument/2006/relationships/diagramColors" Target="../diagrams/colors16.xml"/><Relationship Id="rId10" Type="http://schemas.openxmlformats.org/officeDocument/2006/relationships/diagramData" Target="../diagrams/data14.xml"/><Relationship Id="rId19" Type="http://schemas.microsoft.com/office/2007/relationships/diagramDrawing" Target="../diagrams/drawing15.xml"/><Relationship Id="rId4" Type="http://schemas.openxmlformats.org/officeDocument/2006/relationships/image" Target="../media/image47.svg"/><Relationship Id="rId9" Type="http://schemas.microsoft.com/office/2007/relationships/diagramDrawing" Target="../diagrams/drawing13.xml"/><Relationship Id="rId14" Type="http://schemas.microsoft.com/office/2007/relationships/diagramDrawing" Target="../diagrams/drawing14.xml"/><Relationship Id="rId22" Type="http://schemas.openxmlformats.org/officeDocument/2006/relationships/diagramQuickStyle" Target="../diagrams/quickStyle16.xml"/></Relationships>
</file>

<file path=ppt/slides/_rels/slide34.xml.rels><?xml version="1.0" encoding="UTF-8" standalone="yes"?>
<Relationships xmlns="http://schemas.openxmlformats.org/package/2006/relationships"><Relationship Id="rId8" Type="http://schemas.openxmlformats.org/officeDocument/2006/relationships/diagramQuickStyle" Target="../diagrams/quickStyle17.xml"/><Relationship Id="rId13" Type="http://schemas.openxmlformats.org/officeDocument/2006/relationships/diagramQuickStyle" Target="../diagrams/quickStyle18.xml"/><Relationship Id="rId18" Type="http://schemas.openxmlformats.org/officeDocument/2006/relationships/diagramQuickStyle" Target="../diagrams/quickStyle19.xml"/><Relationship Id="rId26" Type="http://schemas.openxmlformats.org/officeDocument/2006/relationships/image" Target="../media/image48.jpeg"/><Relationship Id="rId3" Type="http://schemas.openxmlformats.org/officeDocument/2006/relationships/hyperlink" Target="https://drive.google.com/file/d/12Q7tKVYsGncvaCfuxihGJDvWzSDgCGz1/view?usp=drive_link" TargetMode="External"/><Relationship Id="rId21" Type="http://schemas.openxmlformats.org/officeDocument/2006/relationships/diagramData" Target="../diagrams/data20.xml"/><Relationship Id="rId7" Type="http://schemas.openxmlformats.org/officeDocument/2006/relationships/diagramLayout" Target="../diagrams/layout17.xml"/><Relationship Id="rId12" Type="http://schemas.openxmlformats.org/officeDocument/2006/relationships/diagramLayout" Target="../diagrams/layout18.xml"/><Relationship Id="rId17" Type="http://schemas.openxmlformats.org/officeDocument/2006/relationships/diagramLayout" Target="../diagrams/layout19.xml"/><Relationship Id="rId25" Type="http://schemas.microsoft.com/office/2007/relationships/diagramDrawing" Target="../diagrams/drawing20.xml"/><Relationship Id="rId2" Type="http://schemas.openxmlformats.org/officeDocument/2006/relationships/notesSlide" Target="../notesSlides/notesSlide25.xml"/><Relationship Id="rId16" Type="http://schemas.openxmlformats.org/officeDocument/2006/relationships/diagramData" Target="../diagrams/data19.xml"/><Relationship Id="rId20" Type="http://schemas.microsoft.com/office/2007/relationships/diagramDrawing" Target="../diagrams/drawing19.xml"/><Relationship Id="rId1" Type="http://schemas.openxmlformats.org/officeDocument/2006/relationships/slideLayout" Target="../slideLayouts/slideLayout46.xml"/><Relationship Id="rId6" Type="http://schemas.openxmlformats.org/officeDocument/2006/relationships/diagramData" Target="../diagrams/data17.xml"/><Relationship Id="rId11" Type="http://schemas.openxmlformats.org/officeDocument/2006/relationships/diagramData" Target="../diagrams/data18.xml"/><Relationship Id="rId24" Type="http://schemas.openxmlformats.org/officeDocument/2006/relationships/diagramColors" Target="../diagrams/colors20.xml"/><Relationship Id="rId5" Type="http://schemas.openxmlformats.org/officeDocument/2006/relationships/image" Target="../media/image47.svg"/><Relationship Id="rId15" Type="http://schemas.microsoft.com/office/2007/relationships/diagramDrawing" Target="../diagrams/drawing18.xml"/><Relationship Id="rId23" Type="http://schemas.openxmlformats.org/officeDocument/2006/relationships/diagramQuickStyle" Target="../diagrams/quickStyle20.xml"/><Relationship Id="rId10" Type="http://schemas.microsoft.com/office/2007/relationships/diagramDrawing" Target="../diagrams/drawing17.xml"/><Relationship Id="rId19" Type="http://schemas.openxmlformats.org/officeDocument/2006/relationships/diagramColors" Target="../diagrams/colors19.xml"/><Relationship Id="rId4" Type="http://schemas.openxmlformats.org/officeDocument/2006/relationships/image" Target="../media/image46.png"/><Relationship Id="rId9" Type="http://schemas.openxmlformats.org/officeDocument/2006/relationships/diagramColors" Target="../diagrams/colors17.xml"/><Relationship Id="rId14" Type="http://schemas.openxmlformats.org/officeDocument/2006/relationships/diagramColors" Target="../diagrams/colors18.xml"/><Relationship Id="rId22" Type="http://schemas.openxmlformats.org/officeDocument/2006/relationships/diagramLayout" Target="../diagrams/layout20.xml"/></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21.xml"/><Relationship Id="rId13" Type="http://schemas.openxmlformats.org/officeDocument/2006/relationships/diagramColors" Target="../diagrams/colors22.xml"/><Relationship Id="rId18" Type="http://schemas.openxmlformats.org/officeDocument/2006/relationships/diagramColors" Target="../diagrams/colors23.xml"/><Relationship Id="rId3" Type="http://schemas.openxmlformats.org/officeDocument/2006/relationships/image" Target="../media/image46.png"/><Relationship Id="rId21" Type="http://schemas.openxmlformats.org/officeDocument/2006/relationships/diagramLayout" Target="../diagrams/layout24.xml"/><Relationship Id="rId7" Type="http://schemas.openxmlformats.org/officeDocument/2006/relationships/diagramQuickStyle" Target="../diagrams/quickStyle21.xml"/><Relationship Id="rId12" Type="http://schemas.openxmlformats.org/officeDocument/2006/relationships/diagramQuickStyle" Target="../diagrams/quickStyle22.xml"/><Relationship Id="rId17" Type="http://schemas.openxmlformats.org/officeDocument/2006/relationships/diagramQuickStyle" Target="../diagrams/quickStyle23.xml"/><Relationship Id="rId25" Type="http://schemas.openxmlformats.org/officeDocument/2006/relationships/image" Target="../media/image48.jpeg"/><Relationship Id="rId2" Type="http://schemas.openxmlformats.org/officeDocument/2006/relationships/hyperlink" Target="https://drive.google.com/file/d/1b6DGVZB_2z59idt32hd2nR1LTygrqHiS/view?usp=drive_link" TargetMode="External"/><Relationship Id="rId16" Type="http://schemas.openxmlformats.org/officeDocument/2006/relationships/diagramLayout" Target="../diagrams/layout23.xml"/><Relationship Id="rId20" Type="http://schemas.openxmlformats.org/officeDocument/2006/relationships/diagramData" Target="../diagrams/data24.xml"/><Relationship Id="rId1" Type="http://schemas.openxmlformats.org/officeDocument/2006/relationships/slideLayout" Target="../slideLayouts/slideLayout46.xml"/><Relationship Id="rId6" Type="http://schemas.openxmlformats.org/officeDocument/2006/relationships/diagramLayout" Target="../diagrams/layout21.xml"/><Relationship Id="rId11" Type="http://schemas.openxmlformats.org/officeDocument/2006/relationships/diagramLayout" Target="../diagrams/layout22.xml"/><Relationship Id="rId24" Type="http://schemas.microsoft.com/office/2007/relationships/diagramDrawing" Target="../diagrams/drawing24.xml"/><Relationship Id="rId5" Type="http://schemas.openxmlformats.org/officeDocument/2006/relationships/diagramData" Target="../diagrams/data21.xml"/><Relationship Id="rId15" Type="http://schemas.openxmlformats.org/officeDocument/2006/relationships/diagramData" Target="../diagrams/data23.xml"/><Relationship Id="rId23" Type="http://schemas.openxmlformats.org/officeDocument/2006/relationships/diagramColors" Target="../diagrams/colors24.xml"/><Relationship Id="rId10" Type="http://schemas.openxmlformats.org/officeDocument/2006/relationships/diagramData" Target="../diagrams/data22.xml"/><Relationship Id="rId19" Type="http://schemas.microsoft.com/office/2007/relationships/diagramDrawing" Target="../diagrams/drawing23.xml"/><Relationship Id="rId4" Type="http://schemas.openxmlformats.org/officeDocument/2006/relationships/image" Target="../media/image47.svg"/><Relationship Id="rId9" Type="http://schemas.microsoft.com/office/2007/relationships/diagramDrawing" Target="../diagrams/drawing21.xml"/><Relationship Id="rId14" Type="http://schemas.microsoft.com/office/2007/relationships/diagramDrawing" Target="../diagrams/drawing22.xml"/><Relationship Id="rId22" Type="http://schemas.openxmlformats.org/officeDocument/2006/relationships/diagramQuickStyle" Target="../diagrams/quickStyle24.xml"/></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25.xml"/><Relationship Id="rId13" Type="http://schemas.openxmlformats.org/officeDocument/2006/relationships/diagramColors" Target="../diagrams/colors26.xml"/><Relationship Id="rId18" Type="http://schemas.openxmlformats.org/officeDocument/2006/relationships/diagramColors" Target="../diagrams/colors27.xml"/><Relationship Id="rId3" Type="http://schemas.openxmlformats.org/officeDocument/2006/relationships/image" Target="../media/image46.png"/><Relationship Id="rId21" Type="http://schemas.openxmlformats.org/officeDocument/2006/relationships/diagramLayout" Target="../diagrams/layout28.xml"/><Relationship Id="rId7" Type="http://schemas.openxmlformats.org/officeDocument/2006/relationships/diagramQuickStyle" Target="../diagrams/quickStyle25.xml"/><Relationship Id="rId12" Type="http://schemas.openxmlformats.org/officeDocument/2006/relationships/diagramQuickStyle" Target="../diagrams/quickStyle26.xml"/><Relationship Id="rId17" Type="http://schemas.openxmlformats.org/officeDocument/2006/relationships/diagramQuickStyle" Target="../diagrams/quickStyle27.xml"/><Relationship Id="rId25" Type="http://schemas.openxmlformats.org/officeDocument/2006/relationships/image" Target="../media/image48.jpeg"/><Relationship Id="rId2" Type="http://schemas.openxmlformats.org/officeDocument/2006/relationships/hyperlink" Target="https://drive.google.com/file/d/1FxroAWbUyh7ovgmsTO0VGHN8E_-Y8YMc/view?usp=drive_link" TargetMode="External"/><Relationship Id="rId16" Type="http://schemas.openxmlformats.org/officeDocument/2006/relationships/diagramLayout" Target="../diagrams/layout27.xml"/><Relationship Id="rId20" Type="http://schemas.openxmlformats.org/officeDocument/2006/relationships/diagramData" Target="../diagrams/data28.xml"/><Relationship Id="rId1" Type="http://schemas.openxmlformats.org/officeDocument/2006/relationships/slideLayout" Target="../slideLayouts/slideLayout46.xml"/><Relationship Id="rId6" Type="http://schemas.openxmlformats.org/officeDocument/2006/relationships/diagramLayout" Target="../diagrams/layout25.xml"/><Relationship Id="rId11" Type="http://schemas.openxmlformats.org/officeDocument/2006/relationships/diagramLayout" Target="../diagrams/layout26.xml"/><Relationship Id="rId24" Type="http://schemas.microsoft.com/office/2007/relationships/diagramDrawing" Target="../diagrams/drawing28.xml"/><Relationship Id="rId5" Type="http://schemas.openxmlformats.org/officeDocument/2006/relationships/diagramData" Target="../diagrams/data25.xml"/><Relationship Id="rId15" Type="http://schemas.openxmlformats.org/officeDocument/2006/relationships/diagramData" Target="../diagrams/data27.xml"/><Relationship Id="rId23" Type="http://schemas.openxmlformats.org/officeDocument/2006/relationships/diagramColors" Target="../diagrams/colors28.xml"/><Relationship Id="rId10" Type="http://schemas.openxmlformats.org/officeDocument/2006/relationships/diagramData" Target="../diagrams/data26.xml"/><Relationship Id="rId19" Type="http://schemas.microsoft.com/office/2007/relationships/diagramDrawing" Target="../diagrams/drawing27.xml"/><Relationship Id="rId4" Type="http://schemas.openxmlformats.org/officeDocument/2006/relationships/image" Target="../media/image47.svg"/><Relationship Id="rId9" Type="http://schemas.microsoft.com/office/2007/relationships/diagramDrawing" Target="../diagrams/drawing25.xml"/><Relationship Id="rId14" Type="http://schemas.microsoft.com/office/2007/relationships/diagramDrawing" Target="../diagrams/drawing26.xml"/><Relationship Id="rId22" Type="http://schemas.openxmlformats.org/officeDocument/2006/relationships/diagramQuickStyle" Target="../diagrams/quickStyle2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1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16.png"/><Relationship Id="rId1" Type="http://schemas.openxmlformats.org/officeDocument/2006/relationships/slideLayout" Target="../slideLayouts/slideLayout29.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2.jp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2.svg"/><Relationship Id="rId11" Type="http://schemas.openxmlformats.org/officeDocument/2006/relationships/image" Target="../media/image2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 Id="rId1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3000"/>
            </a:blip>
            <a:stretch>
              <a:fillRect t="-16666" b="-16666"/>
            </a:stretch>
          </a:blipFill>
        </p:spPr>
        <p:txBody>
          <a:bodyPr/>
          <a:lstStyle/>
          <a:p>
            <a:pPr defTabSz="457200">
              <a:buClrTx/>
            </a:pPr>
            <a:endParaRPr lang="en-US" sz="900" kern="1200">
              <a:solidFill>
                <a:prstClr val="black"/>
              </a:solidFill>
              <a:latin typeface="Calibri"/>
              <a:ea typeface="+mn-ea"/>
              <a:cs typeface="+mn-cs"/>
            </a:endParaRPr>
          </a:p>
        </p:txBody>
      </p:sp>
      <p:sp>
        <p:nvSpPr>
          <p:cNvPr id="3" name="Freeform 3"/>
          <p:cNvSpPr/>
          <p:nvPr/>
        </p:nvSpPr>
        <p:spPr>
          <a:xfrm rot="5400000">
            <a:off x="-1832973" y="1017185"/>
            <a:ext cx="5486190" cy="3138010"/>
          </a:xfrm>
          <a:custGeom>
            <a:avLst/>
            <a:gdLst/>
            <a:ahLst/>
            <a:cxnLst/>
            <a:rect l="l" t="t" r="r" b="b"/>
            <a:pathLst>
              <a:path w="10972380" h="6276019">
                <a:moveTo>
                  <a:pt x="0" y="0"/>
                </a:moveTo>
                <a:lnTo>
                  <a:pt x="10972380" y="0"/>
                </a:lnTo>
                <a:lnTo>
                  <a:pt x="10972380" y="6276019"/>
                </a:lnTo>
                <a:lnTo>
                  <a:pt x="0" y="6276019"/>
                </a:lnTo>
                <a:lnTo>
                  <a:pt x="0" y="0"/>
                </a:lnTo>
                <a:close/>
              </a:path>
            </a:pathLst>
          </a:custGeom>
          <a:blipFill>
            <a:blip r:embed="rId3">
              <a:alphaModFix amt="65000"/>
              <a:extLst>
                <a:ext uri="{96DAC541-7B7A-43D3-8B79-37D633B846F1}">
                  <asvg:svgBlip xmlns:asvg="http://schemas.microsoft.com/office/drawing/2016/SVG/main" r:embed="rId4"/>
                </a:ext>
              </a:extLst>
            </a:blip>
            <a:stretch>
              <a:fillRect b="-74830"/>
            </a:stretch>
          </a:blipFill>
        </p:spPr>
        <p:txBody>
          <a:bodyPr/>
          <a:lstStyle/>
          <a:p>
            <a:pPr defTabSz="457200">
              <a:buClrTx/>
            </a:pPr>
            <a:endParaRPr lang="en-US" sz="900" kern="1200">
              <a:solidFill>
                <a:prstClr val="black"/>
              </a:solidFill>
              <a:latin typeface="Calibri"/>
              <a:ea typeface="+mn-ea"/>
              <a:cs typeface="+mn-cs"/>
            </a:endParaRPr>
          </a:p>
        </p:txBody>
      </p:sp>
      <p:grpSp>
        <p:nvGrpSpPr>
          <p:cNvPr id="6" name="Group 6"/>
          <p:cNvGrpSpPr/>
          <p:nvPr/>
        </p:nvGrpSpPr>
        <p:grpSpPr>
          <a:xfrm>
            <a:off x="5263948" y="1027019"/>
            <a:ext cx="5170214" cy="4477173"/>
            <a:chOff x="0" y="0"/>
            <a:chExt cx="4282440" cy="3708400"/>
          </a:xfrm>
        </p:grpSpPr>
        <p:sp>
          <p:nvSpPr>
            <p:cNvPr id="7" name="Freeform 7"/>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a:duotone>
                  <a:prstClr val="black"/>
                  <a:schemeClr val="tx2">
                    <a:tint val="45000"/>
                    <a:satMod val="400000"/>
                  </a:schemeClr>
                </a:duotone>
              </a:blip>
              <a:stretch>
                <a:fillRect l="-14987" r="-14987"/>
              </a:stretch>
            </a:blipFill>
          </p:spPr>
          <p:txBody>
            <a:bodyPr/>
            <a:lstStyle/>
            <a:p>
              <a:pPr defTabSz="457200">
                <a:buClrTx/>
              </a:pPr>
              <a:endParaRPr lang="en-US" sz="900" kern="1200" dirty="0">
                <a:solidFill>
                  <a:prstClr val="black"/>
                </a:solidFill>
                <a:latin typeface="Calibri"/>
                <a:ea typeface="+mn-ea"/>
                <a:cs typeface="+mn-cs"/>
              </a:endParaRPr>
            </a:p>
          </p:txBody>
        </p:sp>
      </p:grpSp>
      <p:grpSp>
        <p:nvGrpSpPr>
          <p:cNvPr id="8" name="Group 8"/>
          <p:cNvGrpSpPr/>
          <p:nvPr/>
        </p:nvGrpSpPr>
        <p:grpSpPr>
          <a:xfrm>
            <a:off x="5327872" y="1022257"/>
            <a:ext cx="1127111" cy="1015763"/>
            <a:chOff x="0" y="0"/>
            <a:chExt cx="789162" cy="711200"/>
          </a:xfrm>
        </p:grpSpPr>
        <p:sp>
          <p:nvSpPr>
            <p:cNvPr id="9" name="Freeform 9"/>
            <p:cNvSpPr/>
            <p:nvPr/>
          </p:nvSpPr>
          <p:spPr>
            <a:xfrm>
              <a:off x="0" y="0"/>
              <a:ext cx="789162" cy="711200"/>
            </a:xfrm>
            <a:custGeom>
              <a:avLst/>
              <a:gdLst/>
              <a:ahLst/>
              <a:cxnLst/>
              <a:rect l="l" t="t" r="r" b="b"/>
              <a:pathLst>
                <a:path w="789162" h="711200">
                  <a:moveTo>
                    <a:pt x="394581" y="711200"/>
                  </a:moveTo>
                  <a:lnTo>
                    <a:pt x="789162" y="0"/>
                  </a:lnTo>
                  <a:lnTo>
                    <a:pt x="0" y="0"/>
                  </a:lnTo>
                  <a:lnTo>
                    <a:pt x="394581" y="711200"/>
                  </a:lnTo>
                  <a:close/>
                </a:path>
              </a:pathLst>
            </a:custGeom>
            <a:solidFill>
              <a:srgbClr val="2E66AF"/>
            </a:solidFill>
          </p:spPr>
          <p:txBody>
            <a:bodyPr/>
            <a:lstStyle/>
            <a:p>
              <a:pPr defTabSz="457200">
                <a:buClrTx/>
              </a:pPr>
              <a:endParaRPr lang="en-US" sz="900" kern="1200">
                <a:solidFill>
                  <a:prstClr val="black"/>
                </a:solidFill>
                <a:latin typeface="Calibri"/>
                <a:ea typeface="+mn-ea"/>
                <a:cs typeface="+mn-cs"/>
              </a:endParaRPr>
            </a:p>
          </p:txBody>
        </p:sp>
        <p:sp>
          <p:nvSpPr>
            <p:cNvPr id="10" name="TextBox 10"/>
            <p:cNvSpPr txBox="1"/>
            <p:nvPr/>
          </p:nvSpPr>
          <p:spPr>
            <a:xfrm>
              <a:off x="123307" y="3175"/>
              <a:ext cx="542549" cy="377825"/>
            </a:xfrm>
            <a:prstGeom prst="rect">
              <a:avLst/>
            </a:prstGeom>
          </p:spPr>
          <p:txBody>
            <a:bodyPr lIns="25400" tIns="25400" rIns="25400" bIns="25400" rtlCol="0" anchor="ctr"/>
            <a:lstStyle/>
            <a:p>
              <a:pPr algn="ctr" defTabSz="457200">
                <a:lnSpc>
                  <a:spcPts val="1230"/>
                </a:lnSpc>
                <a:buClrTx/>
              </a:pPr>
              <a:endParaRPr sz="900" kern="1200">
                <a:solidFill>
                  <a:prstClr val="black"/>
                </a:solidFill>
                <a:latin typeface="Calibri"/>
                <a:ea typeface="+mn-ea"/>
                <a:cs typeface="+mn-cs"/>
              </a:endParaRPr>
            </a:p>
          </p:txBody>
        </p:sp>
      </p:grpSp>
      <p:grpSp>
        <p:nvGrpSpPr>
          <p:cNvPr id="11" name="Group 11"/>
          <p:cNvGrpSpPr/>
          <p:nvPr/>
        </p:nvGrpSpPr>
        <p:grpSpPr>
          <a:xfrm>
            <a:off x="4525726" y="4167073"/>
            <a:ext cx="1196529" cy="1015763"/>
            <a:chOff x="0" y="0"/>
            <a:chExt cx="837765" cy="711200"/>
          </a:xfrm>
        </p:grpSpPr>
        <p:sp>
          <p:nvSpPr>
            <p:cNvPr id="12" name="Freeform 12"/>
            <p:cNvSpPr/>
            <p:nvPr/>
          </p:nvSpPr>
          <p:spPr>
            <a:xfrm>
              <a:off x="0" y="0"/>
              <a:ext cx="837766" cy="711200"/>
            </a:xfrm>
            <a:custGeom>
              <a:avLst/>
              <a:gdLst/>
              <a:ahLst/>
              <a:cxnLst/>
              <a:rect l="l" t="t" r="r" b="b"/>
              <a:pathLst>
                <a:path w="837766" h="711200">
                  <a:moveTo>
                    <a:pt x="418883" y="711200"/>
                  </a:moveTo>
                  <a:lnTo>
                    <a:pt x="837766" y="0"/>
                  </a:lnTo>
                  <a:lnTo>
                    <a:pt x="0" y="0"/>
                  </a:lnTo>
                  <a:lnTo>
                    <a:pt x="418883" y="711200"/>
                  </a:lnTo>
                  <a:close/>
                </a:path>
              </a:pathLst>
            </a:custGeom>
            <a:solidFill>
              <a:srgbClr val="4378BD"/>
            </a:solidFill>
          </p:spPr>
          <p:txBody>
            <a:bodyPr/>
            <a:lstStyle/>
            <a:p>
              <a:pPr defTabSz="457200">
                <a:buClrTx/>
              </a:pPr>
              <a:endParaRPr lang="en-US" sz="900" kern="1200">
                <a:solidFill>
                  <a:prstClr val="black"/>
                </a:solidFill>
                <a:latin typeface="Calibri"/>
                <a:ea typeface="+mn-ea"/>
                <a:cs typeface="+mn-cs"/>
              </a:endParaRPr>
            </a:p>
          </p:txBody>
        </p:sp>
        <p:sp>
          <p:nvSpPr>
            <p:cNvPr id="13" name="TextBox 13"/>
            <p:cNvSpPr txBox="1"/>
            <p:nvPr/>
          </p:nvSpPr>
          <p:spPr>
            <a:xfrm>
              <a:off x="130901" y="3175"/>
              <a:ext cx="575964" cy="377825"/>
            </a:xfrm>
            <a:prstGeom prst="rect">
              <a:avLst/>
            </a:prstGeom>
          </p:spPr>
          <p:txBody>
            <a:bodyPr lIns="25400" tIns="25400" rIns="25400" bIns="25400" rtlCol="0" anchor="ctr"/>
            <a:lstStyle/>
            <a:p>
              <a:pPr algn="ctr" defTabSz="457200">
                <a:lnSpc>
                  <a:spcPts val="1230"/>
                </a:lnSpc>
                <a:buClrTx/>
              </a:pPr>
              <a:endParaRPr sz="900" kern="1200">
                <a:solidFill>
                  <a:prstClr val="black"/>
                </a:solidFill>
                <a:latin typeface="Calibri"/>
                <a:ea typeface="+mn-ea"/>
                <a:cs typeface="+mn-cs"/>
              </a:endParaRPr>
            </a:p>
          </p:txBody>
        </p:sp>
      </p:grpSp>
      <p:grpSp>
        <p:nvGrpSpPr>
          <p:cNvPr id="14" name="Group 14"/>
          <p:cNvGrpSpPr/>
          <p:nvPr/>
        </p:nvGrpSpPr>
        <p:grpSpPr>
          <a:xfrm>
            <a:off x="5926136" y="-99164"/>
            <a:ext cx="3926174" cy="1132206"/>
            <a:chOff x="0" y="0"/>
            <a:chExt cx="1255833" cy="362149"/>
          </a:xfrm>
        </p:grpSpPr>
        <p:sp>
          <p:nvSpPr>
            <p:cNvPr id="15" name="Freeform 15"/>
            <p:cNvSpPr/>
            <p:nvPr/>
          </p:nvSpPr>
          <p:spPr>
            <a:xfrm>
              <a:off x="0" y="0"/>
              <a:ext cx="1255833" cy="362149"/>
            </a:xfrm>
            <a:custGeom>
              <a:avLst/>
              <a:gdLst/>
              <a:ahLst/>
              <a:cxnLst/>
              <a:rect l="l" t="t" r="r" b="b"/>
              <a:pathLst>
                <a:path w="1255833" h="362149">
                  <a:moveTo>
                    <a:pt x="1052633" y="0"/>
                  </a:moveTo>
                  <a:lnTo>
                    <a:pt x="0" y="0"/>
                  </a:lnTo>
                  <a:lnTo>
                    <a:pt x="203200" y="362149"/>
                  </a:lnTo>
                  <a:lnTo>
                    <a:pt x="1255833" y="362149"/>
                  </a:lnTo>
                  <a:lnTo>
                    <a:pt x="1052633" y="0"/>
                  </a:lnTo>
                  <a:close/>
                </a:path>
              </a:pathLst>
            </a:custGeom>
            <a:solidFill>
              <a:srgbClr val="01374D"/>
            </a:solidFill>
          </p:spPr>
          <p:txBody>
            <a:bodyPr/>
            <a:lstStyle/>
            <a:p>
              <a:pPr defTabSz="457200">
                <a:buClrTx/>
              </a:pPr>
              <a:endParaRPr lang="en-US" sz="900" kern="1200" dirty="0">
                <a:solidFill>
                  <a:prstClr val="black"/>
                </a:solidFill>
                <a:latin typeface="Calibri"/>
                <a:ea typeface="+mn-ea"/>
                <a:cs typeface="+mn-cs"/>
              </a:endParaRPr>
            </a:p>
          </p:txBody>
        </p:sp>
        <p:sp>
          <p:nvSpPr>
            <p:cNvPr id="16" name="TextBox 16"/>
            <p:cNvSpPr txBox="1"/>
            <p:nvPr/>
          </p:nvSpPr>
          <p:spPr>
            <a:xfrm>
              <a:off x="101600" y="-47625"/>
              <a:ext cx="1052633" cy="409774"/>
            </a:xfrm>
            <a:prstGeom prst="rect">
              <a:avLst/>
            </a:prstGeom>
          </p:spPr>
          <p:txBody>
            <a:bodyPr lIns="25400" tIns="25400" rIns="25400" bIns="25400" rtlCol="0" anchor="ctr"/>
            <a:lstStyle/>
            <a:p>
              <a:pPr algn="ctr" defTabSz="457200">
                <a:lnSpc>
                  <a:spcPts val="1230"/>
                </a:lnSpc>
                <a:buClrTx/>
              </a:pPr>
              <a:endParaRPr sz="900" kern="1200">
                <a:solidFill>
                  <a:prstClr val="black"/>
                </a:solidFill>
                <a:latin typeface="Calibri"/>
                <a:ea typeface="+mn-ea"/>
                <a:cs typeface="+mn-cs"/>
              </a:endParaRPr>
            </a:p>
          </p:txBody>
        </p:sp>
      </p:grpSp>
      <p:sp>
        <p:nvSpPr>
          <p:cNvPr id="17" name="Freeform 17"/>
          <p:cNvSpPr/>
          <p:nvPr/>
        </p:nvSpPr>
        <p:spPr>
          <a:xfrm rot="-10800000">
            <a:off x="5281045" y="862344"/>
            <a:ext cx="1230289" cy="272202"/>
          </a:xfrm>
          <a:custGeom>
            <a:avLst/>
            <a:gdLst/>
            <a:ahLst/>
            <a:cxnLst/>
            <a:rect l="l" t="t" r="r" b="b"/>
            <a:pathLst>
              <a:path w="2460578" h="544403">
                <a:moveTo>
                  <a:pt x="0" y="0"/>
                </a:moveTo>
                <a:lnTo>
                  <a:pt x="2460579" y="0"/>
                </a:lnTo>
                <a:lnTo>
                  <a:pt x="2460579" y="544403"/>
                </a:lnTo>
                <a:lnTo>
                  <a:pt x="0" y="544403"/>
                </a:lnTo>
                <a:lnTo>
                  <a:pt x="0" y="0"/>
                </a:lnTo>
                <a:close/>
              </a:path>
            </a:pathLst>
          </a:custGeom>
          <a:blipFill>
            <a:blip r:embed="rId6"/>
            <a:stretch>
              <a:fillRect/>
            </a:stretch>
          </a:blipFill>
        </p:spPr>
        <p:txBody>
          <a:bodyPr/>
          <a:lstStyle/>
          <a:p>
            <a:pPr defTabSz="457200">
              <a:buClrTx/>
            </a:pPr>
            <a:endParaRPr lang="en-US" sz="900" kern="1200">
              <a:solidFill>
                <a:prstClr val="black"/>
              </a:solidFill>
              <a:latin typeface="Calibri"/>
              <a:ea typeface="+mn-ea"/>
              <a:cs typeface="+mn-cs"/>
            </a:endParaRPr>
          </a:p>
        </p:txBody>
      </p:sp>
      <p:grpSp>
        <p:nvGrpSpPr>
          <p:cNvPr id="18" name="Group 18"/>
          <p:cNvGrpSpPr/>
          <p:nvPr/>
        </p:nvGrpSpPr>
        <p:grpSpPr>
          <a:xfrm>
            <a:off x="5327872" y="40023"/>
            <a:ext cx="1127111" cy="995701"/>
            <a:chOff x="0" y="0"/>
            <a:chExt cx="765645" cy="676378"/>
          </a:xfrm>
        </p:grpSpPr>
        <p:sp>
          <p:nvSpPr>
            <p:cNvPr id="19" name="Freeform 19"/>
            <p:cNvSpPr/>
            <p:nvPr/>
          </p:nvSpPr>
          <p:spPr>
            <a:xfrm>
              <a:off x="0" y="0"/>
              <a:ext cx="765645" cy="676378"/>
            </a:xfrm>
            <a:custGeom>
              <a:avLst/>
              <a:gdLst/>
              <a:ahLst/>
              <a:cxnLst/>
              <a:rect l="l" t="t" r="r" b="b"/>
              <a:pathLst>
                <a:path w="765645" h="676378">
                  <a:moveTo>
                    <a:pt x="382822" y="0"/>
                  </a:moveTo>
                  <a:lnTo>
                    <a:pt x="765645" y="676378"/>
                  </a:lnTo>
                  <a:lnTo>
                    <a:pt x="0" y="676378"/>
                  </a:lnTo>
                  <a:lnTo>
                    <a:pt x="382822" y="0"/>
                  </a:lnTo>
                  <a:close/>
                </a:path>
              </a:pathLst>
            </a:custGeom>
            <a:solidFill>
              <a:srgbClr val="01374D"/>
            </a:solidFill>
          </p:spPr>
          <p:txBody>
            <a:bodyPr/>
            <a:lstStyle/>
            <a:p>
              <a:pPr defTabSz="457200">
                <a:buClrTx/>
              </a:pPr>
              <a:endParaRPr lang="en-US" sz="900" kern="1200" dirty="0">
                <a:solidFill>
                  <a:prstClr val="black"/>
                </a:solidFill>
                <a:latin typeface="Calibri"/>
                <a:ea typeface="+mn-ea"/>
                <a:cs typeface="+mn-cs"/>
              </a:endParaRPr>
            </a:p>
          </p:txBody>
        </p:sp>
        <p:sp>
          <p:nvSpPr>
            <p:cNvPr id="20" name="TextBox 20"/>
            <p:cNvSpPr txBox="1"/>
            <p:nvPr/>
          </p:nvSpPr>
          <p:spPr>
            <a:xfrm>
              <a:off x="119632" y="266408"/>
              <a:ext cx="526381" cy="361658"/>
            </a:xfrm>
            <a:prstGeom prst="rect">
              <a:avLst/>
            </a:prstGeom>
          </p:spPr>
          <p:txBody>
            <a:bodyPr lIns="25400" tIns="25400" rIns="25400" bIns="25400" rtlCol="0" anchor="ctr"/>
            <a:lstStyle/>
            <a:p>
              <a:pPr algn="ctr" defTabSz="457200">
                <a:lnSpc>
                  <a:spcPts val="1230"/>
                </a:lnSpc>
                <a:buClrTx/>
              </a:pPr>
              <a:endParaRPr sz="900" kern="1200">
                <a:solidFill>
                  <a:prstClr val="black"/>
                </a:solidFill>
                <a:latin typeface="Calibri"/>
                <a:ea typeface="+mn-ea"/>
                <a:cs typeface="+mn-cs"/>
              </a:endParaRPr>
            </a:p>
          </p:txBody>
        </p:sp>
      </p:grpSp>
      <p:sp>
        <p:nvSpPr>
          <p:cNvPr id="21" name="TextBox 21"/>
          <p:cNvSpPr txBox="1"/>
          <p:nvPr/>
        </p:nvSpPr>
        <p:spPr>
          <a:xfrm>
            <a:off x="523720" y="1251543"/>
            <a:ext cx="2258758" cy="726033"/>
          </a:xfrm>
          <a:prstGeom prst="rect">
            <a:avLst/>
          </a:prstGeom>
        </p:spPr>
        <p:txBody>
          <a:bodyPr wrap="square" lIns="0" tIns="0" rIns="0" bIns="0" rtlCol="0" anchor="t">
            <a:spAutoFit/>
          </a:bodyPr>
          <a:lstStyle/>
          <a:p>
            <a:pPr defTabSz="457200">
              <a:lnSpc>
                <a:spcPts val="6216"/>
              </a:lnSpc>
              <a:spcBef>
                <a:spcPct val="0"/>
              </a:spcBef>
              <a:buClrTx/>
            </a:pPr>
            <a:r>
              <a:rPr lang="en-US" sz="4440" kern="1200" dirty="0">
                <a:solidFill>
                  <a:srgbClr val="0A225A"/>
                </a:solidFill>
                <a:latin typeface="Trebuchet MS" panose="020B0603020202020204" pitchFamily="34" charset="0"/>
                <a:ea typeface="+mn-ea"/>
                <a:cs typeface="+mn-cs"/>
              </a:rPr>
              <a:t>BUDGET</a:t>
            </a:r>
          </a:p>
        </p:txBody>
      </p:sp>
      <p:sp>
        <p:nvSpPr>
          <p:cNvPr id="23" name="Freeform 23"/>
          <p:cNvSpPr/>
          <p:nvPr/>
        </p:nvSpPr>
        <p:spPr>
          <a:xfrm rot="-10800000" flipH="1">
            <a:off x="4491965" y="4010199"/>
            <a:ext cx="1230289" cy="272202"/>
          </a:xfrm>
          <a:custGeom>
            <a:avLst/>
            <a:gdLst/>
            <a:ahLst/>
            <a:cxnLst/>
            <a:rect l="l" t="t" r="r" b="b"/>
            <a:pathLst>
              <a:path w="2460578" h="544403">
                <a:moveTo>
                  <a:pt x="2460578" y="0"/>
                </a:moveTo>
                <a:lnTo>
                  <a:pt x="0" y="0"/>
                </a:lnTo>
                <a:lnTo>
                  <a:pt x="0" y="544403"/>
                </a:lnTo>
                <a:lnTo>
                  <a:pt x="2460578" y="544403"/>
                </a:lnTo>
                <a:lnTo>
                  <a:pt x="2460578" y="0"/>
                </a:lnTo>
                <a:close/>
              </a:path>
            </a:pathLst>
          </a:custGeom>
          <a:blipFill>
            <a:blip r:embed="rId6"/>
            <a:stretch>
              <a:fillRect/>
            </a:stretch>
          </a:blipFill>
        </p:spPr>
        <p:txBody>
          <a:bodyPr/>
          <a:lstStyle/>
          <a:p>
            <a:pPr defTabSz="457200">
              <a:buClrTx/>
            </a:pPr>
            <a:endParaRPr lang="en-US" sz="900" kern="1200">
              <a:solidFill>
                <a:prstClr val="black"/>
              </a:solidFill>
              <a:latin typeface="Calibri"/>
              <a:ea typeface="+mn-ea"/>
              <a:cs typeface="+mn-cs"/>
            </a:endParaRPr>
          </a:p>
        </p:txBody>
      </p:sp>
      <p:grpSp>
        <p:nvGrpSpPr>
          <p:cNvPr id="24" name="Group 24"/>
          <p:cNvGrpSpPr/>
          <p:nvPr/>
        </p:nvGrpSpPr>
        <p:grpSpPr>
          <a:xfrm>
            <a:off x="4525726" y="3120111"/>
            <a:ext cx="1196529" cy="1046963"/>
            <a:chOff x="0" y="0"/>
            <a:chExt cx="812800" cy="711200"/>
          </a:xfrm>
        </p:grpSpPr>
        <p:sp>
          <p:nvSpPr>
            <p:cNvPr id="25" name="Freeform 2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374D"/>
            </a:solidFill>
          </p:spPr>
          <p:txBody>
            <a:bodyPr/>
            <a:lstStyle/>
            <a:p>
              <a:pPr defTabSz="457200">
                <a:buClrTx/>
              </a:pPr>
              <a:endParaRPr lang="en-US" sz="900" kern="1200" dirty="0">
                <a:solidFill>
                  <a:prstClr val="black"/>
                </a:solidFill>
                <a:latin typeface="Calibri"/>
                <a:ea typeface="+mn-ea"/>
                <a:cs typeface="+mn-cs"/>
              </a:endParaRPr>
            </a:p>
          </p:txBody>
        </p:sp>
        <p:sp>
          <p:nvSpPr>
            <p:cNvPr id="26" name="TextBox 26"/>
            <p:cNvSpPr txBox="1"/>
            <p:nvPr/>
          </p:nvSpPr>
          <p:spPr>
            <a:xfrm>
              <a:off x="127000" y="282575"/>
              <a:ext cx="558800" cy="377825"/>
            </a:xfrm>
            <a:prstGeom prst="rect">
              <a:avLst/>
            </a:prstGeom>
          </p:spPr>
          <p:txBody>
            <a:bodyPr lIns="25400" tIns="25400" rIns="25400" bIns="25400" rtlCol="0" anchor="ctr"/>
            <a:lstStyle/>
            <a:p>
              <a:pPr algn="ctr" defTabSz="457200">
                <a:lnSpc>
                  <a:spcPts val="1230"/>
                </a:lnSpc>
                <a:buClrTx/>
              </a:pPr>
              <a:endParaRPr sz="900" kern="1200">
                <a:solidFill>
                  <a:prstClr val="black"/>
                </a:solidFill>
                <a:latin typeface="Calibri"/>
                <a:ea typeface="+mn-ea"/>
                <a:cs typeface="+mn-cs"/>
              </a:endParaRPr>
            </a:p>
          </p:txBody>
        </p:sp>
      </p:grpSp>
      <p:grpSp>
        <p:nvGrpSpPr>
          <p:cNvPr id="27" name="Group 27"/>
          <p:cNvGrpSpPr/>
          <p:nvPr/>
        </p:nvGrpSpPr>
        <p:grpSpPr>
          <a:xfrm>
            <a:off x="-410602" y="2586190"/>
            <a:ext cx="5371199" cy="357343"/>
            <a:chOff x="0" y="0"/>
            <a:chExt cx="5288447" cy="351837"/>
          </a:xfrm>
        </p:grpSpPr>
        <p:sp>
          <p:nvSpPr>
            <p:cNvPr id="28" name="Freeform 28"/>
            <p:cNvSpPr/>
            <p:nvPr/>
          </p:nvSpPr>
          <p:spPr>
            <a:xfrm>
              <a:off x="0" y="0"/>
              <a:ext cx="5288447" cy="351837"/>
            </a:xfrm>
            <a:custGeom>
              <a:avLst/>
              <a:gdLst/>
              <a:ahLst/>
              <a:cxnLst/>
              <a:rect l="l" t="t" r="r" b="b"/>
              <a:pathLst>
                <a:path w="5288447" h="351837">
                  <a:moveTo>
                    <a:pt x="5085247" y="0"/>
                  </a:moveTo>
                  <a:lnTo>
                    <a:pt x="0" y="0"/>
                  </a:lnTo>
                  <a:lnTo>
                    <a:pt x="203200" y="351837"/>
                  </a:lnTo>
                  <a:lnTo>
                    <a:pt x="5288447" y="351837"/>
                  </a:lnTo>
                  <a:lnTo>
                    <a:pt x="5085247" y="0"/>
                  </a:lnTo>
                  <a:close/>
                </a:path>
              </a:pathLst>
            </a:custGeom>
            <a:solidFill>
              <a:srgbClr val="01374D"/>
            </a:solidFill>
          </p:spPr>
          <p:txBody>
            <a:bodyPr/>
            <a:lstStyle/>
            <a:p>
              <a:pPr defTabSz="457200">
                <a:buClrTx/>
              </a:pPr>
              <a:endParaRPr lang="en-US" sz="900" kern="1200" dirty="0">
                <a:solidFill>
                  <a:prstClr val="black"/>
                </a:solidFill>
                <a:latin typeface="Calibri"/>
                <a:ea typeface="+mn-ea"/>
                <a:cs typeface="+mn-cs"/>
              </a:endParaRPr>
            </a:p>
          </p:txBody>
        </p:sp>
        <p:sp>
          <p:nvSpPr>
            <p:cNvPr id="29" name="TextBox 29"/>
            <p:cNvSpPr txBox="1"/>
            <p:nvPr/>
          </p:nvSpPr>
          <p:spPr>
            <a:xfrm>
              <a:off x="101600" y="-47625"/>
              <a:ext cx="5085247" cy="399462"/>
            </a:xfrm>
            <a:prstGeom prst="rect">
              <a:avLst/>
            </a:prstGeom>
          </p:spPr>
          <p:txBody>
            <a:bodyPr lIns="25400" tIns="25400" rIns="25400" bIns="25400" rtlCol="0" anchor="ctr"/>
            <a:lstStyle/>
            <a:p>
              <a:pPr algn="ctr" defTabSz="457200">
                <a:lnSpc>
                  <a:spcPts val="1230"/>
                </a:lnSpc>
                <a:buClrTx/>
              </a:pPr>
              <a:endParaRPr sz="900" kern="1200">
                <a:solidFill>
                  <a:prstClr val="black"/>
                </a:solidFill>
                <a:latin typeface="Calibri"/>
                <a:ea typeface="+mn-ea"/>
                <a:cs typeface="+mn-cs"/>
              </a:endParaRPr>
            </a:p>
          </p:txBody>
        </p:sp>
      </p:grpSp>
      <p:grpSp>
        <p:nvGrpSpPr>
          <p:cNvPr id="30" name="Group 30"/>
          <p:cNvGrpSpPr/>
          <p:nvPr/>
        </p:nvGrpSpPr>
        <p:grpSpPr>
          <a:xfrm>
            <a:off x="4654634" y="2164399"/>
            <a:ext cx="1160872" cy="1015763"/>
            <a:chOff x="0" y="0"/>
            <a:chExt cx="812800" cy="711200"/>
          </a:xfrm>
        </p:grpSpPr>
        <p:sp>
          <p:nvSpPr>
            <p:cNvPr id="31" name="Freeform 31"/>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2E66AF"/>
            </a:solidFill>
          </p:spPr>
          <p:txBody>
            <a:bodyPr/>
            <a:lstStyle/>
            <a:p>
              <a:pPr defTabSz="457200">
                <a:buClrTx/>
              </a:pPr>
              <a:endParaRPr lang="en-US" sz="900" kern="1200">
                <a:solidFill>
                  <a:prstClr val="black"/>
                </a:solidFill>
                <a:latin typeface="Calibri"/>
                <a:ea typeface="+mn-ea"/>
                <a:cs typeface="+mn-cs"/>
              </a:endParaRPr>
            </a:p>
          </p:txBody>
        </p:sp>
        <p:sp>
          <p:nvSpPr>
            <p:cNvPr id="32" name="TextBox 32"/>
            <p:cNvSpPr txBox="1"/>
            <p:nvPr/>
          </p:nvSpPr>
          <p:spPr>
            <a:xfrm>
              <a:off x="127000" y="3175"/>
              <a:ext cx="558800" cy="377825"/>
            </a:xfrm>
            <a:prstGeom prst="rect">
              <a:avLst/>
            </a:prstGeom>
          </p:spPr>
          <p:txBody>
            <a:bodyPr lIns="25400" tIns="25400" rIns="25400" bIns="25400" rtlCol="0" anchor="ctr"/>
            <a:lstStyle/>
            <a:p>
              <a:pPr algn="ctr" defTabSz="457200">
                <a:lnSpc>
                  <a:spcPts val="1230"/>
                </a:lnSpc>
                <a:buClrTx/>
              </a:pPr>
              <a:endParaRPr sz="900" kern="1200">
                <a:solidFill>
                  <a:prstClr val="black"/>
                </a:solidFill>
                <a:latin typeface="Calibri"/>
                <a:ea typeface="+mn-ea"/>
                <a:cs typeface="+mn-cs"/>
              </a:endParaRPr>
            </a:p>
          </p:txBody>
        </p:sp>
      </p:grpSp>
      <p:grpSp>
        <p:nvGrpSpPr>
          <p:cNvPr id="33" name="Group 33"/>
          <p:cNvGrpSpPr/>
          <p:nvPr/>
        </p:nvGrpSpPr>
        <p:grpSpPr>
          <a:xfrm>
            <a:off x="5143040" y="4228986"/>
            <a:ext cx="1196529" cy="1046963"/>
            <a:chOff x="0" y="0"/>
            <a:chExt cx="812800" cy="711200"/>
          </a:xfrm>
        </p:grpSpPr>
        <p:sp>
          <p:nvSpPr>
            <p:cNvPr id="34" name="Freeform 34"/>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374D"/>
            </a:solidFill>
          </p:spPr>
          <p:txBody>
            <a:bodyPr/>
            <a:lstStyle/>
            <a:p>
              <a:pPr defTabSz="457200">
                <a:buClrTx/>
              </a:pPr>
              <a:endParaRPr lang="en-US" sz="900" kern="1200" dirty="0">
                <a:solidFill>
                  <a:prstClr val="black"/>
                </a:solidFill>
                <a:latin typeface="Calibri"/>
                <a:ea typeface="+mn-ea"/>
                <a:cs typeface="+mn-cs"/>
              </a:endParaRPr>
            </a:p>
          </p:txBody>
        </p:sp>
        <p:sp>
          <p:nvSpPr>
            <p:cNvPr id="35" name="TextBox 35"/>
            <p:cNvSpPr txBox="1"/>
            <p:nvPr/>
          </p:nvSpPr>
          <p:spPr>
            <a:xfrm>
              <a:off x="127000" y="282575"/>
              <a:ext cx="558800" cy="377825"/>
            </a:xfrm>
            <a:prstGeom prst="rect">
              <a:avLst/>
            </a:prstGeom>
          </p:spPr>
          <p:txBody>
            <a:bodyPr lIns="25400" tIns="25400" rIns="25400" bIns="25400" rtlCol="0" anchor="ctr"/>
            <a:lstStyle/>
            <a:p>
              <a:pPr algn="ctr" defTabSz="457200">
                <a:lnSpc>
                  <a:spcPts val="1230"/>
                </a:lnSpc>
                <a:buClrTx/>
              </a:pPr>
              <a:endParaRPr sz="900" kern="1200">
                <a:solidFill>
                  <a:prstClr val="black"/>
                </a:solidFill>
                <a:latin typeface="Calibri"/>
                <a:ea typeface="+mn-ea"/>
                <a:cs typeface="+mn-cs"/>
              </a:endParaRPr>
            </a:p>
          </p:txBody>
        </p:sp>
      </p:grpSp>
      <p:sp>
        <p:nvSpPr>
          <p:cNvPr id="36" name="Freeform 36"/>
          <p:cNvSpPr/>
          <p:nvPr/>
        </p:nvSpPr>
        <p:spPr>
          <a:xfrm rot="-10800000">
            <a:off x="4619925" y="2000752"/>
            <a:ext cx="1230289" cy="272202"/>
          </a:xfrm>
          <a:custGeom>
            <a:avLst/>
            <a:gdLst/>
            <a:ahLst/>
            <a:cxnLst/>
            <a:rect l="l" t="t" r="r" b="b"/>
            <a:pathLst>
              <a:path w="2460578" h="544403">
                <a:moveTo>
                  <a:pt x="0" y="0"/>
                </a:moveTo>
                <a:lnTo>
                  <a:pt x="2460578" y="0"/>
                </a:lnTo>
                <a:lnTo>
                  <a:pt x="2460578" y="544403"/>
                </a:lnTo>
                <a:lnTo>
                  <a:pt x="0" y="544403"/>
                </a:lnTo>
                <a:lnTo>
                  <a:pt x="0" y="0"/>
                </a:lnTo>
                <a:close/>
              </a:path>
            </a:pathLst>
          </a:custGeom>
          <a:blipFill>
            <a:blip r:embed="rId6"/>
            <a:stretch>
              <a:fillRect/>
            </a:stretch>
          </a:blipFill>
        </p:spPr>
        <p:txBody>
          <a:bodyPr/>
          <a:lstStyle/>
          <a:p>
            <a:pPr defTabSz="457200">
              <a:buClrTx/>
            </a:pPr>
            <a:endParaRPr lang="en-US" sz="900" kern="1200">
              <a:solidFill>
                <a:prstClr val="black"/>
              </a:solidFill>
              <a:latin typeface="Calibri"/>
              <a:ea typeface="+mn-ea"/>
              <a:cs typeface="+mn-cs"/>
            </a:endParaRPr>
          </a:p>
        </p:txBody>
      </p:sp>
      <p:grpSp>
        <p:nvGrpSpPr>
          <p:cNvPr id="37" name="Group 37"/>
          <p:cNvGrpSpPr/>
          <p:nvPr/>
        </p:nvGrpSpPr>
        <p:grpSpPr>
          <a:xfrm>
            <a:off x="4654634" y="1122200"/>
            <a:ext cx="1160872" cy="1046963"/>
            <a:chOff x="0" y="0"/>
            <a:chExt cx="788578" cy="711200"/>
          </a:xfrm>
        </p:grpSpPr>
        <p:sp>
          <p:nvSpPr>
            <p:cNvPr id="38" name="Freeform 38"/>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1374D"/>
            </a:solidFill>
          </p:spPr>
          <p:txBody>
            <a:bodyPr/>
            <a:lstStyle/>
            <a:p>
              <a:pPr defTabSz="457200">
                <a:buClrTx/>
              </a:pPr>
              <a:endParaRPr lang="en-US" sz="900" kern="1200" dirty="0">
                <a:solidFill>
                  <a:prstClr val="black"/>
                </a:solidFill>
                <a:latin typeface="Calibri"/>
                <a:ea typeface="+mn-ea"/>
                <a:cs typeface="+mn-cs"/>
              </a:endParaRPr>
            </a:p>
          </p:txBody>
        </p:sp>
        <p:sp>
          <p:nvSpPr>
            <p:cNvPr id="39" name="TextBox 39"/>
            <p:cNvSpPr txBox="1"/>
            <p:nvPr/>
          </p:nvSpPr>
          <p:spPr>
            <a:xfrm>
              <a:off x="123215" y="282575"/>
              <a:ext cx="542148" cy="377825"/>
            </a:xfrm>
            <a:prstGeom prst="rect">
              <a:avLst/>
            </a:prstGeom>
          </p:spPr>
          <p:txBody>
            <a:bodyPr lIns="25400" tIns="25400" rIns="25400" bIns="25400" rtlCol="0" anchor="ctr"/>
            <a:lstStyle/>
            <a:p>
              <a:pPr algn="ctr" defTabSz="457200">
                <a:lnSpc>
                  <a:spcPts val="1230"/>
                </a:lnSpc>
                <a:buClrTx/>
              </a:pPr>
              <a:endParaRPr sz="900" kern="1200">
                <a:solidFill>
                  <a:prstClr val="black"/>
                </a:solidFill>
                <a:latin typeface="Calibri"/>
                <a:ea typeface="+mn-ea"/>
                <a:cs typeface="+mn-cs"/>
              </a:endParaRPr>
            </a:p>
          </p:txBody>
        </p:sp>
      </p:grpSp>
      <p:grpSp>
        <p:nvGrpSpPr>
          <p:cNvPr id="40" name="Group 40"/>
          <p:cNvGrpSpPr/>
          <p:nvPr/>
        </p:nvGrpSpPr>
        <p:grpSpPr>
          <a:xfrm rot="-10800000">
            <a:off x="5083544" y="707209"/>
            <a:ext cx="303052" cy="273315"/>
            <a:chOff x="0" y="0"/>
            <a:chExt cx="788578" cy="711200"/>
          </a:xfrm>
        </p:grpSpPr>
        <p:sp>
          <p:nvSpPr>
            <p:cNvPr id="41" name="Freeform 41"/>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1374D"/>
            </a:solidFill>
          </p:spPr>
          <p:txBody>
            <a:bodyPr/>
            <a:lstStyle/>
            <a:p>
              <a:pPr defTabSz="457200">
                <a:buClrTx/>
              </a:pPr>
              <a:endParaRPr lang="en-US" sz="900" kern="1200" dirty="0">
                <a:solidFill>
                  <a:prstClr val="black"/>
                </a:solidFill>
                <a:latin typeface="Calibri"/>
                <a:ea typeface="+mn-ea"/>
                <a:cs typeface="+mn-cs"/>
              </a:endParaRPr>
            </a:p>
          </p:txBody>
        </p:sp>
        <p:sp>
          <p:nvSpPr>
            <p:cNvPr id="42" name="TextBox 42"/>
            <p:cNvSpPr txBox="1"/>
            <p:nvPr/>
          </p:nvSpPr>
          <p:spPr>
            <a:xfrm>
              <a:off x="123215" y="330200"/>
              <a:ext cx="542148" cy="330200"/>
            </a:xfrm>
            <a:prstGeom prst="rect">
              <a:avLst/>
            </a:prstGeom>
          </p:spPr>
          <p:txBody>
            <a:bodyPr lIns="25400" tIns="25400" rIns="25400" bIns="25400" rtlCol="0" anchor="ctr"/>
            <a:lstStyle/>
            <a:p>
              <a:pPr algn="ctr" defTabSz="457200">
                <a:lnSpc>
                  <a:spcPts val="70"/>
                </a:lnSpc>
                <a:buClrTx/>
              </a:pPr>
              <a:endParaRPr sz="900" kern="1200">
                <a:solidFill>
                  <a:prstClr val="black"/>
                </a:solidFill>
                <a:latin typeface="Calibri"/>
                <a:ea typeface="+mn-ea"/>
                <a:cs typeface="+mn-cs"/>
              </a:endParaRPr>
            </a:p>
          </p:txBody>
        </p:sp>
      </p:grpSp>
      <p:grpSp>
        <p:nvGrpSpPr>
          <p:cNvPr id="43" name="Group 43"/>
          <p:cNvGrpSpPr/>
          <p:nvPr/>
        </p:nvGrpSpPr>
        <p:grpSpPr>
          <a:xfrm>
            <a:off x="4316873" y="4167073"/>
            <a:ext cx="303052" cy="273315"/>
            <a:chOff x="0" y="0"/>
            <a:chExt cx="788578" cy="711200"/>
          </a:xfrm>
        </p:grpSpPr>
        <p:sp>
          <p:nvSpPr>
            <p:cNvPr id="44" name="Freeform 44"/>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1374D"/>
            </a:solidFill>
          </p:spPr>
          <p:txBody>
            <a:bodyPr/>
            <a:lstStyle/>
            <a:p>
              <a:pPr defTabSz="457200">
                <a:buClrTx/>
              </a:pPr>
              <a:endParaRPr lang="en-US" sz="900" kern="1200" dirty="0">
                <a:solidFill>
                  <a:prstClr val="black"/>
                </a:solidFill>
                <a:latin typeface="Calibri"/>
                <a:ea typeface="+mn-ea"/>
                <a:cs typeface="+mn-cs"/>
              </a:endParaRPr>
            </a:p>
          </p:txBody>
        </p:sp>
        <p:sp>
          <p:nvSpPr>
            <p:cNvPr id="45" name="TextBox 45"/>
            <p:cNvSpPr txBox="1"/>
            <p:nvPr/>
          </p:nvSpPr>
          <p:spPr>
            <a:xfrm>
              <a:off x="123215" y="330200"/>
              <a:ext cx="542148" cy="330200"/>
            </a:xfrm>
            <a:prstGeom prst="rect">
              <a:avLst/>
            </a:prstGeom>
          </p:spPr>
          <p:txBody>
            <a:bodyPr lIns="25400" tIns="25400" rIns="25400" bIns="25400" rtlCol="0" anchor="ctr"/>
            <a:lstStyle/>
            <a:p>
              <a:pPr algn="ctr" defTabSz="457200">
                <a:lnSpc>
                  <a:spcPts val="70"/>
                </a:lnSpc>
                <a:buClrTx/>
              </a:pPr>
              <a:endParaRPr sz="900" kern="1200">
                <a:solidFill>
                  <a:prstClr val="black"/>
                </a:solidFill>
                <a:latin typeface="Calibri"/>
                <a:ea typeface="+mn-ea"/>
                <a:cs typeface="+mn-cs"/>
              </a:endParaRPr>
            </a:p>
          </p:txBody>
        </p:sp>
      </p:grpSp>
      <p:grpSp>
        <p:nvGrpSpPr>
          <p:cNvPr id="46" name="Group 46"/>
          <p:cNvGrpSpPr/>
          <p:nvPr/>
        </p:nvGrpSpPr>
        <p:grpSpPr>
          <a:xfrm rot="-10800000">
            <a:off x="4864519" y="3120111"/>
            <a:ext cx="192158" cy="173303"/>
            <a:chOff x="0" y="0"/>
            <a:chExt cx="788578" cy="711200"/>
          </a:xfrm>
        </p:grpSpPr>
        <p:sp>
          <p:nvSpPr>
            <p:cNvPr id="47" name="Freeform 47"/>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1374D"/>
            </a:solidFill>
          </p:spPr>
          <p:txBody>
            <a:bodyPr/>
            <a:lstStyle/>
            <a:p>
              <a:pPr defTabSz="457200">
                <a:buClrTx/>
              </a:pPr>
              <a:endParaRPr lang="en-US" sz="900" kern="1200" dirty="0">
                <a:solidFill>
                  <a:prstClr val="black"/>
                </a:solidFill>
                <a:latin typeface="Calibri"/>
                <a:ea typeface="+mn-ea"/>
                <a:cs typeface="+mn-cs"/>
              </a:endParaRPr>
            </a:p>
          </p:txBody>
        </p:sp>
        <p:sp>
          <p:nvSpPr>
            <p:cNvPr id="48" name="TextBox 48"/>
            <p:cNvSpPr txBox="1"/>
            <p:nvPr/>
          </p:nvSpPr>
          <p:spPr>
            <a:xfrm>
              <a:off x="123215" y="330200"/>
              <a:ext cx="542148" cy="330200"/>
            </a:xfrm>
            <a:prstGeom prst="rect">
              <a:avLst/>
            </a:prstGeom>
          </p:spPr>
          <p:txBody>
            <a:bodyPr lIns="25400" tIns="25400" rIns="25400" bIns="25400" rtlCol="0" anchor="ctr"/>
            <a:lstStyle/>
            <a:p>
              <a:pPr algn="ctr" defTabSz="457200">
                <a:lnSpc>
                  <a:spcPts val="70"/>
                </a:lnSpc>
                <a:buClrTx/>
              </a:pPr>
              <a:endParaRPr sz="900" kern="1200">
                <a:solidFill>
                  <a:prstClr val="black"/>
                </a:solidFill>
                <a:latin typeface="Calibri"/>
                <a:ea typeface="+mn-ea"/>
                <a:cs typeface="+mn-cs"/>
              </a:endParaRPr>
            </a:p>
          </p:txBody>
        </p:sp>
      </p:grpSp>
      <p:sp>
        <p:nvSpPr>
          <p:cNvPr id="49" name="TextBox 49"/>
          <p:cNvSpPr txBox="1"/>
          <p:nvPr/>
        </p:nvSpPr>
        <p:spPr>
          <a:xfrm>
            <a:off x="81917" y="2604923"/>
            <a:ext cx="4425875" cy="281103"/>
          </a:xfrm>
          <a:prstGeom prst="rect">
            <a:avLst/>
          </a:prstGeom>
        </p:spPr>
        <p:txBody>
          <a:bodyPr wrap="square" lIns="0" tIns="0" rIns="0" bIns="0" rtlCol="0" anchor="t">
            <a:spAutoFit/>
          </a:bodyPr>
          <a:lstStyle/>
          <a:p>
            <a:pPr algn="dist" defTabSz="457200">
              <a:lnSpc>
                <a:spcPts val="2402"/>
              </a:lnSpc>
              <a:spcBef>
                <a:spcPct val="0"/>
              </a:spcBef>
              <a:buClrTx/>
            </a:pPr>
            <a:r>
              <a:rPr lang="en-GB" b="1" kern="1200" dirty="0">
                <a:solidFill>
                  <a:srgbClr val="E6E6E6"/>
                </a:solidFill>
                <a:latin typeface="Trebuchet MS" panose="020B0603020202020204" pitchFamily="34" charset="0"/>
                <a:ea typeface="+mn-ea"/>
                <a:cs typeface="+mn-cs"/>
              </a:rPr>
              <a:t>4th QUARTER / Full YEAR 2023</a:t>
            </a:r>
          </a:p>
        </p:txBody>
      </p:sp>
      <p:pic>
        <p:nvPicPr>
          <p:cNvPr id="54" name="Google Shape;250;p3">
            <a:extLst>
              <a:ext uri="{FF2B5EF4-FFF2-40B4-BE49-F238E27FC236}">
                <a16:creationId xmlns:a16="http://schemas.microsoft.com/office/drawing/2014/main" id="{EB2DE225-F0DF-29A1-145E-C0600CC50D38}"/>
              </a:ext>
            </a:extLst>
          </p:cNvPr>
          <p:cNvPicPr preferRelativeResize="0"/>
          <p:nvPr/>
        </p:nvPicPr>
        <p:blipFill rotWithShape="1">
          <a:blip r:embed="rId7">
            <a:alphaModFix/>
          </a:blip>
          <a:srcRect/>
          <a:stretch/>
        </p:blipFill>
        <p:spPr>
          <a:xfrm>
            <a:off x="81917" y="124843"/>
            <a:ext cx="1062285" cy="1066975"/>
          </a:xfrm>
          <a:prstGeom prst="flowChartConnector">
            <a:avLst/>
          </a:prstGeom>
          <a:noFill/>
          <a:ln w="28575">
            <a:solidFill>
              <a:srgbClr val="0070C0"/>
            </a:solidFill>
          </a:ln>
        </p:spPr>
      </p:pic>
      <p:sp>
        <p:nvSpPr>
          <p:cNvPr id="56" name="TextBox 55">
            <a:extLst>
              <a:ext uri="{FF2B5EF4-FFF2-40B4-BE49-F238E27FC236}">
                <a16:creationId xmlns:a16="http://schemas.microsoft.com/office/drawing/2014/main" id="{5D8C5E3E-1F7A-6F5A-6330-016C6B994B39}"/>
              </a:ext>
            </a:extLst>
          </p:cNvPr>
          <p:cNvSpPr txBox="1"/>
          <p:nvPr/>
        </p:nvSpPr>
        <p:spPr>
          <a:xfrm>
            <a:off x="1156162" y="433864"/>
            <a:ext cx="4030184" cy="400110"/>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
                <a:srgbClr val="004E66"/>
              </a:buClr>
              <a:buSzPts val="2400"/>
              <a:buFont typeface="Trebuchet MS"/>
              <a:buNone/>
              <a:tabLst/>
              <a:defRPr/>
            </a:pPr>
            <a:r>
              <a:rPr kumimoji="0" lang="en-GB" sz="2000" b="1" i="0" u="none" strike="noStrike" kern="0" cap="none" spc="0" normalizeH="0" baseline="0" noProof="0" dirty="0">
                <a:ln>
                  <a:noFill/>
                </a:ln>
                <a:solidFill>
                  <a:srgbClr val="01374D"/>
                </a:solidFill>
                <a:effectLst/>
                <a:uLnTx/>
                <a:uFillTx/>
                <a:latin typeface="Trebuchet MS"/>
                <a:ea typeface="Trebuchet MS"/>
                <a:cs typeface="Trebuchet MS"/>
                <a:sym typeface="Trebuchet MS"/>
              </a:rPr>
              <a:t>LAGOS STATE GOVERNMENT</a:t>
            </a:r>
            <a:endParaRPr kumimoji="0" lang="en-GB" sz="1050" b="0" i="0" u="none" strike="noStrike" kern="0" cap="none" spc="0" normalizeH="0" baseline="0" noProof="0" dirty="0">
              <a:ln>
                <a:noFill/>
              </a:ln>
              <a:solidFill>
                <a:srgbClr val="01374D"/>
              </a:solidFill>
              <a:effectLst/>
              <a:uLnTx/>
              <a:uFillTx/>
              <a:latin typeface="Arial"/>
              <a:cs typeface="Arial"/>
              <a:sym typeface="Arial"/>
            </a:endParaRPr>
          </a:p>
        </p:txBody>
      </p:sp>
      <p:sp>
        <p:nvSpPr>
          <p:cNvPr id="58" name="TextBox 57">
            <a:extLst>
              <a:ext uri="{FF2B5EF4-FFF2-40B4-BE49-F238E27FC236}">
                <a16:creationId xmlns:a16="http://schemas.microsoft.com/office/drawing/2014/main" id="{F3605A5A-CC30-DF7A-EF9E-13BA5851DD8B}"/>
              </a:ext>
            </a:extLst>
          </p:cNvPr>
          <p:cNvSpPr txBox="1"/>
          <p:nvPr/>
        </p:nvSpPr>
        <p:spPr>
          <a:xfrm>
            <a:off x="455324" y="1870867"/>
            <a:ext cx="4226990"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4E66"/>
              </a:buClr>
              <a:buSzPts val="2400"/>
              <a:buFont typeface="Trebuchet MS"/>
              <a:buNone/>
              <a:tabLst/>
              <a:defRPr/>
            </a:pPr>
            <a:r>
              <a:rPr kumimoji="0" lang="en-GB" sz="2400" b="0" i="0" u="none" strike="noStrike" kern="0" cap="none" spc="0" normalizeH="0" baseline="0" noProof="0" dirty="0">
                <a:ln>
                  <a:noFill/>
                </a:ln>
                <a:solidFill>
                  <a:srgbClr val="2E66AF"/>
                </a:solidFill>
                <a:effectLst/>
                <a:uLnTx/>
                <a:uFillTx/>
                <a:latin typeface="Trebuchet MS"/>
                <a:ea typeface="Trebuchet MS"/>
                <a:cs typeface="Trebuchet MS"/>
                <a:sym typeface="Trebuchet MS"/>
              </a:rPr>
              <a:t>PERFORMANCE APPRAISAL</a:t>
            </a:r>
          </a:p>
        </p:txBody>
      </p:sp>
      <p:sp>
        <p:nvSpPr>
          <p:cNvPr id="59" name="Google Shape;179;p26">
            <a:extLst>
              <a:ext uri="{FF2B5EF4-FFF2-40B4-BE49-F238E27FC236}">
                <a16:creationId xmlns:a16="http://schemas.microsoft.com/office/drawing/2014/main" id="{4E891E55-809E-C8A7-4A3D-47759D2D57D4}"/>
              </a:ext>
            </a:extLst>
          </p:cNvPr>
          <p:cNvSpPr txBox="1"/>
          <p:nvPr/>
        </p:nvSpPr>
        <p:spPr>
          <a:xfrm>
            <a:off x="328536" y="4406614"/>
            <a:ext cx="1648800" cy="582180"/>
          </a:xfrm>
          <a:prstGeom prst="rect">
            <a:avLst/>
          </a:prstGeom>
          <a:noFill/>
          <a:ln>
            <a:noFill/>
          </a:ln>
        </p:spPr>
        <p:txBody>
          <a:bodyPr spcFirstLastPara="1" wrap="square" lIns="34275" tIns="34275" rIns="34275" bIns="34275" anchor="t" anchorCtr="0">
            <a:spAutoFit/>
          </a:bodyPr>
          <a:lstStyle/>
          <a:p>
            <a:pPr marL="0" marR="0" lvl="0" indent="0" defTabSz="914400" eaLnBrk="1" fontAlgn="auto" latinLnBrk="0" hangingPunct="1">
              <a:lnSpc>
                <a:spcPct val="100000"/>
              </a:lnSpc>
              <a:spcBef>
                <a:spcPts val="0"/>
              </a:spcBef>
              <a:spcAft>
                <a:spcPts val="0"/>
              </a:spcAft>
              <a:buClrTx/>
              <a:buSzPts val="1100"/>
              <a:buFontTx/>
              <a:buNone/>
              <a:tabLst/>
              <a:defRPr/>
            </a:pPr>
            <a:r>
              <a:rPr kumimoji="0" lang="en" sz="1000" b="1" i="0" u="none" strike="noStrike" kern="0" cap="none" spc="0" normalizeH="0" baseline="0" noProof="0" dirty="0">
                <a:ln>
                  <a:noFill/>
                </a:ln>
                <a:solidFill>
                  <a:srgbClr val="00338D"/>
                </a:solidFill>
                <a:effectLst/>
                <a:uLnTx/>
                <a:uFillTx/>
                <a:latin typeface="Trebuchet MS"/>
                <a:ea typeface="Trebuchet MS"/>
                <a:cs typeface="Trebuchet MS"/>
                <a:sym typeface="Trebuchet MS"/>
              </a:rPr>
              <a:t>Government Secretariat,</a:t>
            </a:r>
            <a:endParaRPr kumimoji="0" sz="1000" b="1" i="0" u="none" strike="noStrike" kern="0" cap="none" spc="0" normalizeH="0" baseline="0" noProof="0" dirty="0">
              <a:ln>
                <a:noFill/>
              </a:ln>
              <a:solidFill>
                <a:srgbClr val="00338D"/>
              </a:solidFill>
              <a:effectLst/>
              <a:uLnTx/>
              <a:uFillTx/>
            </a:endParaRPr>
          </a:p>
          <a:p>
            <a:pPr marL="0" marR="0" lvl="0" indent="0" defTabSz="914400" eaLnBrk="1" fontAlgn="auto" latinLnBrk="0" hangingPunct="1">
              <a:lnSpc>
                <a:spcPct val="100000"/>
              </a:lnSpc>
              <a:spcBef>
                <a:spcPts val="200"/>
              </a:spcBef>
              <a:spcAft>
                <a:spcPts val="0"/>
              </a:spcAft>
              <a:buClrTx/>
              <a:buSzPts val="1100"/>
              <a:buFontTx/>
              <a:buNone/>
              <a:tabLst/>
              <a:defRPr/>
            </a:pPr>
            <a:r>
              <a:rPr kumimoji="0" lang="en" sz="1000" b="1" i="0" u="none" strike="noStrike" kern="0" cap="none" spc="0" normalizeH="0" baseline="0" noProof="0" dirty="0">
                <a:ln>
                  <a:noFill/>
                </a:ln>
                <a:solidFill>
                  <a:srgbClr val="00338D"/>
                </a:solidFill>
                <a:effectLst/>
                <a:uLnTx/>
                <a:uFillTx/>
                <a:latin typeface="Trebuchet MS"/>
                <a:ea typeface="Trebuchet MS"/>
                <a:cs typeface="Trebuchet MS"/>
                <a:sym typeface="Trebuchet MS"/>
              </a:rPr>
              <a:t>Alausa, Ikeja, </a:t>
            </a:r>
            <a:endParaRPr kumimoji="0" sz="1000" b="1" i="0" u="none" strike="noStrike" kern="0" cap="none" spc="0" normalizeH="0" baseline="0" noProof="0" dirty="0">
              <a:ln>
                <a:noFill/>
              </a:ln>
              <a:solidFill>
                <a:srgbClr val="00338D"/>
              </a:solidFill>
              <a:effectLst/>
              <a:uLnTx/>
              <a:uFillTx/>
            </a:endParaRPr>
          </a:p>
          <a:p>
            <a:pPr marL="0" marR="0" lvl="0" indent="0" defTabSz="914400" eaLnBrk="1" fontAlgn="auto" latinLnBrk="0" hangingPunct="1">
              <a:lnSpc>
                <a:spcPct val="100000"/>
              </a:lnSpc>
              <a:spcBef>
                <a:spcPts val="200"/>
              </a:spcBef>
              <a:spcAft>
                <a:spcPts val="0"/>
              </a:spcAft>
              <a:buClrTx/>
              <a:buSzPts val="1100"/>
              <a:buFontTx/>
              <a:buNone/>
              <a:tabLst/>
              <a:defRPr/>
            </a:pPr>
            <a:r>
              <a:rPr kumimoji="0" lang="en" sz="1000" b="1" i="0" u="none" strike="noStrike" kern="0" cap="none" spc="0" normalizeH="0" baseline="0" noProof="0" dirty="0">
                <a:ln>
                  <a:noFill/>
                </a:ln>
                <a:solidFill>
                  <a:srgbClr val="00338D"/>
                </a:solidFill>
                <a:effectLst/>
                <a:uLnTx/>
                <a:uFillTx/>
                <a:latin typeface="Trebuchet MS"/>
                <a:ea typeface="Trebuchet MS"/>
                <a:cs typeface="Trebuchet MS"/>
                <a:sym typeface="Trebuchet MS"/>
              </a:rPr>
              <a:t>Lagos State, Nigeria.</a:t>
            </a:r>
            <a:endParaRPr kumimoji="0" sz="1000" b="1" i="0" u="none" strike="noStrike" kern="0" cap="none" spc="0" normalizeH="0" baseline="0" noProof="0" dirty="0">
              <a:ln>
                <a:noFill/>
              </a:ln>
              <a:solidFill>
                <a:srgbClr val="00338D"/>
              </a:solidFill>
              <a:effectLst/>
              <a:uLnTx/>
              <a:uFillTx/>
            </a:endParaRPr>
          </a:p>
        </p:txBody>
      </p:sp>
      <p:cxnSp>
        <p:nvCxnSpPr>
          <p:cNvPr id="60" name="Google Shape;180;p26">
            <a:extLst>
              <a:ext uri="{FF2B5EF4-FFF2-40B4-BE49-F238E27FC236}">
                <a16:creationId xmlns:a16="http://schemas.microsoft.com/office/drawing/2014/main" id="{DF026F25-93A3-E5F0-7FA0-37ADD334DC40}"/>
              </a:ext>
            </a:extLst>
          </p:cNvPr>
          <p:cNvCxnSpPr/>
          <p:nvPr/>
        </p:nvCxnSpPr>
        <p:spPr>
          <a:xfrm>
            <a:off x="2007973" y="4329736"/>
            <a:ext cx="0" cy="718800"/>
          </a:xfrm>
          <a:prstGeom prst="straightConnector1">
            <a:avLst/>
          </a:prstGeom>
          <a:noFill/>
          <a:ln w="28575" cap="flat" cmpd="sng">
            <a:solidFill>
              <a:srgbClr val="D8D8D8"/>
            </a:solidFill>
            <a:prstDash val="solid"/>
            <a:miter lim="800000"/>
            <a:headEnd type="none" w="sm" len="sm"/>
            <a:tailEnd type="none" w="sm" len="sm"/>
          </a:ln>
        </p:spPr>
      </p:cxnSp>
      <p:sp>
        <p:nvSpPr>
          <p:cNvPr id="61" name="Google Shape;178;p26">
            <a:extLst>
              <a:ext uri="{FF2B5EF4-FFF2-40B4-BE49-F238E27FC236}">
                <a16:creationId xmlns:a16="http://schemas.microsoft.com/office/drawing/2014/main" id="{F7416509-0DC2-09C9-FDC1-7F6BA82DF56D}"/>
              </a:ext>
            </a:extLst>
          </p:cNvPr>
          <p:cNvSpPr txBox="1"/>
          <p:nvPr/>
        </p:nvSpPr>
        <p:spPr>
          <a:xfrm>
            <a:off x="2125245" y="4356207"/>
            <a:ext cx="1759800" cy="702213"/>
          </a:xfrm>
          <a:prstGeom prst="rect">
            <a:avLst/>
          </a:prstGeom>
          <a:noFill/>
          <a:ln>
            <a:noFill/>
          </a:ln>
        </p:spPr>
        <p:txBody>
          <a:bodyPr spcFirstLastPara="1" wrap="square" lIns="34275" tIns="34275" rIns="34275" bIns="34275" anchor="t" anchorCtr="0">
            <a:spAutoFit/>
          </a:bodyPr>
          <a:lstStyle/>
          <a:p>
            <a:pPr marL="0" marR="0" lvl="0" indent="0" defTabSz="914400" eaLnBrk="1" fontAlgn="auto" latinLnBrk="0" hangingPunct="1">
              <a:lnSpc>
                <a:spcPct val="140000"/>
              </a:lnSpc>
              <a:spcBef>
                <a:spcPts val="0"/>
              </a:spcBef>
              <a:spcAft>
                <a:spcPts val="0"/>
              </a:spcAft>
              <a:buClrTx/>
              <a:buSzPts val="900"/>
              <a:buFontTx/>
              <a:buNone/>
              <a:tabLst/>
              <a:defRPr/>
            </a:pPr>
            <a:r>
              <a:rPr kumimoji="0" lang="en" sz="900" b="1" i="0" u="none" strike="noStrike" kern="0" cap="none" spc="0" normalizeH="0" baseline="0" noProof="0" dirty="0">
                <a:ln>
                  <a:noFill/>
                </a:ln>
                <a:solidFill>
                  <a:srgbClr val="00338D"/>
                </a:solidFill>
                <a:effectLst/>
                <a:uLnTx/>
                <a:uFillTx/>
                <a:latin typeface="Trebuchet MS"/>
                <a:ea typeface="Trebuchet MS"/>
                <a:cs typeface="Trebuchet MS"/>
                <a:sym typeface="Trebuchet MS"/>
              </a:rPr>
              <a:t>web: http://lagosstate.gov.ng</a:t>
            </a:r>
            <a:endParaRPr kumimoji="0" sz="1100" b="0" i="0" u="none" strike="noStrike" kern="0" cap="none" spc="0" normalizeH="0" baseline="0" noProof="0" dirty="0">
              <a:ln>
                <a:noFill/>
              </a:ln>
              <a:solidFill>
                <a:srgbClr val="00338D"/>
              </a:solidFill>
              <a:effectLst/>
              <a:uLnTx/>
              <a:uFillTx/>
            </a:endParaRPr>
          </a:p>
          <a:p>
            <a:pPr marL="0" marR="0" lvl="0" indent="0" defTabSz="914400" eaLnBrk="1" fontAlgn="auto" latinLnBrk="0" hangingPunct="1">
              <a:lnSpc>
                <a:spcPct val="140000"/>
              </a:lnSpc>
              <a:spcBef>
                <a:spcPts val="200"/>
              </a:spcBef>
              <a:spcAft>
                <a:spcPts val="0"/>
              </a:spcAft>
              <a:buClrTx/>
              <a:buSzPts val="900"/>
              <a:buFontTx/>
              <a:buNone/>
              <a:tabLst/>
              <a:defRPr/>
            </a:pPr>
            <a:r>
              <a:rPr kumimoji="0" lang="en" sz="900" b="1" i="0" u="none" strike="noStrike" kern="0" cap="none" spc="0" normalizeH="0" baseline="0" noProof="0" dirty="0">
                <a:ln>
                  <a:noFill/>
                </a:ln>
                <a:solidFill>
                  <a:srgbClr val="00338D"/>
                </a:solidFill>
                <a:effectLst/>
                <a:uLnTx/>
                <a:uFillTx/>
                <a:latin typeface="Trebuchet MS"/>
                <a:ea typeface="Trebuchet MS"/>
                <a:cs typeface="Trebuchet MS"/>
                <a:sym typeface="Trebuchet MS"/>
              </a:rPr>
              <a:t>email: info@lagosstate.gov.ng</a:t>
            </a:r>
            <a:endParaRPr kumimoji="0" sz="1100" b="0" i="0" u="none" strike="noStrike" kern="0" cap="none" spc="0" normalizeH="0" baseline="0" noProof="0" dirty="0">
              <a:ln>
                <a:noFill/>
              </a:ln>
              <a:solidFill>
                <a:srgbClr val="00338D"/>
              </a:solidFill>
              <a:effectLst/>
              <a:uLnTx/>
              <a:uFillTx/>
            </a:endParaRPr>
          </a:p>
          <a:p>
            <a:pPr marL="0" marR="0" lvl="0" indent="0" defTabSz="914400" eaLnBrk="1" fontAlgn="auto" latinLnBrk="0" hangingPunct="1">
              <a:lnSpc>
                <a:spcPct val="140000"/>
              </a:lnSpc>
              <a:spcBef>
                <a:spcPts val="200"/>
              </a:spcBef>
              <a:spcAft>
                <a:spcPts val="0"/>
              </a:spcAft>
              <a:buClrTx/>
              <a:buSzPts val="900"/>
              <a:buFontTx/>
              <a:buNone/>
              <a:tabLst/>
              <a:defRPr/>
            </a:pPr>
            <a:r>
              <a:rPr kumimoji="0" lang="en" sz="900" b="1" i="0" u="none" strike="noStrike" kern="0" cap="none" spc="0" normalizeH="0" baseline="0" noProof="0" dirty="0">
                <a:ln>
                  <a:noFill/>
                </a:ln>
                <a:solidFill>
                  <a:srgbClr val="00338D"/>
                </a:solidFill>
                <a:effectLst/>
                <a:uLnTx/>
                <a:uFillTx/>
                <a:latin typeface="Trebuchet MS"/>
                <a:ea typeface="Trebuchet MS"/>
                <a:cs typeface="Trebuchet MS"/>
                <a:sym typeface="Trebuchet MS"/>
              </a:rPr>
              <a:t>twitter: @followlasg</a:t>
            </a:r>
            <a:endParaRPr kumimoji="0" sz="1100" b="0" i="0" u="none" strike="noStrike" kern="0" cap="none" spc="0" normalizeH="0" baseline="0" noProof="0" dirty="0">
              <a:ln>
                <a:noFill/>
              </a:ln>
              <a:solidFill>
                <a:srgbClr val="00338D"/>
              </a:solidFill>
              <a:effectLst/>
              <a:uLnTx/>
              <a:uFillTx/>
            </a:endParaRPr>
          </a:p>
        </p:txBody>
      </p:sp>
      <p:sp>
        <p:nvSpPr>
          <p:cNvPr id="62" name="TextBox 49">
            <a:extLst>
              <a:ext uri="{FF2B5EF4-FFF2-40B4-BE49-F238E27FC236}">
                <a16:creationId xmlns:a16="http://schemas.microsoft.com/office/drawing/2014/main" id="{C1C14926-49D5-6430-4820-B397EF51F6CA}"/>
              </a:ext>
            </a:extLst>
          </p:cNvPr>
          <p:cNvSpPr txBox="1"/>
          <p:nvPr/>
        </p:nvSpPr>
        <p:spPr>
          <a:xfrm>
            <a:off x="98575" y="2886026"/>
            <a:ext cx="4537634" cy="266163"/>
          </a:xfrm>
          <a:prstGeom prst="rect">
            <a:avLst/>
          </a:prstGeom>
        </p:spPr>
        <p:txBody>
          <a:bodyPr wrap="square" lIns="0" tIns="0" rIns="0" bIns="0" rtlCol="0" anchor="t">
            <a:spAutoFit/>
          </a:bodyPr>
          <a:lstStyle/>
          <a:p>
            <a:pPr algn="dist" defTabSz="457200">
              <a:lnSpc>
                <a:spcPts val="2402"/>
              </a:lnSpc>
              <a:spcBef>
                <a:spcPct val="0"/>
              </a:spcBef>
              <a:buClrTx/>
            </a:pPr>
            <a:r>
              <a:rPr lang="en-GB" sz="1200" kern="1200" dirty="0">
                <a:solidFill>
                  <a:schemeClr val="bg1">
                    <a:lumMod val="65000"/>
                  </a:schemeClr>
                </a:solidFill>
                <a:latin typeface="Trebuchet MS" panose="020B0603020202020204" pitchFamily="34" charset="0"/>
                <a:ea typeface="+mn-ea"/>
                <a:cs typeface="+mn-cs"/>
              </a:rPr>
              <a:t>MINISTRY OF ECONOMIC PLANNING &amp; BUDGET</a:t>
            </a:r>
          </a:p>
        </p:txBody>
      </p:sp>
      <p:pic>
        <p:nvPicPr>
          <p:cNvPr id="4" name="Google Shape;308;p30" descr="A group of colorful birds&#10;&#10;Description automatically generated with low confidence">
            <a:extLst>
              <a:ext uri="{FF2B5EF4-FFF2-40B4-BE49-F238E27FC236}">
                <a16:creationId xmlns:a16="http://schemas.microsoft.com/office/drawing/2014/main" id="{E48EFF57-0620-D0E8-00EB-3F618DF679B1}"/>
              </a:ext>
            </a:extLst>
          </p:cNvPr>
          <p:cNvPicPr preferRelativeResize="0"/>
          <p:nvPr/>
        </p:nvPicPr>
        <p:blipFill rotWithShape="1">
          <a:blip r:embed="rId8">
            <a:alphaModFix/>
          </a:blip>
          <a:srcRect/>
          <a:stretch/>
        </p:blipFill>
        <p:spPr>
          <a:xfrm>
            <a:off x="8503427" y="259412"/>
            <a:ext cx="550793" cy="549588"/>
          </a:xfrm>
          <a:prstGeom prst="flowChartConnector">
            <a:avLst/>
          </a:prstGeom>
          <a:blipFill rotWithShape="1">
            <a:blip r:embed="rId9">
              <a:alphaModFix amt="29000"/>
            </a:blip>
            <a:stretch>
              <a:fillRect/>
            </a:stretch>
          </a:blip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g2a6d036c2b9_2_0"/>
          <p:cNvSpPr txBox="1">
            <a:spLocks noGrp="1"/>
          </p:cNvSpPr>
          <p:nvPr>
            <p:ph type="sldNum" idx="12"/>
          </p:nvPr>
        </p:nvSpPr>
        <p:spPr>
          <a:xfrm>
            <a:off x="8950271" y="4852907"/>
            <a:ext cx="291600" cy="162300"/>
          </a:xfrm>
          <a:prstGeom prst="rect">
            <a:avLst/>
          </a:prstGeom>
          <a:solidFill>
            <a:srgbClr val="004E66"/>
          </a:solidFill>
          <a:ln>
            <a:noFill/>
          </a:ln>
        </p:spPr>
        <p:txBody>
          <a:bodyPr spcFirstLastPara="1" wrap="square" lIns="68575" tIns="34275" rIns="68575" bIns="34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Trebuchet MS"/>
                <a:sym typeface="Trebuchet MS"/>
              </a:rPr>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t>10</a:t>
            </a:fld>
            <a:endParaRPr kumimoji="0" sz="800" b="0" i="0" u="none" strike="noStrike" kern="0" cap="none" spc="0" normalizeH="0" baseline="0" noProof="0">
              <a:ln>
                <a:noFill/>
              </a:ln>
              <a:solidFill>
                <a:srgbClr val="FFFFFF"/>
              </a:solidFill>
              <a:effectLst/>
              <a:uLnTx/>
              <a:uFillTx/>
              <a:latin typeface="Trebuchet MS"/>
              <a:sym typeface="Trebuchet MS"/>
            </a:endParaRPr>
          </a:p>
        </p:txBody>
      </p:sp>
      <p:sp>
        <p:nvSpPr>
          <p:cNvPr id="509" name="Google Shape;509;g2a6d036c2b9_2_0"/>
          <p:cNvSpPr txBox="1"/>
          <p:nvPr/>
        </p:nvSpPr>
        <p:spPr>
          <a:xfrm>
            <a:off x="312891" y="656963"/>
            <a:ext cx="3711000" cy="402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 sz="2000" b="1" i="1" u="none" strike="noStrike" kern="0" cap="none" spc="0" normalizeH="0" baseline="0" noProof="0" dirty="0">
                <a:ln>
                  <a:noFill/>
                </a:ln>
                <a:solidFill>
                  <a:srgbClr val="01374D"/>
                </a:solidFill>
                <a:effectLst/>
                <a:uLnTx/>
                <a:uFillTx/>
                <a:latin typeface="Trebuchet MS" panose="020B0603020202020204" pitchFamily="34" charset="0"/>
                <a:ea typeface="Calibri"/>
                <a:cs typeface="Calibri"/>
                <a:sym typeface="Calibri"/>
              </a:rPr>
              <a:t>…charting soaring heights</a:t>
            </a:r>
            <a:endParaRPr kumimoji="0" sz="2000" b="1" i="1" u="none" strike="noStrike" kern="0" cap="none" spc="0" normalizeH="0" baseline="0" noProof="0" dirty="0">
              <a:ln>
                <a:noFill/>
              </a:ln>
              <a:solidFill>
                <a:srgbClr val="01374D"/>
              </a:solidFill>
              <a:effectLst/>
              <a:uLnTx/>
              <a:uFillTx/>
              <a:latin typeface="Trebuchet MS" panose="020B0603020202020204" pitchFamily="34" charset="0"/>
              <a:ea typeface="Calibri"/>
              <a:cs typeface="Calibri"/>
              <a:sym typeface="Calibri"/>
            </a:endParaRPr>
          </a:p>
        </p:txBody>
      </p:sp>
      <p:sp>
        <p:nvSpPr>
          <p:cNvPr id="510" name="Google Shape;510;g2a6d036c2b9_2_0"/>
          <p:cNvSpPr txBox="1"/>
          <p:nvPr/>
        </p:nvSpPr>
        <p:spPr>
          <a:xfrm>
            <a:off x="294848" y="996520"/>
            <a:ext cx="8672400" cy="109105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 sz="1200" b="0" i="0" u="none" strike="noStrike" kern="0" cap="none" spc="0" normalizeH="0" baseline="0" noProof="0" dirty="0">
                <a:ln>
                  <a:noFill/>
                </a:ln>
                <a:solidFill>
                  <a:srgbClr val="000000"/>
                </a:solidFill>
                <a:effectLst/>
                <a:uLnTx/>
                <a:uFillTx/>
                <a:latin typeface="Trebuchet MS"/>
                <a:ea typeface="Trebuchet MS"/>
                <a:cs typeface="Trebuchet MS"/>
                <a:sym typeface="Trebuchet MS"/>
              </a:rPr>
              <a:t>In examining the Federation Accounts Allocation for Lagos State, an intriguing pattern emerges: while the FAAC allocation demonstrates a robust and deliberate ascent, the trajectory of statutory allocation maintains noticeable volatility with no substantial contribution to the State’s revenue over the observed period. The pronounced growth in FAAC allocation is singularly steered by the substantial contribution of VAT allocation, </a:t>
            </a:r>
            <a:r>
              <a:rPr kumimoji="0" lang="en" sz="1200" b="1" i="0" u="none" strike="noStrike" kern="0" cap="none" spc="0" normalizeH="0" baseline="0" noProof="0" dirty="0">
                <a:ln>
                  <a:noFill/>
                </a:ln>
                <a:solidFill>
                  <a:srgbClr val="000000"/>
                </a:solidFill>
                <a:effectLst/>
                <a:uLnTx/>
                <a:uFillTx/>
                <a:latin typeface="Trebuchet MS"/>
                <a:ea typeface="Trebuchet MS"/>
                <a:cs typeface="Trebuchet MS"/>
                <a:sym typeface="Trebuchet MS"/>
              </a:rPr>
              <a:t>underscoring VAT as a key driver of increased allocation to Lagos.</a:t>
            </a:r>
            <a:endParaRPr kumimoji="0" sz="1200" b="1" i="0" u="none" strike="noStrike" kern="0" cap="none" spc="0" normalizeH="0" baseline="0" noProof="0" dirty="0">
              <a:ln>
                <a:noFill/>
              </a:ln>
              <a:solidFill>
                <a:srgbClr val="000000"/>
              </a:solidFill>
              <a:effectLst/>
              <a:uLnTx/>
              <a:uFillTx/>
              <a:latin typeface="Trebuchet MS"/>
              <a:ea typeface="Trebuchet MS"/>
              <a:cs typeface="Trebuchet MS"/>
              <a:sym typeface="Trebuchet MS"/>
            </a:endParaRPr>
          </a:p>
        </p:txBody>
      </p:sp>
      <p:sp>
        <p:nvSpPr>
          <p:cNvPr id="511" name="Google Shape;511;g2a6d036c2b9_2_0"/>
          <p:cNvSpPr txBox="1"/>
          <p:nvPr/>
        </p:nvSpPr>
        <p:spPr>
          <a:xfrm>
            <a:off x="301044" y="2706071"/>
            <a:ext cx="4226700" cy="1010967"/>
          </a:xfrm>
          <a:prstGeom prst="rect">
            <a:avLst/>
          </a:prstGeom>
          <a:noFill/>
          <a:ln>
            <a:noFill/>
          </a:ln>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000000"/>
                </a:solidFill>
                <a:effectLst/>
                <a:uLnTx/>
                <a:uFillTx/>
                <a:latin typeface="Trebuchet MS"/>
                <a:ea typeface="Trebuchet MS"/>
                <a:cs typeface="Trebuchet MS"/>
                <a:sym typeface="Trebuchet MS"/>
              </a:rPr>
              <a:t>During the observed period, VAT allocation to Lagos averaged 14% of the total VAT distribution to all States, while remarkably constituting an average of 74% of the total FAAC allocation to the state. </a:t>
            </a:r>
            <a:r>
              <a:rPr kumimoji="0" lang="en-US" sz="1200" b="1" i="0" u="none" strike="noStrike" kern="0" cap="none" spc="0" normalizeH="0" baseline="0" noProof="0" dirty="0">
                <a:ln>
                  <a:noFill/>
                </a:ln>
                <a:solidFill>
                  <a:srgbClr val="000000"/>
                </a:solidFill>
                <a:effectLst/>
                <a:uLnTx/>
                <a:uFillTx/>
                <a:latin typeface="Trebuchet MS"/>
                <a:ea typeface="Trebuchet MS"/>
                <a:cs typeface="Trebuchet MS"/>
                <a:sym typeface="Trebuchet MS"/>
              </a:rPr>
              <a:t>This is an indication of the revenue potential of VAT to Lagos.</a:t>
            </a:r>
            <a:endParaRPr kumimoji="0" sz="1200" b="1" i="0" u="none" strike="noStrike" kern="0" cap="none" spc="0" normalizeH="0" baseline="0" noProof="0" dirty="0">
              <a:ln>
                <a:noFill/>
              </a:ln>
              <a:solidFill>
                <a:srgbClr val="000000"/>
              </a:solidFill>
              <a:effectLst/>
              <a:uLnTx/>
              <a:uFillTx/>
              <a:latin typeface="Trebuchet MS"/>
              <a:ea typeface="Trebuchet MS"/>
              <a:cs typeface="Trebuchet MS"/>
              <a:sym typeface="Trebuchet MS"/>
            </a:endParaRPr>
          </a:p>
        </p:txBody>
      </p:sp>
      <p:sp>
        <p:nvSpPr>
          <p:cNvPr id="512" name="Google Shape;512;g2a6d036c2b9_2_0"/>
          <p:cNvSpPr txBox="1"/>
          <p:nvPr/>
        </p:nvSpPr>
        <p:spPr>
          <a:xfrm>
            <a:off x="326449" y="3717039"/>
            <a:ext cx="4226700" cy="1177169"/>
          </a:xfrm>
          <a:prstGeom prst="rect">
            <a:avLst/>
          </a:prstGeom>
          <a:noFill/>
          <a:ln>
            <a:noFill/>
          </a:ln>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 sz="1200" b="0" i="0" u="none" strike="noStrike" kern="0" cap="none" spc="0" normalizeH="0" baseline="0" noProof="0" dirty="0">
                <a:ln>
                  <a:noFill/>
                </a:ln>
                <a:solidFill>
                  <a:srgbClr val="000000"/>
                </a:solidFill>
                <a:effectLst/>
                <a:uLnTx/>
                <a:uFillTx/>
                <a:latin typeface="Trebuchet MS"/>
                <a:ea typeface="Trebuchet MS"/>
                <a:cs typeface="Trebuchet MS"/>
                <a:sym typeface="Trebuchet MS"/>
              </a:rPr>
              <a:t>While Statutory allocation to all States generally declined throughout the year with a few upticks, the percentage share of the State maintained an upward trend. Factors responsible for declining allocation are dropping production and price levels.   </a:t>
            </a:r>
            <a:endParaRPr kumimoji="0" sz="1200" b="0" i="0" u="none" strike="noStrike" kern="0" cap="none" spc="0" normalizeH="0" baseline="0" noProof="0" dirty="0">
              <a:ln>
                <a:noFill/>
              </a:ln>
              <a:solidFill>
                <a:srgbClr val="000000"/>
              </a:solidFill>
              <a:effectLst/>
              <a:uLnTx/>
              <a:uFillTx/>
              <a:latin typeface="Trebuchet MS"/>
              <a:ea typeface="Trebuchet MS"/>
              <a:cs typeface="Trebuchet MS"/>
              <a:sym typeface="Trebuchet MS"/>
            </a:endParaRPr>
          </a:p>
        </p:txBody>
      </p:sp>
      <p:sp>
        <p:nvSpPr>
          <p:cNvPr id="513" name="Google Shape;513;g2a6d036c2b9_2_0"/>
          <p:cNvSpPr txBox="1"/>
          <p:nvPr/>
        </p:nvSpPr>
        <p:spPr>
          <a:xfrm>
            <a:off x="294848" y="2104128"/>
            <a:ext cx="4247763" cy="649266"/>
          </a:xfrm>
          <a:prstGeom prst="rect">
            <a:avLst/>
          </a:prstGeom>
          <a:noFill/>
          <a:ln>
            <a:noFill/>
          </a:ln>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 sz="1200" b="0" i="0" u="none" strike="noStrike" kern="0" cap="none" spc="0" normalizeH="0" baseline="0" noProof="0" dirty="0">
                <a:ln>
                  <a:noFill/>
                </a:ln>
                <a:solidFill>
                  <a:srgbClr val="000000"/>
                </a:solidFill>
                <a:effectLst/>
                <a:uLnTx/>
                <a:uFillTx/>
                <a:latin typeface="Trebuchet MS"/>
                <a:ea typeface="Trebuchet MS"/>
                <a:cs typeface="Trebuchet MS"/>
                <a:sym typeface="Trebuchet MS"/>
              </a:rPr>
              <a:t>Total FAAC allocation to Lagos grew by 33.4% points to N30.6 Billion in December from N22.9 Billion in January 2023. </a:t>
            </a:r>
            <a:endParaRPr kumimoji="0" sz="1200" b="0" i="0" u="none" strike="noStrike" kern="0" cap="none" spc="0" normalizeH="0" baseline="0" noProof="0" dirty="0">
              <a:ln>
                <a:noFill/>
              </a:ln>
              <a:solidFill>
                <a:srgbClr val="000000"/>
              </a:solidFill>
              <a:effectLst/>
              <a:uLnTx/>
              <a:uFillTx/>
              <a:latin typeface="Trebuchet MS"/>
              <a:ea typeface="Trebuchet MS"/>
              <a:cs typeface="Trebuchet MS"/>
              <a:sym typeface="Trebuchet MS"/>
            </a:endParaRPr>
          </a:p>
        </p:txBody>
      </p:sp>
      <p:grpSp>
        <p:nvGrpSpPr>
          <p:cNvPr id="4" name="Group 3">
            <a:extLst>
              <a:ext uri="{FF2B5EF4-FFF2-40B4-BE49-F238E27FC236}">
                <a16:creationId xmlns:a16="http://schemas.microsoft.com/office/drawing/2014/main" id="{8352E717-3920-AA4C-F53E-8E14225F6DE5}"/>
              </a:ext>
            </a:extLst>
          </p:cNvPr>
          <p:cNvGrpSpPr/>
          <p:nvPr/>
        </p:nvGrpSpPr>
        <p:grpSpPr>
          <a:xfrm>
            <a:off x="0" y="541"/>
            <a:ext cx="9144000" cy="766871"/>
            <a:chOff x="0" y="541"/>
            <a:chExt cx="9144000" cy="766871"/>
          </a:xfrm>
        </p:grpSpPr>
        <p:grpSp>
          <p:nvGrpSpPr>
            <p:cNvPr id="5" name="Google Shape;300;p30">
              <a:extLst>
                <a:ext uri="{FF2B5EF4-FFF2-40B4-BE49-F238E27FC236}">
                  <a16:creationId xmlns:a16="http://schemas.microsoft.com/office/drawing/2014/main" id="{0A960B3C-8578-F8DA-BDD6-F32990C95D03}"/>
                </a:ext>
              </a:extLst>
            </p:cNvPr>
            <p:cNvGrpSpPr/>
            <p:nvPr/>
          </p:nvGrpSpPr>
          <p:grpSpPr>
            <a:xfrm>
              <a:off x="0" y="541"/>
              <a:ext cx="9144000" cy="518622"/>
              <a:chOff x="0" y="721"/>
              <a:chExt cx="12192000" cy="691496"/>
            </a:xfrm>
          </p:grpSpPr>
          <p:sp>
            <p:nvSpPr>
              <p:cNvPr id="11" name="Google Shape;301;p30">
                <a:extLst>
                  <a:ext uri="{FF2B5EF4-FFF2-40B4-BE49-F238E27FC236}">
                    <a16:creationId xmlns:a16="http://schemas.microsoft.com/office/drawing/2014/main" id="{669C0369-B946-9E1F-5FA2-49FFE03FB023}"/>
                  </a:ext>
                </a:extLst>
              </p:cNvPr>
              <p:cNvSpPr/>
              <p:nvPr/>
            </p:nvSpPr>
            <p:spPr>
              <a:xfrm>
                <a:off x="0" y="721"/>
                <a:ext cx="12192000" cy="691496"/>
              </a:xfrm>
              <a:prstGeom prst="rect">
                <a:avLst/>
              </a:prstGeom>
              <a:solidFill>
                <a:srgbClr val="01374D"/>
              </a:solidFill>
              <a:ln>
                <a:noFill/>
              </a:ln>
            </p:spPr>
            <p:txBody>
              <a:bodyPr spcFirstLastPara="1" wrap="square" lIns="68575" tIns="34275" rIns="68575" bIns="34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2" name="Google Shape;302;p30">
                <a:extLst>
                  <a:ext uri="{FF2B5EF4-FFF2-40B4-BE49-F238E27FC236}">
                    <a16:creationId xmlns:a16="http://schemas.microsoft.com/office/drawing/2014/main" id="{FBC6E367-4523-E1DD-413C-316950958B82}"/>
                  </a:ext>
                </a:extLst>
              </p:cNvPr>
              <p:cNvSpPr/>
              <p:nvPr/>
            </p:nvSpPr>
            <p:spPr>
              <a:xfrm>
                <a:off x="1933996" y="70389"/>
                <a:ext cx="5053636" cy="363869"/>
              </a:xfrm>
              <a:prstGeom prst="roundRect">
                <a:avLst>
                  <a:gd name="adj" fmla="val 31201"/>
                </a:avLst>
              </a:prstGeom>
              <a:noFill/>
              <a:ln w="19050" cap="flat" cmpd="sng">
                <a:solidFill>
                  <a:srgbClr val="00B0F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13" name="Google Shape;303;p30">
                <a:extLst>
                  <a:ext uri="{FF2B5EF4-FFF2-40B4-BE49-F238E27FC236}">
                    <a16:creationId xmlns:a16="http://schemas.microsoft.com/office/drawing/2014/main" id="{3F9AB246-3EC9-B4FC-B90D-8C433E484A05}"/>
                  </a:ext>
                </a:extLst>
              </p:cNvPr>
              <p:cNvCxnSpPr/>
              <p:nvPr/>
            </p:nvCxnSpPr>
            <p:spPr>
              <a:xfrm>
                <a:off x="5428144" y="513658"/>
                <a:ext cx="1014984" cy="0"/>
              </a:xfrm>
              <a:prstGeom prst="straightConnector1">
                <a:avLst/>
              </a:prstGeom>
              <a:noFill/>
              <a:ln w="19050" cap="flat" cmpd="sng">
                <a:solidFill>
                  <a:schemeClr val="lt1"/>
                </a:solidFill>
                <a:prstDash val="solid"/>
                <a:miter lim="800000"/>
                <a:headEnd type="none" w="sm" len="sm"/>
                <a:tailEnd type="none" w="sm" len="sm"/>
              </a:ln>
            </p:spPr>
          </p:cxnSp>
          <p:cxnSp>
            <p:nvCxnSpPr>
              <p:cNvPr id="14" name="Google Shape;304;p30">
                <a:extLst>
                  <a:ext uri="{FF2B5EF4-FFF2-40B4-BE49-F238E27FC236}">
                    <a16:creationId xmlns:a16="http://schemas.microsoft.com/office/drawing/2014/main" id="{4D4E78B9-440A-2C28-AF81-CC70005E07FC}"/>
                  </a:ext>
                </a:extLst>
              </p:cNvPr>
              <p:cNvCxnSpPr/>
              <p:nvPr/>
            </p:nvCxnSpPr>
            <p:spPr>
              <a:xfrm>
                <a:off x="5428144" y="621481"/>
                <a:ext cx="792000" cy="0"/>
              </a:xfrm>
              <a:prstGeom prst="straightConnector1">
                <a:avLst/>
              </a:prstGeom>
              <a:noFill/>
              <a:ln w="19050" cap="flat" cmpd="sng">
                <a:solidFill>
                  <a:schemeClr val="lt1"/>
                </a:solidFill>
                <a:prstDash val="solid"/>
                <a:miter lim="800000"/>
                <a:headEnd type="none" w="sm" len="sm"/>
                <a:tailEnd type="none" w="sm" len="sm"/>
              </a:ln>
            </p:spPr>
          </p:cxnSp>
        </p:grpSp>
        <p:sp>
          <p:nvSpPr>
            <p:cNvPr id="6" name="Google Shape;309;p30">
              <a:extLst>
                <a:ext uri="{FF2B5EF4-FFF2-40B4-BE49-F238E27FC236}">
                  <a16:creationId xmlns:a16="http://schemas.microsoft.com/office/drawing/2014/main" id="{C334232C-FD7D-6C36-C3E9-F3EA3AB672B5}"/>
                </a:ext>
              </a:extLst>
            </p:cNvPr>
            <p:cNvSpPr txBox="1"/>
            <p:nvPr/>
          </p:nvSpPr>
          <p:spPr>
            <a:xfrm>
              <a:off x="1916267" y="50532"/>
              <a:ext cx="2655600" cy="284700"/>
            </a:xfrm>
            <a:prstGeom prst="rect">
              <a:avLst/>
            </a:prstGeom>
            <a:noFill/>
            <a:ln>
              <a:noFill/>
            </a:ln>
          </p:spPr>
          <p:txBody>
            <a:bodyPr spcFirstLastPara="1" wrap="square" lIns="68575" tIns="34275" rIns="68575" bIns="3427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FFFFFF"/>
                </a:solidFill>
                <a:effectLst/>
                <a:uLnTx/>
                <a:uFillTx/>
                <a:latin typeface="Trebuchet MS"/>
                <a:ea typeface="Trebuchet MS"/>
                <a:cs typeface="Trebuchet MS"/>
                <a:sym typeface="Trebuchet MS"/>
              </a:endParaRPr>
            </a:p>
          </p:txBody>
        </p:sp>
        <p:sp>
          <p:nvSpPr>
            <p:cNvPr id="7" name="Flowchart: Connector 6">
              <a:extLst>
                <a:ext uri="{FF2B5EF4-FFF2-40B4-BE49-F238E27FC236}">
                  <a16:creationId xmlns:a16="http://schemas.microsoft.com/office/drawing/2014/main" id="{3631B947-1D9E-BEC3-C1E4-F556B13BE527}"/>
                </a:ext>
              </a:extLst>
            </p:cNvPr>
            <p:cNvSpPr/>
            <p:nvPr/>
          </p:nvSpPr>
          <p:spPr>
            <a:xfrm>
              <a:off x="28571" y="185628"/>
              <a:ext cx="568640" cy="568640"/>
            </a:xfrm>
            <a:prstGeom prst="flowChartConnector">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8" name="Google Shape;306;p30">
              <a:extLst>
                <a:ext uri="{FF2B5EF4-FFF2-40B4-BE49-F238E27FC236}">
                  <a16:creationId xmlns:a16="http://schemas.microsoft.com/office/drawing/2014/main" id="{1AB94239-C0B7-46A9-D3B7-47C9A0317EBB}"/>
                </a:ext>
              </a:extLst>
            </p:cNvPr>
            <p:cNvPicPr preferRelativeResize="0"/>
            <p:nvPr/>
          </p:nvPicPr>
          <p:blipFill rotWithShape="1">
            <a:blip r:embed="rId3">
              <a:alphaModFix/>
            </a:blip>
            <a:srcRect/>
            <a:stretch/>
          </p:blipFill>
          <p:spPr>
            <a:xfrm>
              <a:off x="97813" y="274208"/>
              <a:ext cx="394072" cy="404818"/>
            </a:xfrm>
            <a:prstGeom prst="rect">
              <a:avLst/>
            </a:prstGeom>
            <a:noFill/>
            <a:ln>
              <a:noFill/>
            </a:ln>
          </p:spPr>
        </p:pic>
        <p:sp>
          <p:nvSpPr>
            <p:cNvPr id="9" name="Flowchart: Connector 8">
              <a:extLst>
                <a:ext uri="{FF2B5EF4-FFF2-40B4-BE49-F238E27FC236}">
                  <a16:creationId xmlns:a16="http://schemas.microsoft.com/office/drawing/2014/main" id="{23B36F22-A826-8621-1022-8A500EA82B44}"/>
                </a:ext>
              </a:extLst>
            </p:cNvPr>
            <p:cNvSpPr/>
            <p:nvPr/>
          </p:nvSpPr>
          <p:spPr>
            <a:xfrm>
              <a:off x="8540328" y="191848"/>
              <a:ext cx="568640" cy="568640"/>
            </a:xfrm>
            <a:prstGeom prst="flowChartConnector">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0" name="Google Shape;308;p30" descr="A group of colorful birds&#10;&#10;Description automatically generated with low confidence">
              <a:extLst>
                <a:ext uri="{FF2B5EF4-FFF2-40B4-BE49-F238E27FC236}">
                  <a16:creationId xmlns:a16="http://schemas.microsoft.com/office/drawing/2014/main" id="{876D7D04-B240-17D0-D5B2-DEE11375F648}"/>
                </a:ext>
              </a:extLst>
            </p:cNvPr>
            <p:cNvPicPr preferRelativeResize="0"/>
            <p:nvPr/>
          </p:nvPicPr>
          <p:blipFill rotWithShape="1">
            <a:blip r:embed="rId4">
              <a:alphaModFix/>
            </a:blip>
            <a:srcRect/>
            <a:stretch/>
          </p:blipFill>
          <p:spPr>
            <a:xfrm>
              <a:off x="8559517" y="217824"/>
              <a:ext cx="550793" cy="549588"/>
            </a:xfrm>
            <a:prstGeom prst="flowChartConnector">
              <a:avLst/>
            </a:prstGeom>
            <a:blipFill rotWithShape="1">
              <a:blip r:embed="rId5">
                <a:alphaModFix amt="29000"/>
              </a:blip>
              <a:stretch>
                <a:fillRect/>
              </a:stretch>
            </a:blipFill>
            <a:ln>
              <a:noFill/>
            </a:ln>
          </p:spPr>
        </p:pic>
      </p:grpSp>
      <p:sp>
        <p:nvSpPr>
          <p:cNvPr id="3" name="TextBox 2">
            <a:extLst>
              <a:ext uri="{FF2B5EF4-FFF2-40B4-BE49-F238E27FC236}">
                <a16:creationId xmlns:a16="http://schemas.microsoft.com/office/drawing/2014/main" id="{00F90295-E129-FB58-9133-DACA61B53F4D}"/>
              </a:ext>
            </a:extLst>
          </p:cNvPr>
          <p:cNvSpPr txBox="1"/>
          <p:nvPr/>
        </p:nvSpPr>
        <p:spPr>
          <a:xfrm>
            <a:off x="1526087" y="41132"/>
            <a:ext cx="343595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400" b="0" i="0" u="none" strike="noStrike" kern="0" cap="none" spc="0" normalizeH="0" baseline="0" noProof="0" dirty="0">
                <a:ln>
                  <a:noFill/>
                </a:ln>
                <a:solidFill>
                  <a:srgbClr val="FFFFFF"/>
                </a:solidFill>
                <a:effectLst/>
                <a:uLnTx/>
                <a:uFillTx/>
                <a:latin typeface="Calibri"/>
                <a:ea typeface="Calibri"/>
                <a:cs typeface="Calibri"/>
                <a:sym typeface="Calibri"/>
              </a:rPr>
              <a:t>FAAC ALLOCATION ANALYSIS JAN-DEC 2023</a:t>
            </a:r>
          </a:p>
        </p:txBody>
      </p:sp>
      <p:graphicFrame>
        <p:nvGraphicFramePr>
          <p:cNvPr id="15" name="Chart 14">
            <a:extLst>
              <a:ext uri="{FF2B5EF4-FFF2-40B4-BE49-F238E27FC236}">
                <a16:creationId xmlns:a16="http://schemas.microsoft.com/office/drawing/2014/main" id="{EC632A3F-B243-C9F8-D99E-2982C546CE8E}"/>
              </a:ext>
            </a:extLst>
          </p:cNvPr>
          <p:cNvGraphicFramePr>
            <a:graphicFrameLocks/>
          </p:cNvGraphicFramePr>
          <p:nvPr/>
        </p:nvGraphicFramePr>
        <p:xfrm>
          <a:off x="4665108" y="1940312"/>
          <a:ext cx="4226700" cy="271912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44083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1" y="1545463"/>
            <a:ext cx="3936206" cy="3490879"/>
          </a:xfrm>
          <a:prstGeom prst="rect">
            <a:avLst/>
          </a:prstGeom>
        </p:spPr>
      </p:pic>
      <p:sp>
        <p:nvSpPr>
          <p:cNvPr id="5" name="Google Shape;488;p10"/>
          <p:cNvSpPr txBox="1"/>
          <p:nvPr/>
        </p:nvSpPr>
        <p:spPr>
          <a:xfrm>
            <a:off x="521397" y="593251"/>
            <a:ext cx="3649873" cy="40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 sz="1600" b="1" i="1" u="none" strike="noStrike" cap="none" dirty="0">
                <a:solidFill>
                  <a:srgbClr val="01374D"/>
                </a:solidFill>
                <a:latin typeface="Calibri"/>
                <a:ea typeface="Calibri"/>
                <a:cs typeface="Calibri"/>
                <a:sym typeface="Calibri"/>
              </a:rPr>
              <a:t>…</a:t>
            </a:r>
            <a:r>
              <a:rPr lang="en" sz="1600" b="1" i="1" dirty="0">
                <a:solidFill>
                  <a:srgbClr val="01374D"/>
                </a:solidFill>
                <a:latin typeface="Calibri"/>
                <a:ea typeface="Calibri"/>
                <a:cs typeface="Calibri"/>
                <a:sym typeface="Calibri"/>
              </a:rPr>
              <a:t>Up the ladder in Fiscal </a:t>
            </a:r>
            <a:r>
              <a:rPr lang="en-GB" sz="1600" b="1" i="1" dirty="0">
                <a:solidFill>
                  <a:srgbClr val="01374D"/>
                </a:solidFill>
                <a:latin typeface="Calibri"/>
                <a:ea typeface="Calibri"/>
                <a:cs typeface="Calibri"/>
                <a:sym typeface="Calibri"/>
              </a:rPr>
              <a:t>Transparency</a:t>
            </a:r>
            <a:endParaRPr sz="1600" b="1" i="1" u="none" strike="noStrike" cap="none" dirty="0">
              <a:solidFill>
                <a:srgbClr val="01374D"/>
              </a:solidFill>
              <a:latin typeface="Calibri"/>
              <a:ea typeface="Calibri"/>
              <a:cs typeface="Calibri"/>
              <a:sym typeface="Calibri"/>
            </a:endParaRPr>
          </a:p>
        </p:txBody>
      </p:sp>
      <p:sp>
        <p:nvSpPr>
          <p:cNvPr id="6" name="Rectangle 5"/>
          <p:cNvSpPr/>
          <p:nvPr/>
        </p:nvSpPr>
        <p:spPr>
          <a:xfrm>
            <a:off x="509222" y="949877"/>
            <a:ext cx="7507877" cy="646331"/>
          </a:xfrm>
          <a:prstGeom prst="rect">
            <a:avLst/>
          </a:prstGeom>
        </p:spPr>
        <p:txBody>
          <a:bodyPr wrap="square">
            <a:spAutoFit/>
          </a:bodyPr>
          <a:lstStyle/>
          <a:p>
            <a:pPr algn="just"/>
            <a:r>
              <a:rPr lang="en-GB" sz="1200" dirty="0" err="1">
                <a:solidFill>
                  <a:srgbClr val="010101"/>
                </a:solidFill>
                <a:latin typeface="Trebuchet MS" panose="020B0603020202020204" pitchFamily="34" charset="0"/>
              </a:rPr>
              <a:t>BudgIT</a:t>
            </a:r>
            <a:r>
              <a:rPr lang="en-GB" sz="1200" dirty="0">
                <a:solidFill>
                  <a:srgbClr val="010101"/>
                </a:solidFill>
                <a:latin typeface="Trebuchet MS" panose="020B0603020202020204" pitchFamily="34" charset="0"/>
              </a:rPr>
              <a:t> assessed and ranked the fiscal performance of all 36 states from the most sustainable to the least sustainable. This year’s edition additionally spotlights the state’s expenditure delivery for improved economic development at state levels.</a:t>
            </a:r>
            <a:endParaRPr lang="en-US" sz="1200" dirty="0">
              <a:latin typeface="Trebuchet MS" panose="020B0603020202020204" pitchFamily="34" charset="0"/>
            </a:endParaRPr>
          </a:p>
        </p:txBody>
      </p:sp>
      <p:sp>
        <p:nvSpPr>
          <p:cNvPr id="17" name="Rectangle 16"/>
          <p:cNvSpPr/>
          <p:nvPr/>
        </p:nvSpPr>
        <p:spPr>
          <a:xfrm>
            <a:off x="97813" y="1767408"/>
            <a:ext cx="4860553" cy="3046988"/>
          </a:xfrm>
          <a:prstGeom prst="rect">
            <a:avLst/>
          </a:prstGeom>
        </p:spPr>
        <p:txBody>
          <a:bodyPr wrap="square">
            <a:spAutoFit/>
          </a:bodyPr>
          <a:lstStyle/>
          <a:p>
            <a:pPr marL="285750" indent="-285750" algn="just">
              <a:buFont typeface="Arial" panose="020B0604020202020204" pitchFamily="34" charset="0"/>
              <a:buChar char="•"/>
            </a:pPr>
            <a:r>
              <a:rPr lang="en-GB" sz="1200" dirty="0">
                <a:solidFill>
                  <a:srgbClr val="01374D"/>
                </a:solidFill>
                <a:latin typeface="Trebuchet MS" panose="020B0603020202020204" pitchFamily="34" charset="0"/>
              </a:rPr>
              <a:t>The Centre of Excellence </a:t>
            </a:r>
            <a:r>
              <a:rPr lang="en-GB" sz="1200" dirty="0">
                <a:latin typeface="Trebuchet MS" panose="020B0603020202020204" pitchFamily="34" charset="0"/>
              </a:rPr>
              <a:t>has emerged as the </a:t>
            </a:r>
            <a:r>
              <a:rPr lang="en-GB" sz="1200" b="1" dirty="0">
                <a:solidFill>
                  <a:srgbClr val="01374D"/>
                </a:solidFill>
                <a:latin typeface="Trebuchet MS" panose="020B0603020202020204" pitchFamily="34" charset="0"/>
              </a:rPr>
              <a:t>2nd best </a:t>
            </a:r>
            <a:r>
              <a:rPr lang="en-GB" sz="1200" dirty="0">
                <a:latin typeface="Trebuchet MS" panose="020B0603020202020204" pitchFamily="34" charset="0"/>
              </a:rPr>
              <a:t>state in the 2023 Fiscal Performance ranking. This is a move up from its </a:t>
            </a:r>
            <a:r>
              <a:rPr lang="en-GB" sz="1200" b="1" dirty="0">
                <a:latin typeface="Trebuchet MS" panose="020B0603020202020204" pitchFamily="34" charset="0"/>
              </a:rPr>
              <a:t>2022 State of States ranking </a:t>
            </a:r>
            <a:r>
              <a:rPr lang="en-GB" sz="1200" dirty="0">
                <a:latin typeface="Trebuchet MS" panose="020B0603020202020204" pitchFamily="34" charset="0"/>
              </a:rPr>
              <a:t>of the 3rd among the 36 states</a:t>
            </a:r>
          </a:p>
          <a:p>
            <a:pPr marL="285750" indent="-285750" algn="just">
              <a:buFont typeface="Arial" panose="020B0604020202020204" pitchFamily="34" charset="0"/>
              <a:buChar char="•"/>
            </a:pPr>
            <a:endParaRPr lang="en-GB" sz="1200" dirty="0">
              <a:latin typeface="Trebuchet MS" panose="020B0603020202020204" pitchFamily="34" charset="0"/>
            </a:endParaRPr>
          </a:p>
          <a:p>
            <a:pPr marL="285750" indent="-285750" algn="just">
              <a:buFont typeface="Arial" panose="020B0604020202020204" pitchFamily="34" charset="0"/>
              <a:buChar char="•"/>
            </a:pPr>
            <a:r>
              <a:rPr lang="en-GB" sz="1200" dirty="0">
                <a:solidFill>
                  <a:srgbClr val="01374D"/>
                </a:solidFill>
                <a:latin typeface="Trebuchet MS" panose="020B0603020202020204" pitchFamily="34" charset="0"/>
              </a:rPr>
              <a:t>The state’s Gross FAAC, as a percentage of its total revenue for 2022 is 25.01% </a:t>
            </a:r>
            <a:r>
              <a:rPr lang="en-GB" sz="1200" dirty="0">
                <a:latin typeface="Trebuchet MS" panose="020B0603020202020204" pitchFamily="34" charset="0"/>
              </a:rPr>
              <a:t>making Lagos the state with the lowest FAAC dependency among its subnational peers</a:t>
            </a:r>
          </a:p>
          <a:p>
            <a:pPr algn="just"/>
            <a:endParaRPr lang="en-GB" sz="1200" dirty="0">
              <a:latin typeface="Trebuchet MS" panose="020B0603020202020204" pitchFamily="34" charset="0"/>
            </a:endParaRPr>
          </a:p>
          <a:p>
            <a:pPr marL="285750" indent="-285750" algn="just">
              <a:buFont typeface="Arial" panose="020B0604020202020204" pitchFamily="34" charset="0"/>
              <a:buChar char="•"/>
            </a:pPr>
            <a:r>
              <a:rPr lang="en-GB" sz="1200" dirty="0">
                <a:solidFill>
                  <a:srgbClr val="01374D"/>
                </a:solidFill>
                <a:latin typeface="Trebuchet MS" panose="020B0603020202020204" pitchFamily="34" charset="0"/>
              </a:rPr>
              <a:t>The state implemented the public expenditure standard in favour of capital expenditure </a:t>
            </a:r>
            <a:r>
              <a:rPr lang="en-GB" sz="1200" dirty="0">
                <a:latin typeface="Trebuchet MS" panose="020B0603020202020204" pitchFamily="34" charset="0"/>
              </a:rPr>
              <a:t>by ensuring that infrastructure is designed and provided to get the best value for money and the best quality for its citizens</a:t>
            </a:r>
          </a:p>
          <a:p>
            <a:pPr algn="just"/>
            <a:endParaRPr lang="en-GB" sz="1200" dirty="0">
              <a:latin typeface="Trebuchet MS" panose="020B0603020202020204" pitchFamily="34" charset="0"/>
            </a:endParaRPr>
          </a:p>
          <a:p>
            <a:pPr marL="285750" indent="-285750" algn="just">
              <a:buFont typeface="Arial" panose="020B0604020202020204" pitchFamily="34" charset="0"/>
              <a:buChar char="•"/>
            </a:pPr>
            <a:r>
              <a:rPr lang="en-GB" sz="1200" dirty="0">
                <a:solidFill>
                  <a:srgbClr val="01374D"/>
                </a:solidFill>
                <a:latin typeface="Trebuchet MS" panose="020B0603020202020204" pitchFamily="34" charset="0"/>
              </a:rPr>
              <a:t>Lagos’ exceptional IGR and total revenue </a:t>
            </a:r>
            <a:r>
              <a:rPr lang="en-GB" sz="1200" dirty="0">
                <a:latin typeface="Trebuchet MS" panose="020B0603020202020204" pitchFamily="34" charset="0"/>
              </a:rPr>
              <a:t>allow the subnational unit the room to spend and even borrow. However, this must be done within prudent and sustainable limits in the coming years</a:t>
            </a:r>
          </a:p>
        </p:txBody>
      </p:sp>
      <p:grpSp>
        <p:nvGrpSpPr>
          <p:cNvPr id="16" name="Group 15">
            <a:extLst>
              <a:ext uri="{FF2B5EF4-FFF2-40B4-BE49-F238E27FC236}">
                <a16:creationId xmlns:a16="http://schemas.microsoft.com/office/drawing/2014/main" id="{38AFBF99-FA8D-9B42-EEF1-2140821AD9A8}"/>
              </a:ext>
            </a:extLst>
          </p:cNvPr>
          <p:cNvGrpSpPr/>
          <p:nvPr/>
        </p:nvGrpSpPr>
        <p:grpSpPr>
          <a:xfrm>
            <a:off x="0" y="541"/>
            <a:ext cx="9144000" cy="766871"/>
            <a:chOff x="0" y="541"/>
            <a:chExt cx="9144000" cy="766871"/>
          </a:xfrm>
        </p:grpSpPr>
        <p:grpSp>
          <p:nvGrpSpPr>
            <p:cNvPr id="18" name="Google Shape;300;p30">
              <a:extLst>
                <a:ext uri="{FF2B5EF4-FFF2-40B4-BE49-F238E27FC236}">
                  <a16:creationId xmlns:a16="http://schemas.microsoft.com/office/drawing/2014/main" id="{0D85D70C-AB98-08C2-B2A4-873DD939CC79}"/>
                </a:ext>
              </a:extLst>
            </p:cNvPr>
            <p:cNvGrpSpPr/>
            <p:nvPr/>
          </p:nvGrpSpPr>
          <p:grpSpPr>
            <a:xfrm>
              <a:off x="0" y="541"/>
              <a:ext cx="9144000" cy="518622"/>
              <a:chOff x="0" y="721"/>
              <a:chExt cx="12192000" cy="691496"/>
            </a:xfrm>
          </p:grpSpPr>
          <p:sp>
            <p:nvSpPr>
              <p:cNvPr id="24" name="Google Shape;301;p30">
                <a:extLst>
                  <a:ext uri="{FF2B5EF4-FFF2-40B4-BE49-F238E27FC236}">
                    <a16:creationId xmlns:a16="http://schemas.microsoft.com/office/drawing/2014/main" id="{E423DF63-0565-61B7-7B43-B08348DC9D9A}"/>
                  </a:ext>
                </a:extLst>
              </p:cNvPr>
              <p:cNvSpPr/>
              <p:nvPr/>
            </p:nvSpPr>
            <p:spPr>
              <a:xfrm>
                <a:off x="0" y="721"/>
                <a:ext cx="12192000" cy="691496"/>
              </a:xfrm>
              <a:prstGeom prst="rect">
                <a:avLst/>
              </a:prstGeom>
              <a:solidFill>
                <a:srgbClr val="01374D"/>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Calibri"/>
                  <a:ea typeface="Calibri"/>
                  <a:cs typeface="Calibri"/>
                  <a:sym typeface="Calibri"/>
                </a:endParaRPr>
              </a:p>
            </p:txBody>
          </p:sp>
          <p:sp>
            <p:nvSpPr>
              <p:cNvPr id="25" name="Google Shape;302;p30">
                <a:extLst>
                  <a:ext uri="{FF2B5EF4-FFF2-40B4-BE49-F238E27FC236}">
                    <a16:creationId xmlns:a16="http://schemas.microsoft.com/office/drawing/2014/main" id="{7FC1FF67-1FF3-07B4-C11A-2BFAB8E46980}"/>
                  </a:ext>
                </a:extLst>
              </p:cNvPr>
              <p:cNvSpPr/>
              <p:nvPr/>
            </p:nvSpPr>
            <p:spPr>
              <a:xfrm>
                <a:off x="1933996" y="70389"/>
                <a:ext cx="5053636" cy="363869"/>
              </a:xfrm>
              <a:prstGeom prst="roundRect">
                <a:avLst>
                  <a:gd name="adj" fmla="val 31201"/>
                </a:avLst>
              </a:prstGeom>
              <a:noFill/>
              <a:ln w="19050" cap="flat" cmpd="sng">
                <a:solidFill>
                  <a:srgbClr val="00B0F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26" name="Google Shape;303;p30">
                <a:extLst>
                  <a:ext uri="{FF2B5EF4-FFF2-40B4-BE49-F238E27FC236}">
                    <a16:creationId xmlns:a16="http://schemas.microsoft.com/office/drawing/2014/main" id="{A87EF188-CDF1-5A68-3A84-4ED7D8D34E64}"/>
                  </a:ext>
                </a:extLst>
              </p:cNvPr>
              <p:cNvCxnSpPr/>
              <p:nvPr/>
            </p:nvCxnSpPr>
            <p:spPr>
              <a:xfrm>
                <a:off x="5428144" y="513658"/>
                <a:ext cx="1014984" cy="0"/>
              </a:xfrm>
              <a:prstGeom prst="straightConnector1">
                <a:avLst/>
              </a:prstGeom>
              <a:noFill/>
              <a:ln w="19050" cap="flat" cmpd="sng">
                <a:solidFill>
                  <a:schemeClr val="lt1"/>
                </a:solidFill>
                <a:prstDash val="solid"/>
                <a:miter lim="800000"/>
                <a:headEnd type="none" w="sm" len="sm"/>
                <a:tailEnd type="none" w="sm" len="sm"/>
              </a:ln>
            </p:spPr>
          </p:cxnSp>
          <p:cxnSp>
            <p:nvCxnSpPr>
              <p:cNvPr id="27" name="Google Shape;304;p30">
                <a:extLst>
                  <a:ext uri="{FF2B5EF4-FFF2-40B4-BE49-F238E27FC236}">
                    <a16:creationId xmlns:a16="http://schemas.microsoft.com/office/drawing/2014/main" id="{3F3BCDEE-2814-97E5-5EF4-49B0088A5E66}"/>
                  </a:ext>
                </a:extLst>
              </p:cNvPr>
              <p:cNvCxnSpPr/>
              <p:nvPr/>
            </p:nvCxnSpPr>
            <p:spPr>
              <a:xfrm>
                <a:off x="5428144" y="621481"/>
                <a:ext cx="792000" cy="0"/>
              </a:xfrm>
              <a:prstGeom prst="straightConnector1">
                <a:avLst/>
              </a:prstGeom>
              <a:noFill/>
              <a:ln w="19050" cap="flat" cmpd="sng">
                <a:solidFill>
                  <a:schemeClr val="lt1"/>
                </a:solidFill>
                <a:prstDash val="solid"/>
                <a:miter lim="800000"/>
                <a:headEnd type="none" w="sm" len="sm"/>
                <a:tailEnd type="none" w="sm" len="sm"/>
              </a:ln>
            </p:spPr>
          </p:cxnSp>
        </p:grpSp>
        <p:sp>
          <p:nvSpPr>
            <p:cNvPr id="19" name="Google Shape;309;p30">
              <a:extLst>
                <a:ext uri="{FF2B5EF4-FFF2-40B4-BE49-F238E27FC236}">
                  <a16:creationId xmlns:a16="http://schemas.microsoft.com/office/drawing/2014/main" id="{F8372C1C-23E8-26EB-D90C-575D23B8DFBF}"/>
                </a:ext>
              </a:extLst>
            </p:cNvPr>
            <p:cNvSpPr txBox="1"/>
            <p:nvPr/>
          </p:nvSpPr>
          <p:spPr>
            <a:xfrm>
              <a:off x="1916267" y="50532"/>
              <a:ext cx="26556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Trebuchet MS"/>
                <a:ea typeface="Trebuchet MS"/>
                <a:cs typeface="Trebuchet MS"/>
                <a:sym typeface="Trebuchet MS"/>
              </a:endParaRPr>
            </a:p>
          </p:txBody>
        </p:sp>
        <p:sp>
          <p:nvSpPr>
            <p:cNvPr id="20" name="Flowchart: Connector 19">
              <a:extLst>
                <a:ext uri="{FF2B5EF4-FFF2-40B4-BE49-F238E27FC236}">
                  <a16:creationId xmlns:a16="http://schemas.microsoft.com/office/drawing/2014/main" id="{CF9DFAC4-A662-3920-0E63-F577EF727B75}"/>
                </a:ext>
              </a:extLst>
            </p:cNvPr>
            <p:cNvSpPr/>
            <p:nvPr/>
          </p:nvSpPr>
          <p:spPr>
            <a:xfrm>
              <a:off x="28571" y="185628"/>
              <a:ext cx="568640" cy="568640"/>
            </a:xfrm>
            <a:prstGeom prst="flowChartConnector">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oogle Shape;306;p30">
              <a:extLst>
                <a:ext uri="{FF2B5EF4-FFF2-40B4-BE49-F238E27FC236}">
                  <a16:creationId xmlns:a16="http://schemas.microsoft.com/office/drawing/2014/main" id="{4813C708-A2E5-0EC6-3F72-5CA890511CD8}"/>
                </a:ext>
              </a:extLst>
            </p:cNvPr>
            <p:cNvPicPr preferRelativeResize="0"/>
            <p:nvPr/>
          </p:nvPicPr>
          <p:blipFill rotWithShape="1">
            <a:blip r:embed="rId3">
              <a:alphaModFix/>
            </a:blip>
            <a:srcRect/>
            <a:stretch/>
          </p:blipFill>
          <p:spPr>
            <a:xfrm>
              <a:off x="97813" y="274208"/>
              <a:ext cx="394072" cy="404818"/>
            </a:xfrm>
            <a:prstGeom prst="rect">
              <a:avLst/>
            </a:prstGeom>
            <a:noFill/>
            <a:ln>
              <a:noFill/>
            </a:ln>
          </p:spPr>
        </p:pic>
        <p:sp>
          <p:nvSpPr>
            <p:cNvPr id="22" name="Flowchart: Connector 21">
              <a:extLst>
                <a:ext uri="{FF2B5EF4-FFF2-40B4-BE49-F238E27FC236}">
                  <a16:creationId xmlns:a16="http://schemas.microsoft.com/office/drawing/2014/main" id="{35DB7118-B3A2-7F5D-25F8-B6A7E21FAB51}"/>
                </a:ext>
              </a:extLst>
            </p:cNvPr>
            <p:cNvSpPr/>
            <p:nvPr/>
          </p:nvSpPr>
          <p:spPr>
            <a:xfrm>
              <a:off x="8540328" y="191848"/>
              <a:ext cx="568640" cy="568640"/>
            </a:xfrm>
            <a:prstGeom prst="flowChartConnector">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oogle Shape;308;p30" descr="A group of colorful birds&#10;&#10;Description automatically generated with low confidence">
              <a:extLst>
                <a:ext uri="{FF2B5EF4-FFF2-40B4-BE49-F238E27FC236}">
                  <a16:creationId xmlns:a16="http://schemas.microsoft.com/office/drawing/2014/main" id="{56A65FC7-80AF-C488-88DA-3560F5DDCC9F}"/>
                </a:ext>
              </a:extLst>
            </p:cNvPr>
            <p:cNvPicPr preferRelativeResize="0"/>
            <p:nvPr/>
          </p:nvPicPr>
          <p:blipFill rotWithShape="1">
            <a:blip r:embed="rId4">
              <a:alphaModFix/>
            </a:blip>
            <a:srcRect/>
            <a:stretch/>
          </p:blipFill>
          <p:spPr>
            <a:xfrm>
              <a:off x="8559517" y="217824"/>
              <a:ext cx="550793" cy="549588"/>
            </a:xfrm>
            <a:prstGeom prst="flowChartConnector">
              <a:avLst/>
            </a:prstGeom>
            <a:blipFill rotWithShape="1">
              <a:blip r:embed="rId5">
                <a:alphaModFix amt="29000"/>
              </a:blip>
              <a:stretch>
                <a:fillRect/>
              </a:stretch>
            </a:blipFill>
            <a:ln>
              <a:noFill/>
            </a:ln>
          </p:spPr>
        </p:pic>
      </p:grpSp>
      <p:sp>
        <p:nvSpPr>
          <p:cNvPr id="3" name="TextBox 2">
            <a:extLst>
              <a:ext uri="{FF2B5EF4-FFF2-40B4-BE49-F238E27FC236}">
                <a16:creationId xmlns:a16="http://schemas.microsoft.com/office/drawing/2014/main" id="{2BB5EB32-1EFE-E638-FB64-73D5B37B9F46}"/>
              </a:ext>
            </a:extLst>
          </p:cNvPr>
          <p:cNvSpPr txBox="1"/>
          <p:nvPr/>
        </p:nvSpPr>
        <p:spPr>
          <a:xfrm>
            <a:off x="1551777" y="27481"/>
            <a:ext cx="2999104"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400" b="0" i="0" u="none" strike="noStrike" kern="0" cap="none" spc="0" normalizeH="0" baseline="0" noProof="0" dirty="0">
                <a:ln>
                  <a:noFill/>
                </a:ln>
                <a:solidFill>
                  <a:srgbClr val="FFFFFF"/>
                </a:solidFill>
                <a:effectLst/>
                <a:uLnTx/>
                <a:uFillTx/>
                <a:latin typeface="Trebuchet MS" panose="020B0603020202020204" pitchFamily="34" charset="0"/>
                <a:ea typeface="Calibri"/>
                <a:cs typeface="Calibri"/>
                <a:sym typeface="Calibri"/>
              </a:rPr>
              <a:t>FISCAL PERFORMANCE RANKING</a:t>
            </a:r>
          </a:p>
        </p:txBody>
      </p:sp>
    </p:spTree>
    <p:extLst>
      <p:ext uri="{BB962C8B-B14F-4D97-AF65-F5344CB8AC3E}">
        <p14:creationId xmlns:p14="http://schemas.microsoft.com/office/powerpoint/2010/main" val="2108955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36"/>
          <p:cNvSpPr txBox="1"/>
          <p:nvPr/>
        </p:nvSpPr>
        <p:spPr>
          <a:xfrm>
            <a:off x="3283835" y="2470534"/>
            <a:ext cx="4152900" cy="338700"/>
          </a:xfrm>
          <a:prstGeom prst="rect">
            <a:avLst/>
          </a:prstGeom>
          <a:noFill/>
          <a:ln w="38100" cap="flat" cmpd="sng">
            <a:solidFill>
              <a:srgbClr val="004E66"/>
            </a:solidFill>
            <a:prstDash val="solid"/>
            <a:miter lim="400000"/>
            <a:headEnd type="none" w="sm" len="sm"/>
            <a:tailEnd type="none" w="sm" len="sm"/>
          </a:ln>
          <a:effectLst>
            <a:outerShdw blurRad="12700" dist="12700" rotWithShape="0">
              <a:srgbClr val="000000">
                <a:alpha val="14509"/>
              </a:srgbClr>
            </a:outerShdw>
          </a:effectLst>
        </p:spPr>
        <p:txBody>
          <a:bodyPr spcFirstLastPara="1" wrap="square" lIns="45725" tIns="45725" rIns="45725" bIns="45725" anchor="ctr" anchorCtr="0">
            <a:spAutoFit/>
          </a:bodyPr>
          <a:lstStyle/>
          <a:p>
            <a:pPr marL="0" marR="0" lvl="0" indent="0" algn="ctr" defTabSz="914400" rtl="0" eaLnBrk="1" fontAlgn="auto" latinLnBrk="0" hangingPunct="1">
              <a:lnSpc>
                <a:spcPct val="100000"/>
              </a:lnSpc>
              <a:spcBef>
                <a:spcPts val="0"/>
              </a:spcBef>
              <a:spcAft>
                <a:spcPts val="0"/>
              </a:spcAft>
              <a:buClr>
                <a:srgbClr val="004E66"/>
              </a:buClr>
              <a:buSzPts val="1600"/>
              <a:buFont typeface="Trebuchet MS"/>
              <a:buNone/>
              <a:tabLst/>
              <a:defRPr/>
            </a:pPr>
            <a:r>
              <a:rPr kumimoji="0" lang="en" sz="1600" b="1" i="0" u="none" strike="noStrike" kern="0" cap="small" spc="0" normalizeH="0" baseline="0" noProof="0">
                <a:ln>
                  <a:noFill/>
                </a:ln>
                <a:solidFill>
                  <a:srgbClr val="004E66"/>
                </a:solidFill>
                <a:effectLst/>
                <a:uLnTx/>
                <a:uFillTx/>
                <a:latin typeface="Trebuchet MS"/>
                <a:ea typeface="Trebuchet MS"/>
                <a:cs typeface="Trebuchet MS"/>
                <a:sym typeface="Trebuchet MS"/>
              </a:rPr>
              <a:t>Budget Performance Summary </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8" name="Google Shape;528;p36"/>
          <p:cNvSpPr/>
          <p:nvPr/>
        </p:nvSpPr>
        <p:spPr>
          <a:xfrm>
            <a:off x="3290978" y="2858308"/>
            <a:ext cx="309900" cy="144300"/>
          </a:xfrm>
          <a:prstGeom prst="rect">
            <a:avLst/>
          </a:prstGeom>
          <a:solidFill>
            <a:srgbClr val="DCDCDC"/>
          </a:solidFill>
          <a:ln>
            <a:noFill/>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Calibri"/>
              <a:buNone/>
              <a:tabLst/>
              <a:defRPr/>
            </a:pPr>
            <a:endParaRPr kumimoji="0" sz="800" b="0" i="0" u="none" strike="noStrike" kern="0" cap="none" spc="0" normalizeH="0" baseline="0" noProof="0">
              <a:ln>
                <a:noFill/>
              </a:ln>
              <a:solidFill>
                <a:srgbClr val="252D30"/>
              </a:solidFill>
              <a:effectLst/>
              <a:uLnTx/>
              <a:uFillTx/>
              <a:latin typeface="Helvetica Neue"/>
              <a:ea typeface="Helvetica Neue"/>
              <a:cs typeface="Helvetica Neue"/>
              <a:sym typeface="Helvetica Neue"/>
            </a:endParaRPr>
          </a:p>
        </p:txBody>
      </p:sp>
      <p:sp>
        <p:nvSpPr>
          <p:cNvPr id="529" name="Google Shape;529;p36"/>
          <p:cNvSpPr/>
          <p:nvPr/>
        </p:nvSpPr>
        <p:spPr>
          <a:xfrm>
            <a:off x="3614814" y="2858308"/>
            <a:ext cx="309900" cy="144300"/>
          </a:xfrm>
          <a:prstGeom prst="rect">
            <a:avLst/>
          </a:prstGeom>
          <a:solidFill>
            <a:srgbClr val="DBDBDB"/>
          </a:solidFill>
          <a:ln>
            <a:noFill/>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Calibri"/>
              <a:buNone/>
              <a:tabLst/>
              <a:defRPr/>
            </a:pPr>
            <a:endParaRPr kumimoji="0" sz="800" b="0" i="0" u="none" strike="noStrike" kern="0" cap="none" spc="0" normalizeH="0" baseline="0" noProof="0">
              <a:ln>
                <a:noFill/>
              </a:ln>
              <a:solidFill>
                <a:srgbClr val="252D30"/>
              </a:solidFill>
              <a:effectLst/>
              <a:uLnTx/>
              <a:uFillTx/>
              <a:latin typeface="Helvetica Neue"/>
              <a:ea typeface="Helvetica Neue"/>
              <a:cs typeface="Helvetica Neue"/>
              <a:sym typeface="Helvetica Neue"/>
            </a:endParaRPr>
          </a:p>
        </p:txBody>
      </p:sp>
      <p:sp>
        <p:nvSpPr>
          <p:cNvPr id="530" name="Google Shape;530;p36"/>
          <p:cNvSpPr/>
          <p:nvPr/>
        </p:nvSpPr>
        <p:spPr>
          <a:xfrm>
            <a:off x="3938651" y="2858308"/>
            <a:ext cx="309900" cy="144300"/>
          </a:xfrm>
          <a:prstGeom prst="rect">
            <a:avLst/>
          </a:prstGeom>
          <a:solidFill>
            <a:srgbClr val="004E66"/>
          </a:solidFill>
          <a:ln>
            <a:noFill/>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Calibri"/>
              <a:buNone/>
              <a:tabLst/>
              <a:defRPr/>
            </a:pPr>
            <a:endParaRPr kumimoji="0" sz="800" b="0" i="0" u="none" strike="noStrike" kern="0" cap="none" spc="0" normalizeH="0" baseline="0" noProof="0">
              <a:ln>
                <a:noFill/>
              </a:ln>
              <a:solidFill>
                <a:srgbClr val="252D30"/>
              </a:solidFill>
              <a:effectLst/>
              <a:uLnTx/>
              <a:uFillTx/>
              <a:latin typeface="Helvetica Neue"/>
              <a:ea typeface="Helvetica Neue"/>
              <a:cs typeface="Helvetica Neue"/>
              <a:sym typeface="Helvetica Neue"/>
            </a:endParaRPr>
          </a:p>
        </p:txBody>
      </p:sp>
      <p:sp>
        <p:nvSpPr>
          <p:cNvPr id="531" name="Google Shape;531;p36"/>
          <p:cNvSpPr/>
          <p:nvPr/>
        </p:nvSpPr>
        <p:spPr>
          <a:xfrm>
            <a:off x="4262486" y="2858308"/>
            <a:ext cx="309900" cy="144300"/>
          </a:xfrm>
          <a:prstGeom prst="rect">
            <a:avLst/>
          </a:prstGeom>
          <a:solidFill>
            <a:srgbClr val="DBDBDB"/>
          </a:solidFill>
          <a:ln>
            <a:noFill/>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Calibri"/>
              <a:buNone/>
              <a:tabLst/>
              <a:defRPr/>
            </a:pPr>
            <a:endParaRPr kumimoji="0" sz="800" b="0" i="0" u="none" strike="noStrike" kern="0" cap="none" spc="0" normalizeH="0" baseline="0" noProof="0">
              <a:ln>
                <a:noFill/>
              </a:ln>
              <a:solidFill>
                <a:srgbClr val="252D30"/>
              </a:solidFill>
              <a:effectLst/>
              <a:uLnTx/>
              <a:uFillTx/>
              <a:latin typeface="Helvetica Neue"/>
              <a:ea typeface="Helvetica Neue"/>
              <a:cs typeface="Helvetica Neue"/>
              <a:sym typeface="Helvetica Neue"/>
            </a:endParaRPr>
          </a:p>
        </p:txBody>
      </p:sp>
      <p:sp>
        <p:nvSpPr>
          <p:cNvPr id="532" name="Google Shape;532;p36"/>
          <p:cNvSpPr/>
          <p:nvPr/>
        </p:nvSpPr>
        <p:spPr>
          <a:xfrm>
            <a:off x="4586323" y="2858308"/>
            <a:ext cx="309900" cy="144300"/>
          </a:xfrm>
          <a:prstGeom prst="rect">
            <a:avLst/>
          </a:prstGeom>
          <a:solidFill>
            <a:srgbClr val="DBDBDB"/>
          </a:solidFill>
          <a:ln>
            <a:noFill/>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Calibri"/>
              <a:buNone/>
              <a:tabLst/>
              <a:defRPr/>
            </a:pPr>
            <a:endParaRPr kumimoji="0" sz="800" b="0" i="0" u="none" strike="noStrike" kern="0" cap="none" spc="0" normalizeH="0" baseline="0" noProof="0">
              <a:ln>
                <a:noFill/>
              </a:ln>
              <a:solidFill>
                <a:srgbClr val="252D30"/>
              </a:solidFill>
              <a:effectLst/>
              <a:uLnTx/>
              <a:uFillTx/>
              <a:latin typeface="Helvetica Neue"/>
              <a:ea typeface="Helvetica Neue"/>
              <a:cs typeface="Helvetica Neue"/>
              <a:sym typeface="Helvetica Neue"/>
            </a:endParaRPr>
          </a:p>
        </p:txBody>
      </p:sp>
      <p:sp>
        <p:nvSpPr>
          <p:cNvPr id="533" name="Google Shape;533;p36"/>
          <p:cNvSpPr/>
          <p:nvPr/>
        </p:nvSpPr>
        <p:spPr>
          <a:xfrm>
            <a:off x="4910159" y="2858308"/>
            <a:ext cx="309900" cy="144300"/>
          </a:xfrm>
          <a:prstGeom prst="rect">
            <a:avLst/>
          </a:prstGeom>
          <a:solidFill>
            <a:srgbClr val="DBDBDB"/>
          </a:solidFill>
          <a:ln>
            <a:noFill/>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Calibri"/>
              <a:buNone/>
              <a:tabLst/>
              <a:defRPr/>
            </a:pPr>
            <a:endParaRPr kumimoji="0" sz="800" b="0" i="0" u="none" strike="noStrike" kern="0" cap="none" spc="0" normalizeH="0" baseline="0" noProof="0">
              <a:ln>
                <a:noFill/>
              </a:ln>
              <a:solidFill>
                <a:srgbClr val="252D30"/>
              </a:solidFill>
              <a:effectLst/>
              <a:uLnTx/>
              <a:uFillTx/>
              <a:latin typeface="Helvetica Neue"/>
              <a:ea typeface="Helvetica Neue"/>
              <a:cs typeface="Helvetica Neue"/>
              <a:sym typeface="Helvetica Neue"/>
            </a:endParaRPr>
          </a:p>
        </p:txBody>
      </p:sp>
      <p:sp>
        <p:nvSpPr>
          <p:cNvPr id="534" name="Google Shape;534;p36"/>
          <p:cNvSpPr/>
          <p:nvPr/>
        </p:nvSpPr>
        <p:spPr>
          <a:xfrm>
            <a:off x="5233995" y="2858308"/>
            <a:ext cx="309900" cy="144300"/>
          </a:xfrm>
          <a:prstGeom prst="rect">
            <a:avLst/>
          </a:prstGeom>
          <a:solidFill>
            <a:srgbClr val="DBDBDB"/>
          </a:solidFill>
          <a:ln>
            <a:noFill/>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Calibri"/>
              <a:buNone/>
              <a:tabLst/>
              <a:defRPr/>
            </a:pPr>
            <a:endParaRPr kumimoji="0" sz="800" b="0" i="0" u="none" strike="noStrike" kern="0" cap="none" spc="0" normalizeH="0" baseline="0" noProof="0">
              <a:ln>
                <a:noFill/>
              </a:ln>
              <a:solidFill>
                <a:srgbClr val="252D30"/>
              </a:solidFill>
              <a:effectLst/>
              <a:uLnTx/>
              <a:uFillTx/>
              <a:latin typeface="Helvetica Neue"/>
              <a:ea typeface="Helvetica Neue"/>
              <a:cs typeface="Helvetica Neue"/>
              <a:sym typeface="Helvetica Neue"/>
            </a:endParaRPr>
          </a:p>
        </p:txBody>
      </p:sp>
      <p:sp>
        <p:nvSpPr>
          <p:cNvPr id="535" name="Google Shape;535;p36"/>
          <p:cNvSpPr/>
          <p:nvPr/>
        </p:nvSpPr>
        <p:spPr>
          <a:xfrm>
            <a:off x="5557831" y="2858308"/>
            <a:ext cx="309900" cy="144300"/>
          </a:xfrm>
          <a:prstGeom prst="rect">
            <a:avLst/>
          </a:prstGeom>
          <a:solidFill>
            <a:srgbClr val="DBDBDB"/>
          </a:solidFill>
          <a:ln>
            <a:noFill/>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Calibri"/>
              <a:buNone/>
              <a:tabLst/>
              <a:defRPr/>
            </a:pPr>
            <a:endParaRPr kumimoji="0" sz="800" b="0" i="0" u="none" strike="noStrike" kern="0" cap="none" spc="0" normalizeH="0" baseline="0" noProof="0">
              <a:ln>
                <a:noFill/>
              </a:ln>
              <a:solidFill>
                <a:srgbClr val="252D30"/>
              </a:solidFill>
              <a:effectLst/>
              <a:uLnTx/>
              <a:uFillTx/>
              <a:latin typeface="Helvetica Neue"/>
              <a:ea typeface="Helvetica Neue"/>
              <a:cs typeface="Helvetica Neue"/>
              <a:sym typeface="Helvetica Neue"/>
            </a:endParaRPr>
          </a:p>
        </p:txBody>
      </p:sp>
      <p:sp>
        <p:nvSpPr>
          <p:cNvPr id="536" name="Google Shape;536;p36"/>
          <p:cNvSpPr/>
          <p:nvPr/>
        </p:nvSpPr>
        <p:spPr>
          <a:xfrm>
            <a:off x="5881667" y="2858308"/>
            <a:ext cx="309900" cy="144300"/>
          </a:xfrm>
          <a:prstGeom prst="rect">
            <a:avLst/>
          </a:prstGeom>
          <a:solidFill>
            <a:srgbClr val="DBDBDB"/>
          </a:solidFill>
          <a:ln>
            <a:noFill/>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Calibri"/>
              <a:buNone/>
              <a:tabLst/>
              <a:defRPr/>
            </a:pPr>
            <a:endParaRPr kumimoji="0" sz="800" b="0" i="0" u="none" strike="noStrike" kern="0" cap="none" spc="0" normalizeH="0" baseline="0" noProof="0">
              <a:ln>
                <a:noFill/>
              </a:ln>
              <a:solidFill>
                <a:srgbClr val="252D30"/>
              </a:solidFill>
              <a:effectLst/>
              <a:uLnTx/>
              <a:uFillTx/>
              <a:latin typeface="Helvetica Neue"/>
              <a:ea typeface="Helvetica Neue"/>
              <a:cs typeface="Helvetica Neue"/>
              <a:sym typeface="Helvetica Neue"/>
            </a:endParaRPr>
          </a:p>
        </p:txBody>
      </p:sp>
      <p:sp>
        <p:nvSpPr>
          <p:cNvPr id="537" name="Google Shape;537;p36"/>
          <p:cNvSpPr/>
          <p:nvPr/>
        </p:nvSpPr>
        <p:spPr>
          <a:xfrm>
            <a:off x="6205503" y="2858308"/>
            <a:ext cx="309900" cy="144300"/>
          </a:xfrm>
          <a:prstGeom prst="rect">
            <a:avLst/>
          </a:prstGeom>
          <a:solidFill>
            <a:srgbClr val="DBDBDB"/>
          </a:solidFill>
          <a:ln>
            <a:noFill/>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Calibri"/>
              <a:buNone/>
              <a:tabLst/>
              <a:defRPr/>
            </a:pPr>
            <a:endParaRPr kumimoji="0" sz="800" b="0" i="0" u="none" strike="noStrike" kern="0" cap="none" spc="0" normalizeH="0" baseline="0" noProof="0">
              <a:ln>
                <a:noFill/>
              </a:ln>
              <a:solidFill>
                <a:srgbClr val="252D30"/>
              </a:solidFill>
              <a:effectLst/>
              <a:uLnTx/>
              <a:uFillTx/>
              <a:latin typeface="Helvetica Neue"/>
              <a:ea typeface="Helvetica Neue"/>
              <a:cs typeface="Helvetica Neue"/>
              <a:sym typeface="Helvetica Neue"/>
            </a:endParaRPr>
          </a:p>
        </p:txBody>
      </p:sp>
      <p:sp>
        <p:nvSpPr>
          <p:cNvPr id="538" name="Google Shape;538;p36"/>
          <p:cNvSpPr/>
          <p:nvPr/>
        </p:nvSpPr>
        <p:spPr>
          <a:xfrm>
            <a:off x="6529339" y="2858308"/>
            <a:ext cx="309900" cy="144300"/>
          </a:xfrm>
          <a:prstGeom prst="rect">
            <a:avLst/>
          </a:prstGeom>
          <a:solidFill>
            <a:srgbClr val="DBDBDB"/>
          </a:solidFill>
          <a:ln>
            <a:noFill/>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Calibri"/>
              <a:buNone/>
              <a:tabLst/>
              <a:defRPr/>
            </a:pPr>
            <a:endParaRPr kumimoji="0" sz="800" b="0" i="0" u="none" strike="noStrike" kern="0" cap="none" spc="0" normalizeH="0" baseline="0" noProof="0">
              <a:ln>
                <a:noFill/>
              </a:ln>
              <a:solidFill>
                <a:srgbClr val="252D30"/>
              </a:solidFill>
              <a:effectLst/>
              <a:uLnTx/>
              <a:uFillTx/>
              <a:latin typeface="Helvetica Neue"/>
              <a:ea typeface="Helvetica Neue"/>
              <a:cs typeface="Helvetica Neue"/>
              <a:sym typeface="Helvetica Neue"/>
            </a:endParaRPr>
          </a:p>
        </p:txBody>
      </p:sp>
      <p:sp>
        <p:nvSpPr>
          <p:cNvPr id="539" name="Google Shape;539;p36"/>
          <p:cNvSpPr/>
          <p:nvPr/>
        </p:nvSpPr>
        <p:spPr>
          <a:xfrm>
            <a:off x="6853175" y="2858308"/>
            <a:ext cx="309900" cy="144300"/>
          </a:xfrm>
          <a:prstGeom prst="rect">
            <a:avLst/>
          </a:prstGeom>
          <a:solidFill>
            <a:srgbClr val="DBDBDB"/>
          </a:solidFill>
          <a:ln>
            <a:noFill/>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Calibri"/>
              <a:buNone/>
              <a:tabLst/>
              <a:defRPr/>
            </a:pPr>
            <a:endParaRPr kumimoji="0" sz="800" b="0" i="0" u="none" strike="noStrike" kern="0" cap="none" spc="0" normalizeH="0" baseline="0" noProof="0">
              <a:ln>
                <a:noFill/>
              </a:ln>
              <a:solidFill>
                <a:srgbClr val="252D30"/>
              </a:solidFill>
              <a:effectLst/>
              <a:uLnTx/>
              <a:uFillTx/>
              <a:latin typeface="Helvetica Neue"/>
              <a:ea typeface="Helvetica Neue"/>
              <a:cs typeface="Helvetica Neue"/>
              <a:sym typeface="Helvetica Neue"/>
            </a:endParaRPr>
          </a:p>
        </p:txBody>
      </p:sp>
      <p:sp>
        <p:nvSpPr>
          <p:cNvPr id="540" name="Google Shape;540;p36"/>
          <p:cNvSpPr/>
          <p:nvPr/>
        </p:nvSpPr>
        <p:spPr>
          <a:xfrm>
            <a:off x="7177010" y="2858308"/>
            <a:ext cx="309900" cy="144300"/>
          </a:xfrm>
          <a:prstGeom prst="rect">
            <a:avLst/>
          </a:prstGeom>
          <a:solidFill>
            <a:srgbClr val="DBDBDB"/>
          </a:solidFill>
          <a:ln>
            <a:noFill/>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Calibri"/>
              <a:buNone/>
              <a:tabLst/>
              <a:defRPr/>
            </a:pPr>
            <a:endParaRPr kumimoji="0" sz="800" b="0" i="0" u="none" strike="noStrike" kern="0" cap="none" spc="0" normalizeH="0" baseline="0" noProof="0">
              <a:ln>
                <a:noFill/>
              </a:ln>
              <a:solidFill>
                <a:srgbClr val="252D30"/>
              </a:solidFill>
              <a:effectLst/>
              <a:uLnTx/>
              <a:uFillTx/>
              <a:latin typeface="Helvetica Neue"/>
              <a:ea typeface="Helvetica Neue"/>
              <a:cs typeface="Helvetica Neue"/>
              <a:sym typeface="Helvetica Neue"/>
            </a:endParaRPr>
          </a:p>
        </p:txBody>
      </p:sp>
      <p:sp>
        <p:nvSpPr>
          <p:cNvPr id="543" name="Google Shape;543;p36"/>
          <p:cNvSpPr txBox="1">
            <a:spLocks noGrp="1"/>
          </p:cNvSpPr>
          <p:nvPr>
            <p:ph type="sldNum" idx="12"/>
          </p:nvPr>
        </p:nvSpPr>
        <p:spPr>
          <a:xfrm>
            <a:off x="8950271" y="4852907"/>
            <a:ext cx="291600" cy="162300"/>
          </a:xfrm>
          <a:prstGeom prst="rect">
            <a:avLst/>
          </a:prstGeom>
          <a:solidFill>
            <a:srgbClr val="004E66"/>
          </a:solidFill>
          <a:ln>
            <a:noFill/>
          </a:ln>
        </p:spPr>
        <p:txBody>
          <a:bodyPr spcFirstLastPara="1" wrap="square" lIns="68575" tIns="34275" rIns="68575" bIns="34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Trebuchet MS"/>
                <a:sym typeface="Trebuchet MS"/>
              </a:rPr>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t>12</a:t>
            </a:fld>
            <a:endParaRPr kumimoji="0" sz="800" b="0" i="0" u="none" strike="noStrike" kern="0" cap="none" spc="0" normalizeH="0" baseline="0" noProof="0">
              <a:ln>
                <a:noFill/>
              </a:ln>
              <a:solidFill>
                <a:srgbClr val="FFFFFF"/>
              </a:solidFill>
              <a:effectLst/>
              <a:uLnTx/>
              <a:uFillTx/>
              <a:latin typeface="Trebuchet MS"/>
              <a:sym typeface="Trebuchet MS"/>
            </a:endParaRPr>
          </a:p>
        </p:txBody>
      </p:sp>
      <p:graphicFrame>
        <p:nvGraphicFramePr>
          <p:cNvPr id="544" name="Google Shape;544;p36"/>
          <p:cNvGraphicFramePr/>
          <p:nvPr/>
        </p:nvGraphicFramePr>
        <p:xfrm>
          <a:off x="4248521" y="3340181"/>
          <a:ext cx="1765550" cy="944960"/>
        </p:xfrm>
        <a:graphic>
          <a:graphicData uri="http://schemas.openxmlformats.org/drawingml/2006/table">
            <a:tbl>
              <a:tblPr firstRow="1" bandRow="1">
                <a:noFill/>
                <a:tableStyleId>{8A64A939-0B53-437F-8B10-CAD419B0F9A5}</a:tableStyleId>
              </a:tblPr>
              <a:tblGrid>
                <a:gridCol w="917675">
                  <a:extLst>
                    <a:ext uri="{9D8B030D-6E8A-4147-A177-3AD203B41FA5}">
                      <a16:colId xmlns:a16="http://schemas.microsoft.com/office/drawing/2014/main" val="20000"/>
                    </a:ext>
                  </a:extLst>
                </a:gridCol>
                <a:gridCol w="847875">
                  <a:extLst>
                    <a:ext uri="{9D8B030D-6E8A-4147-A177-3AD203B41FA5}">
                      <a16:colId xmlns:a16="http://schemas.microsoft.com/office/drawing/2014/main" val="20001"/>
                    </a:ext>
                  </a:extLst>
                </a:gridCol>
              </a:tblGrid>
              <a:tr h="224075">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a:t>Performance</a:t>
                      </a:r>
                      <a:endParaRPr sz="1100" u="none" strike="noStrike" cap="none"/>
                    </a:p>
                  </a:txBody>
                  <a:tcPr marL="68600" marR="68600" marT="34300" marB="34300"/>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a:t>Colour Code</a:t>
                      </a:r>
                      <a:endParaRPr sz="1100" u="none" strike="noStrike" cap="none"/>
                    </a:p>
                  </a:txBody>
                  <a:tcPr marL="68600" marR="68600" marT="34300" marB="34300"/>
                </a:tc>
                <a:extLst>
                  <a:ext uri="{0D108BD9-81ED-4DB2-BD59-A6C34878D82A}">
                    <a16:rowId xmlns:a16="http://schemas.microsoft.com/office/drawing/2014/main" val="10000"/>
                  </a:ext>
                </a:extLst>
              </a:tr>
              <a:tr h="224075">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0 – 49</a:t>
                      </a:r>
                      <a:endParaRPr sz="1100" u="none" strike="noStrike" cap="none"/>
                    </a:p>
                  </a:txBody>
                  <a:tcPr marL="68600" marR="68600" marT="34300" marB="34300">
                    <a:solidFill>
                      <a:srgbClr val="FF0000"/>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Red</a:t>
                      </a:r>
                      <a:endParaRPr sz="1100" u="none" strike="noStrike" cap="none"/>
                    </a:p>
                  </a:txBody>
                  <a:tcPr marL="68600" marR="68600" marT="34300" marB="34300">
                    <a:solidFill>
                      <a:srgbClr val="FF0000"/>
                    </a:solidFill>
                  </a:tcPr>
                </a:tc>
                <a:extLst>
                  <a:ext uri="{0D108BD9-81ED-4DB2-BD59-A6C34878D82A}">
                    <a16:rowId xmlns:a16="http://schemas.microsoft.com/office/drawing/2014/main" val="10001"/>
                  </a:ext>
                </a:extLst>
              </a:tr>
              <a:tr h="224075">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50 – 79</a:t>
                      </a:r>
                      <a:endParaRPr sz="1100" u="none" strike="noStrike" cap="none"/>
                    </a:p>
                  </a:txBody>
                  <a:tcPr marL="68600" marR="68600" marT="34300" marB="34300">
                    <a:solidFill>
                      <a:srgbClr val="FFC000"/>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Amber</a:t>
                      </a:r>
                      <a:endParaRPr sz="1100" u="none" strike="noStrike" cap="none"/>
                    </a:p>
                  </a:txBody>
                  <a:tcPr marL="68600" marR="68600" marT="34300" marB="34300">
                    <a:solidFill>
                      <a:srgbClr val="FFC000"/>
                    </a:solidFill>
                  </a:tcPr>
                </a:tc>
                <a:extLst>
                  <a:ext uri="{0D108BD9-81ED-4DB2-BD59-A6C34878D82A}">
                    <a16:rowId xmlns:a16="http://schemas.microsoft.com/office/drawing/2014/main" val="10002"/>
                  </a:ext>
                </a:extLst>
              </a:tr>
              <a:tr h="224075">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80 and Above</a:t>
                      </a:r>
                      <a:endParaRPr sz="1100" u="none" strike="noStrike" cap="none"/>
                    </a:p>
                  </a:txBody>
                  <a:tcPr marL="68600" marR="68600" marT="34300" marB="34300">
                    <a:solidFill>
                      <a:srgbClr val="26BA42"/>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Green</a:t>
                      </a:r>
                      <a:endParaRPr sz="1100" u="none" strike="noStrike" cap="none"/>
                    </a:p>
                  </a:txBody>
                  <a:tcPr marL="68600" marR="68600" marT="34300" marB="34300">
                    <a:solidFill>
                      <a:srgbClr val="26BA42"/>
                    </a:solidFill>
                  </a:tcPr>
                </a:tc>
                <a:extLst>
                  <a:ext uri="{0D108BD9-81ED-4DB2-BD59-A6C34878D82A}">
                    <a16:rowId xmlns:a16="http://schemas.microsoft.com/office/drawing/2014/main" val="10003"/>
                  </a:ext>
                </a:extLst>
              </a:tr>
            </a:tbl>
          </a:graphicData>
        </a:graphic>
      </p:graphicFrame>
      <p:sp>
        <p:nvSpPr>
          <p:cNvPr id="2" name="Google Shape;403;p32">
            <a:extLst>
              <a:ext uri="{FF2B5EF4-FFF2-40B4-BE49-F238E27FC236}">
                <a16:creationId xmlns:a16="http://schemas.microsoft.com/office/drawing/2014/main" id="{409A38DA-8E39-BB99-04EA-73D6D0E1BB64}"/>
              </a:ext>
            </a:extLst>
          </p:cNvPr>
          <p:cNvSpPr txBox="1"/>
          <p:nvPr/>
        </p:nvSpPr>
        <p:spPr>
          <a:xfrm>
            <a:off x="244197" y="2476840"/>
            <a:ext cx="2963971" cy="338700"/>
          </a:xfrm>
          <a:prstGeom prst="rect">
            <a:avLst/>
          </a:prstGeom>
          <a:solidFill>
            <a:srgbClr val="004E66"/>
          </a:solidFill>
          <a:ln w="38100" cap="flat" cmpd="sng">
            <a:solidFill>
              <a:srgbClr val="88C9F9"/>
            </a:solidFill>
            <a:prstDash val="solid"/>
            <a:miter lim="400000"/>
            <a:headEnd type="none" w="sm" len="sm"/>
            <a:tailEnd type="none" w="sm" len="sm"/>
          </a:ln>
          <a:effectLst>
            <a:outerShdw blurRad="12700" dist="12700" rotWithShape="0">
              <a:srgbClr val="000000">
                <a:alpha val="27058"/>
              </a:srgbClr>
            </a:outerShdw>
          </a:effectLst>
        </p:spPr>
        <p:txBody>
          <a:bodyPr spcFirstLastPara="1" wrap="square" lIns="45725" tIns="45725" rIns="45725" bIns="45725" anchor="ctr" anchorCtr="0">
            <a:spAutoFit/>
          </a:bodyPr>
          <a:lstStyle/>
          <a:p>
            <a:pPr marL="0" marR="0" lvl="0" indent="0" algn="ctr" rtl="0">
              <a:lnSpc>
                <a:spcPct val="100000"/>
              </a:lnSpc>
              <a:spcBef>
                <a:spcPts val="0"/>
              </a:spcBef>
              <a:spcAft>
                <a:spcPts val="0"/>
              </a:spcAft>
              <a:buClr>
                <a:schemeClr val="dk1"/>
              </a:buClr>
              <a:buSzPts val="1600"/>
              <a:buFont typeface="Calibri"/>
              <a:buNone/>
            </a:pPr>
            <a:endParaRPr sz="1600" b="1" i="0" u="none" strike="noStrike" cap="small">
              <a:solidFill>
                <a:srgbClr val="1A77B9"/>
              </a:solidFill>
              <a:latin typeface="Trebuchet MS"/>
              <a:ea typeface="Trebuchet MS"/>
              <a:cs typeface="Trebuchet MS"/>
              <a:sym typeface="Trebuchet MS"/>
            </a:endParaRPr>
          </a:p>
        </p:txBody>
      </p:sp>
      <p:sp>
        <p:nvSpPr>
          <p:cNvPr id="3" name="Google Shape;404;p32">
            <a:extLst>
              <a:ext uri="{FF2B5EF4-FFF2-40B4-BE49-F238E27FC236}">
                <a16:creationId xmlns:a16="http://schemas.microsoft.com/office/drawing/2014/main" id="{E63C46A4-4B43-9724-6930-C738CBED1CC6}"/>
              </a:ext>
            </a:extLst>
          </p:cNvPr>
          <p:cNvSpPr txBox="1"/>
          <p:nvPr/>
        </p:nvSpPr>
        <p:spPr>
          <a:xfrm>
            <a:off x="244197" y="2444665"/>
            <a:ext cx="3023126" cy="369332"/>
          </a:xfrm>
          <a:prstGeom prst="rect">
            <a:avLst/>
          </a:prstGeom>
          <a:solidFill>
            <a:srgbClr val="01374D"/>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small" dirty="0">
                <a:solidFill>
                  <a:srgbClr val="FFFFFF"/>
                </a:solidFill>
                <a:latin typeface="Trebuchet MS"/>
                <a:ea typeface="Trebuchet MS"/>
                <a:cs typeface="Trebuchet MS"/>
                <a:sym typeface="Trebuchet MS"/>
              </a:rPr>
              <a:t>Q4 / full Year 2023</a:t>
            </a:r>
            <a:endParaRPr sz="2400" b="1" i="0" u="none" strike="noStrike" cap="small" dirty="0">
              <a:solidFill>
                <a:srgbClr val="FFFFFF"/>
              </a:solidFill>
              <a:latin typeface="Trebuchet MS"/>
              <a:ea typeface="Trebuchet MS"/>
              <a:cs typeface="Trebuchet MS"/>
              <a:sym typeface="Trebuchet M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37"/>
          <p:cNvSpPr txBox="1">
            <a:spLocks noGrp="1"/>
          </p:cNvSpPr>
          <p:nvPr>
            <p:ph type="sldNum" idx="12"/>
          </p:nvPr>
        </p:nvSpPr>
        <p:spPr>
          <a:xfrm>
            <a:off x="8950271" y="4852907"/>
            <a:ext cx="291600" cy="162300"/>
          </a:xfrm>
          <a:prstGeom prst="rect">
            <a:avLst/>
          </a:prstGeom>
          <a:solidFill>
            <a:srgbClr val="004E66"/>
          </a:solidFill>
          <a:ln>
            <a:noFill/>
          </a:ln>
        </p:spPr>
        <p:txBody>
          <a:bodyPr spcFirstLastPara="1" wrap="square" lIns="68575" tIns="34275" rIns="68575" bIns="34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Trebuchet MS"/>
                <a:sym typeface="Trebuchet MS"/>
              </a:rPr>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t>13</a:t>
            </a:fld>
            <a:endParaRPr kumimoji="0" sz="800" b="0" i="0" u="none" strike="noStrike" kern="0" cap="none" spc="0" normalizeH="0" baseline="0" noProof="0">
              <a:ln>
                <a:noFill/>
              </a:ln>
              <a:solidFill>
                <a:srgbClr val="FFFFFF"/>
              </a:solidFill>
              <a:effectLst/>
              <a:uLnTx/>
              <a:uFillTx/>
              <a:latin typeface="Trebuchet MS"/>
              <a:sym typeface="Trebuchet MS"/>
            </a:endParaRPr>
          </a:p>
        </p:txBody>
      </p:sp>
      <p:graphicFrame>
        <p:nvGraphicFramePr>
          <p:cNvPr id="550" name="Google Shape;550;p37"/>
          <p:cNvGraphicFramePr/>
          <p:nvPr>
            <p:extLst>
              <p:ext uri="{D42A27DB-BD31-4B8C-83A1-F6EECF244321}">
                <p14:modId xmlns:p14="http://schemas.microsoft.com/office/powerpoint/2010/main" val="2555387922"/>
              </p:ext>
            </p:extLst>
          </p:nvPr>
        </p:nvGraphicFramePr>
        <p:xfrm>
          <a:off x="401266" y="1152724"/>
          <a:ext cx="8397325" cy="3926860"/>
        </p:xfrm>
        <a:graphic>
          <a:graphicData uri="http://schemas.openxmlformats.org/drawingml/2006/table">
            <a:tbl>
              <a:tblPr firstRow="1" bandRow="1">
                <a:noFill/>
                <a:tableStyleId>{BE15051D-D3E4-46EC-9DCB-60B9829E794F}</a:tableStyleId>
              </a:tblPr>
              <a:tblGrid>
                <a:gridCol w="1755050">
                  <a:extLst>
                    <a:ext uri="{9D8B030D-6E8A-4147-A177-3AD203B41FA5}">
                      <a16:colId xmlns:a16="http://schemas.microsoft.com/office/drawing/2014/main" val="20000"/>
                    </a:ext>
                  </a:extLst>
                </a:gridCol>
                <a:gridCol w="1649475">
                  <a:extLst>
                    <a:ext uri="{9D8B030D-6E8A-4147-A177-3AD203B41FA5}">
                      <a16:colId xmlns:a16="http://schemas.microsoft.com/office/drawing/2014/main" val="20001"/>
                    </a:ext>
                  </a:extLst>
                </a:gridCol>
                <a:gridCol w="1017075">
                  <a:extLst>
                    <a:ext uri="{9D8B030D-6E8A-4147-A177-3AD203B41FA5}">
                      <a16:colId xmlns:a16="http://schemas.microsoft.com/office/drawing/2014/main" val="20002"/>
                    </a:ext>
                  </a:extLst>
                </a:gridCol>
                <a:gridCol w="933425">
                  <a:extLst>
                    <a:ext uri="{9D8B030D-6E8A-4147-A177-3AD203B41FA5}">
                      <a16:colId xmlns:a16="http://schemas.microsoft.com/office/drawing/2014/main" val="20003"/>
                    </a:ext>
                  </a:extLst>
                </a:gridCol>
                <a:gridCol w="547175">
                  <a:extLst>
                    <a:ext uri="{9D8B030D-6E8A-4147-A177-3AD203B41FA5}">
                      <a16:colId xmlns:a16="http://schemas.microsoft.com/office/drawing/2014/main" val="20004"/>
                    </a:ext>
                  </a:extLst>
                </a:gridCol>
                <a:gridCol w="1079775">
                  <a:extLst>
                    <a:ext uri="{9D8B030D-6E8A-4147-A177-3AD203B41FA5}">
                      <a16:colId xmlns:a16="http://schemas.microsoft.com/office/drawing/2014/main" val="20005"/>
                    </a:ext>
                  </a:extLst>
                </a:gridCol>
                <a:gridCol w="802525">
                  <a:extLst>
                    <a:ext uri="{9D8B030D-6E8A-4147-A177-3AD203B41FA5}">
                      <a16:colId xmlns:a16="http://schemas.microsoft.com/office/drawing/2014/main" val="20006"/>
                    </a:ext>
                  </a:extLst>
                </a:gridCol>
                <a:gridCol w="612825">
                  <a:extLst>
                    <a:ext uri="{9D8B030D-6E8A-4147-A177-3AD203B41FA5}">
                      <a16:colId xmlns:a16="http://schemas.microsoft.com/office/drawing/2014/main" val="20007"/>
                    </a:ext>
                  </a:extLst>
                </a:gridCol>
              </a:tblGrid>
              <a:tr h="220175">
                <a:tc>
                  <a:txBody>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262626"/>
                          </a:solidFill>
                          <a:latin typeface="Trebuchet MS"/>
                          <a:ea typeface="Trebuchet MS"/>
                          <a:cs typeface="Trebuchet MS"/>
                          <a:sym typeface="Trebuchet MS"/>
                        </a:rPr>
                        <a:t>TOTAL REVENUE</a:t>
                      </a:r>
                      <a:endParaRPr sz="1100" u="none" strike="noStrike" cap="none"/>
                    </a:p>
                  </a:txBody>
                  <a:tcPr marL="7150" marR="7150" marT="715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1" i="0" u="none" strike="noStrike" cap="none" dirty="0">
                          <a:solidFill>
                            <a:srgbClr val="262626"/>
                          </a:solidFill>
                          <a:latin typeface="Trebuchet MS"/>
                          <a:ea typeface="Trebuchet MS"/>
                          <a:cs typeface="Trebuchet MS"/>
                          <a:sym typeface="Trebuchet MS"/>
                        </a:rPr>
                        <a:t>       1,417,604 </a:t>
                      </a:r>
                      <a:endParaRPr sz="1100" u="none" strike="noStrike" cap="none" dirty="0"/>
                    </a:p>
                  </a:txBody>
                  <a:tcPr marL="5725" marR="5725" marT="57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1" i="0" u="none" strike="noStrike" cap="none">
                          <a:solidFill>
                            <a:srgbClr val="262626"/>
                          </a:solidFill>
                          <a:latin typeface="Trebuchet MS"/>
                          <a:ea typeface="Trebuchet MS"/>
                          <a:cs typeface="Trebuchet MS"/>
                          <a:sym typeface="Trebuchet MS"/>
                        </a:rPr>
                        <a:t>     354,401 </a:t>
                      </a:r>
                      <a:endParaRPr sz="1100" u="none" strike="noStrike" cap="none"/>
                    </a:p>
                  </a:txBody>
                  <a:tcPr marL="5725" marR="5725" marT="5725"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387,564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109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00B050"/>
                    </a:solidFill>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1" i="0" u="none" strike="noStrike" cap="none" dirty="0">
                          <a:solidFill>
                            <a:srgbClr val="262626"/>
                          </a:solidFill>
                          <a:latin typeface="Trebuchet MS"/>
                          <a:ea typeface="Trebuchet MS"/>
                          <a:cs typeface="Trebuchet MS"/>
                          <a:sym typeface="Trebuchet MS"/>
                        </a:rPr>
                        <a:t>       1,417,604 </a:t>
                      </a:r>
                      <a:endParaRPr sz="1100" u="none" strike="noStrike" cap="none" dirty="0"/>
                    </a:p>
                  </a:txBody>
                  <a:tcPr marL="5725" marR="5725" marT="5725"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fontAlgn="b"/>
                      <a:r>
                        <a:rPr lang="en-US" sz="900" b="1" i="0" u="none" strike="noStrike" cap="none" dirty="0">
                          <a:solidFill>
                            <a:srgbClr val="262626"/>
                          </a:solidFill>
                          <a:latin typeface="Trebuchet MS"/>
                          <a:sym typeface="Arial"/>
                        </a:rPr>
                        <a:t>    1,219,666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86</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00B050"/>
                    </a:solidFill>
                  </a:tcPr>
                </a:tc>
                <a:extLst>
                  <a:ext uri="{0D108BD9-81ED-4DB2-BD59-A6C34878D82A}">
                    <a16:rowId xmlns:a16="http://schemas.microsoft.com/office/drawing/2014/main" val="10000"/>
                  </a:ext>
                </a:extLst>
              </a:tr>
              <a:tr h="220175">
                <a:tc>
                  <a:txBody>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262626"/>
                          </a:solidFill>
                          <a:latin typeface="Trebuchet MS"/>
                          <a:ea typeface="Trebuchet MS"/>
                          <a:cs typeface="Trebuchet MS"/>
                          <a:sym typeface="Trebuchet MS"/>
                        </a:rPr>
                        <a:t>REVENUE  AND GRANTS</a:t>
                      </a:r>
                      <a:endParaRPr sz="1100" u="none" strike="noStrike" cap="none"/>
                    </a:p>
                  </a:txBody>
                  <a:tcPr marL="7150" marR="7150" marT="715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1" i="0" u="none" strike="noStrike" cap="none" dirty="0">
                          <a:solidFill>
                            <a:srgbClr val="262626"/>
                          </a:solidFill>
                          <a:latin typeface="Trebuchet MS"/>
                          <a:ea typeface="Trebuchet MS"/>
                          <a:cs typeface="Trebuchet MS"/>
                          <a:sym typeface="Trebuchet MS"/>
                        </a:rPr>
                        <a:t>       1,417,604 </a:t>
                      </a:r>
                      <a:endParaRPr sz="1100" u="none" strike="noStrike" cap="none" dirty="0"/>
                    </a:p>
                  </a:txBody>
                  <a:tcPr marL="5725" marR="5725" marT="57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1" i="0" u="none" strike="noStrike" cap="none" dirty="0">
                          <a:solidFill>
                            <a:srgbClr val="262626"/>
                          </a:solidFill>
                          <a:latin typeface="Trebuchet MS"/>
                          <a:ea typeface="Trebuchet MS"/>
                          <a:cs typeface="Trebuchet MS"/>
                          <a:sym typeface="Trebuchet MS"/>
                        </a:rPr>
                        <a:t>     354,401 </a:t>
                      </a:r>
                      <a:endParaRPr sz="1100" u="none" strike="noStrike" cap="none" dirty="0"/>
                    </a:p>
                  </a:txBody>
                  <a:tcPr marL="5725" marR="5725" marT="5725"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387,564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109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00B050"/>
                    </a:solidFill>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1" i="0" u="none" strike="noStrike" cap="none">
                          <a:solidFill>
                            <a:srgbClr val="262626"/>
                          </a:solidFill>
                          <a:latin typeface="Trebuchet MS"/>
                          <a:ea typeface="Trebuchet MS"/>
                          <a:cs typeface="Trebuchet MS"/>
                          <a:sym typeface="Trebuchet MS"/>
                        </a:rPr>
                        <a:t>       1,417,604 </a:t>
                      </a:r>
                      <a:endParaRPr sz="1100" u="none" strike="noStrike" cap="none"/>
                    </a:p>
                  </a:txBody>
                  <a:tcPr marL="5725" marR="5725" marT="5725"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fontAlgn="b"/>
                      <a:r>
                        <a:rPr lang="en-US" sz="900" b="1" i="0" u="none" strike="noStrike" cap="none" dirty="0">
                          <a:solidFill>
                            <a:srgbClr val="262626"/>
                          </a:solidFill>
                          <a:latin typeface="Trebuchet MS"/>
                          <a:sym typeface="Arial"/>
                        </a:rPr>
                        <a:t>    1,219,666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86</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00B050"/>
                    </a:solidFill>
                  </a:tcPr>
                </a:tc>
                <a:extLst>
                  <a:ext uri="{0D108BD9-81ED-4DB2-BD59-A6C34878D82A}">
                    <a16:rowId xmlns:a16="http://schemas.microsoft.com/office/drawing/2014/main" val="10001"/>
                  </a:ext>
                </a:extLst>
              </a:tr>
              <a:tr h="220175">
                <a:tc>
                  <a:txBody>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dirty="0">
                          <a:solidFill>
                            <a:srgbClr val="262626"/>
                          </a:solidFill>
                          <a:latin typeface="Trebuchet MS"/>
                          <a:ea typeface="Trebuchet MS"/>
                          <a:cs typeface="Trebuchet MS"/>
                          <a:sym typeface="Trebuchet MS"/>
                        </a:rPr>
                        <a:t>Federal Transfers</a:t>
                      </a:r>
                      <a:endParaRPr sz="1100" u="none" strike="noStrike" cap="none" dirty="0"/>
                    </a:p>
                  </a:txBody>
                  <a:tcPr marL="7150" marR="7150" marT="715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1" i="0" u="none" strike="noStrike" cap="none" dirty="0">
                          <a:solidFill>
                            <a:srgbClr val="262626"/>
                          </a:solidFill>
                          <a:latin typeface="Trebuchet MS"/>
                          <a:ea typeface="Trebuchet MS"/>
                          <a:cs typeface="Trebuchet MS"/>
                          <a:sym typeface="Trebuchet MS"/>
                        </a:rPr>
                        <a:t>          274,235 </a:t>
                      </a:r>
                      <a:endParaRPr sz="1100" u="none" strike="noStrike" cap="none" dirty="0"/>
                    </a:p>
                  </a:txBody>
                  <a:tcPr marL="5725" marR="5725" marT="57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1" i="0" u="none" strike="noStrike" cap="none">
                          <a:solidFill>
                            <a:srgbClr val="262626"/>
                          </a:solidFill>
                          <a:latin typeface="Trebuchet MS"/>
                          <a:ea typeface="Trebuchet MS"/>
                          <a:cs typeface="Trebuchet MS"/>
                          <a:sym typeface="Trebuchet MS"/>
                        </a:rPr>
                        <a:t>       68,559 </a:t>
                      </a:r>
                      <a:endParaRPr sz="1100" u="none" strike="noStrike" cap="none"/>
                    </a:p>
                  </a:txBody>
                  <a:tcPr marL="5725" marR="5725" marT="5725"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0" i="0" u="none" strike="noStrike" cap="none" dirty="0">
                          <a:solidFill>
                            <a:srgbClr val="262626"/>
                          </a:solidFill>
                          <a:latin typeface="Trebuchet MS"/>
                          <a:sym typeface="Arial"/>
                        </a:rPr>
                        <a:t>        98,096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0" i="0" u="none" strike="noStrike" cap="none" dirty="0">
                          <a:solidFill>
                            <a:srgbClr val="262626"/>
                          </a:solidFill>
                          <a:latin typeface="Trebuchet MS"/>
                          <a:sym typeface="Arial"/>
                        </a:rPr>
                        <a:t>      143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1" i="0" u="none" strike="noStrike" cap="none" dirty="0">
                          <a:solidFill>
                            <a:srgbClr val="262626"/>
                          </a:solidFill>
                          <a:latin typeface="Trebuchet MS"/>
                          <a:ea typeface="Trebuchet MS"/>
                          <a:cs typeface="Trebuchet MS"/>
                          <a:sym typeface="Trebuchet MS"/>
                        </a:rPr>
                        <a:t>          274,235 </a:t>
                      </a:r>
                      <a:endParaRPr sz="1100" u="none" strike="noStrike" cap="none" dirty="0"/>
                    </a:p>
                  </a:txBody>
                  <a:tcPr marL="5725" marR="5725" marT="5725"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fontAlgn="b"/>
                      <a:r>
                        <a:rPr lang="en-US" sz="900" b="1" i="0" u="none" strike="noStrike" cap="none" dirty="0">
                          <a:solidFill>
                            <a:srgbClr val="262626"/>
                          </a:solidFill>
                          <a:latin typeface="Trebuchet MS"/>
                          <a:sym typeface="Arial"/>
                        </a:rPr>
                        <a:t>      320,385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117</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extLst>
                  <a:ext uri="{0D108BD9-81ED-4DB2-BD59-A6C34878D82A}">
                    <a16:rowId xmlns:a16="http://schemas.microsoft.com/office/drawing/2014/main" val="10002"/>
                  </a:ext>
                </a:extLst>
              </a:tr>
              <a:tr h="220175">
                <a:tc>
                  <a:txBody>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262626"/>
                          </a:solidFill>
                          <a:latin typeface="Trebuchet MS"/>
                          <a:ea typeface="Trebuchet MS"/>
                          <a:cs typeface="Trebuchet MS"/>
                          <a:sym typeface="Trebuchet MS"/>
                        </a:rPr>
                        <a:t>Statutory Allocation</a:t>
                      </a:r>
                      <a:endParaRPr sz="1100" u="none" strike="noStrike" cap="none"/>
                    </a:p>
                  </a:txBody>
                  <a:tcPr marL="7150" marR="7150" marT="715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            60,000 </a:t>
                      </a:r>
                      <a:endParaRPr sz="1100" u="none" strike="noStrike" cap="none" dirty="0"/>
                    </a:p>
                  </a:txBody>
                  <a:tcPr marL="5725" marR="5725" marT="57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       15,000 </a:t>
                      </a:r>
                      <a:endParaRPr sz="1100" u="none" strike="noStrike" cap="none" dirty="0"/>
                    </a:p>
                  </a:txBody>
                  <a:tcPr marL="5725" marR="5725" marT="5725"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0" i="0" u="none" strike="noStrike" cap="none" dirty="0">
                          <a:solidFill>
                            <a:srgbClr val="262626"/>
                          </a:solidFill>
                          <a:latin typeface="Trebuchet MS"/>
                          <a:sym typeface="Arial"/>
                        </a:rPr>
                        <a:t>          9,198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0" i="0" u="none" strike="noStrike" cap="none" dirty="0">
                          <a:solidFill>
                            <a:srgbClr val="262626"/>
                          </a:solidFill>
                          <a:latin typeface="Trebuchet MS"/>
                          <a:sym typeface="Arial"/>
                        </a:rPr>
                        <a:t>        61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C000"/>
                    </a:solidFill>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            60,000 </a:t>
                      </a:r>
                      <a:endParaRPr sz="1100" u="none" strike="noStrike" cap="none" dirty="0"/>
                    </a:p>
                  </a:txBody>
                  <a:tcPr marL="5725" marR="5725" marT="5725"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fontAlgn="b"/>
                      <a:r>
                        <a:rPr lang="en-US" sz="900" b="1" i="0" u="none" strike="noStrike" cap="none" dirty="0">
                          <a:solidFill>
                            <a:srgbClr val="262626"/>
                          </a:solidFill>
                          <a:latin typeface="Trebuchet MS"/>
                          <a:sym typeface="Arial"/>
                        </a:rPr>
                        <a:t>        42,886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71</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extLst>
                  <a:ext uri="{0D108BD9-81ED-4DB2-BD59-A6C34878D82A}">
                    <a16:rowId xmlns:a16="http://schemas.microsoft.com/office/drawing/2014/main" val="10003"/>
                  </a:ext>
                </a:extLst>
              </a:tr>
              <a:tr h="220175">
                <a:tc>
                  <a:txBody>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262626"/>
                          </a:solidFill>
                          <a:latin typeface="Trebuchet MS"/>
                          <a:ea typeface="Trebuchet MS"/>
                          <a:cs typeface="Trebuchet MS"/>
                          <a:sym typeface="Trebuchet MS"/>
                        </a:rPr>
                        <a:t>13% Derivations</a:t>
                      </a:r>
                      <a:endParaRPr sz="1100" u="none" strike="noStrike" cap="none"/>
                    </a:p>
                  </a:txBody>
                  <a:tcPr marL="7150" marR="7150" marT="715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              3,900 </a:t>
                      </a:r>
                      <a:endParaRPr sz="1100" u="none" strike="noStrike" cap="none" dirty="0"/>
                    </a:p>
                  </a:txBody>
                  <a:tcPr marL="5725" marR="5725" marT="57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            975 </a:t>
                      </a:r>
                      <a:endParaRPr sz="1100" u="none" strike="noStrike" cap="none" dirty="0"/>
                    </a:p>
                  </a:txBody>
                  <a:tcPr marL="5725" marR="5725" marT="5725"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0" i="0" u="none" strike="noStrike" cap="none">
                          <a:solidFill>
                            <a:srgbClr val="262626"/>
                          </a:solidFill>
                          <a:latin typeface="Trebuchet MS"/>
                          <a:sym typeface="Arial"/>
                        </a:rPr>
                        <a:t>               -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0" i="0" u="none" strike="noStrike" cap="none" dirty="0">
                          <a:solidFill>
                            <a:srgbClr val="262626"/>
                          </a:solidFill>
                          <a:latin typeface="Trebuchet MS"/>
                          <a:sym typeface="Arial"/>
                        </a:rPr>
                        <a:t>         -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              3,900 </a:t>
                      </a:r>
                      <a:endParaRPr sz="1100" u="none" strike="noStrike" cap="none" dirty="0"/>
                    </a:p>
                  </a:txBody>
                  <a:tcPr marL="5725" marR="5725" marT="5725"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fontAlgn="b"/>
                      <a:r>
                        <a:rPr lang="en-US" sz="900" b="1" i="0" u="none" strike="noStrike" cap="none">
                          <a:solidFill>
                            <a:srgbClr val="262626"/>
                          </a:solidFill>
                          <a:latin typeface="Trebuchet MS"/>
                          <a:sym typeface="Arial"/>
                        </a:rPr>
                        <a:t>                -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0</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extLst>
                  <a:ext uri="{0D108BD9-81ED-4DB2-BD59-A6C34878D82A}">
                    <a16:rowId xmlns:a16="http://schemas.microsoft.com/office/drawing/2014/main" val="10004"/>
                  </a:ext>
                </a:extLst>
              </a:tr>
              <a:tr h="220175">
                <a:tc>
                  <a:txBody>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262626"/>
                          </a:solidFill>
                          <a:latin typeface="Trebuchet MS"/>
                          <a:ea typeface="Trebuchet MS"/>
                          <a:cs typeface="Trebuchet MS"/>
                          <a:sym typeface="Trebuchet MS"/>
                        </a:rPr>
                        <a:t>Other FAAC Transfer</a:t>
                      </a:r>
                      <a:endParaRPr sz="1100" u="none" strike="noStrike" cap="none"/>
                    </a:p>
                  </a:txBody>
                  <a:tcPr marL="7150" marR="7150" marT="715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0" i="0" u="none" strike="noStrike" cap="none">
                          <a:solidFill>
                            <a:srgbClr val="262626"/>
                          </a:solidFill>
                          <a:latin typeface="Trebuchet MS"/>
                          <a:ea typeface="Trebuchet MS"/>
                          <a:cs typeface="Trebuchet MS"/>
                          <a:sym typeface="Trebuchet MS"/>
                        </a:rPr>
                        <a:t>            10,335 </a:t>
                      </a:r>
                      <a:endParaRPr sz="1100" u="none" strike="noStrike" cap="none"/>
                    </a:p>
                  </a:txBody>
                  <a:tcPr marL="5725" marR="5725" marT="57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         2,584 </a:t>
                      </a:r>
                      <a:endParaRPr sz="1100" u="none" strike="noStrike" cap="none" dirty="0"/>
                    </a:p>
                  </a:txBody>
                  <a:tcPr marL="5725" marR="5725" marT="5725"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0" i="0" u="none" strike="noStrike" cap="none">
                          <a:solidFill>
                            <a:srgbClr val="262626"/>
                          </a:solidFill>
                          <a:latin typeface="Trebuchet MS"/>
                          <a:sym typeface="Arial"/>
                        </a:rPr>
                        <a:t>        20,924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0" i="0" u="none" strike="noStrike" cap="none" dirty="0">
                          <a:solidFill>
                            <a:srgbClr val="262626"/>
                          </a:solidFill>
                          <a:latin typeface="Trebuchet MS"/>
                          <a:sym typeface="Arial"/>
                        </a:rPr>
                        <a:t>      810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0" i="0" u="none" strike="noStrike" cap="none">
                          <a:solidFill>
                            <a:srgbClr val="262626"/>
                          </a:solidFill>
                          <a:latin typeface="Trebuchet MS"/>
                          <a:ea typeface="Trebuchet MS"/>
                          <a:cs typeface="Trebuchet MS"/>
                          <a:sym typeface="Trebuchet MS"/>
                        </a:rPr>
                        <a:t>            10,335 </a:t>
                      </a:r>
                      <a:endParaRPr sz="1100" u="none" strike="noStrike" cap="none"/>
                    </a:p>
                  </a:txBody>
                  <a:tcPr marL="5725" marR="5725" marT="5725"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fontAlgn="b"/>
                      <a:r>
                        <a:rPr lang="en-US" sz="900" b="1" i="0" u="none" strike="noStrike" cap="none" dirty="0">
                          <a:solidFill>
                            <a:srgbClr val="262626"/>
                          </a:solidFill>
                          <a:latin typeface="Trebuchet MS"/>
                          <a:sym typeface="Arial"/>
                        </a:rPr>
                        <a:t>        55,048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533</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extLst>
                  <a:ext uri="{0D108BD9-81ED-4DB2-BD59-A6C34878D82A}">
                    <a16:rowId xmlns:a16="http://schemas.microsoft.com/office/drawing/2014/main" val="10005"/>
                  </a:ext>
                </a:extLst>
              </a:tr>
              <a:tr h="220175">
                <a:tc>
                  <a:txBody>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262626"/>
                          </a:solidFill>
                          <a:latin typeface="Trebuchet MS"/>
                          <a:ea typeface="Trebuchet MS"/>
                          <a:cs typeface="Trebuchet MS"/>
                          <a:sym typeface="Trebuchet MS"/>
                        </a:rPr>
                        <a:t>Value Added Tax</a:t>
                      </a:r>
                      <a:endParaRPr sz="1100" u="none" strike="noStrike" cap="none"/>
                    </a:p>
                  </a:txBody>
                  <a:tcPr marL="7150" marR="7150" marT="715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          200,000 </a:t>
                      </a:r>
                      <a:endParaRPr sz="1100" u="none" strike="noStrike" cap="none" dirty="0"/>
                    </a:p>
                  </a:txBody>
                  <a:tcPr marL="5725" marR="5725" marT="57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       50,000 </a:t>
                      </a:r>
                      <a:endParaRPr sz="1100" u="none" strike="noStrike" cap="none" dirty="0"/>
                    </a:p>
                  </a:txBody>
                  <a:tcPr marL="5725" marR="5725" marT="5725"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0" i="0" u="none" strike="noStrike" cap="none">
                          <a:solidFill>
                            <a:srgbClr val="262626"/>
                          </a:solidFill>
                          <a:latin typeface="Trebuchet MS"/>
                          <a:sym typeface="Arial"/>
                        </a:rPr>
                        <a:t>        67,974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0" i="0" u="none" strike="noStrike" cap="none" dirty="0">
                          <a:solidFill>
                            <a:srgbClr val="262626"/>
                          </a:solidFill>
                          <a:latin typeface="Trebuchet MS"/>
                          <a:sym typeface="Arial"/>
                        </a:rPr>
                        <a:t>      136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          200,000 </a:t>
                      </a:r>
                      <a:endParaRPr sz="1100" u="none" strike="noStrike" cap="none" dirty="0"/>
                    </a:p>
                  </a:txBody>
                  <a:tcPr marL="5725" marR="5725" marT="5725"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fontAlgn="b"/>
                      <a:r>
                        <a:rPr lang="en-US" sz="900" b="1" i="0" u="none" strike="noStrike" cap="none">
                          <a:solidFill>
                            <a:srgbClr val="262626"/>
                          </a:solidFill>
                          <a:latin typeface="Trebuchet MS"/>
                          <a:sym typeface="Arial"/>
                        </a:rPr>
                        <a:t>      222,451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111</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extLst>
                  <a:ext uri="{0D108BD9-81ED-4DB2-BD59-A6C34878D82A}">
                    <a16:rowId xmlns:a16="http://schemas.microsoft.com/office/drawing/2014/main" val="10006"/>
                  </a:ext>
                </a:extLst>
              </a:tr>
              <a:tr h="280150">
                <a:tc>
                  <a:txBody>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262626"/>
                          </a:solidFill>
                          <a:latin typeface="Trebuchet MS"/>
                          <a:ea typeface="Trebuchet MS"/>
                          <a:cs typeface="Trebuchet MS"/>
                          <a:sym typeface="Trebuchet MS"/>
                        </a:rPr>
                        <a:t>TOTAL INTERNALLY GENERATED REVENUE</a:t>
                      </a:r>
                      <a:endParaRPr sz="1100" u="none" strike="noStrike" cap="none"/>
                    </a:p>
                  </a:txBody>
                  <a:tcPr marL="7150" marR="7150" marT="715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1" i="0" u="none" strike="noStrike" cap="none" dirty="0">
                          <a:solidFill>
                            <a:srgbClr val="262626"/>
                          </a:solidFill>
                          <a:latin typeface="Trebuchet MS"/>
                          <a:ea typeface="Trebuchet MS"/>
                          <a:cs typeface="Trebuchet MS"/>
                          <a:sym typeface="Trebuchet MS"/>
                        </a:rPr>
                        <a:t>       1,143,369 </a:t>
                      </a:r>
                      <a:endParaRPr sz="1100" u="none" strike="noStrike" cap="none" dirty="0"/>
                    </a:p>
                  </a:txBody>
                  <a:tcPr marL="5725" marR="5725" marT="57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1" i="0" u="none" strike="noStrike" cap="none" dirty="0">
                          <a:solidFill>
                            <a:srgbClr val="262626"/>
                          </a:solidFill>
                          <a:latin typeface="Trebuchet MS"/>
                          <a:ea typeface="Trebuchet MS"/>
                          <a:cs typeface="Trebuchet MS"/>
                          <a:sym typeface="Trebuchet MS"/>
                        </a:rPr>
                        <a:t>     285,842 </a:t>
                      </a:r>
                      <a:endParaRPr sz="1100" u="none" strike="noStrike" cap="none" dirty="0"/>
                    </a:p>
                  </a:txBody>
                  <a:tcPr marL="5725" marR="5725" marT="5725"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0" i="0" u="none" strike="noStrike" cap="none">
                          <a:solidFill>
                            <a:srgbClr val="262626"/>
                          </a:solidFill>
                          <a:latin typeface="Trebuchet MS"/>
                          <a:sym typeface="Arial"/>
                        </a:rPr>
                        <a:t>      289,468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0" i="0" u="none" strike="noStrike" cap="none" dirty="0">
                          <a:solidFill>
                            <a:srgbClr val="262626"/>
                          </a:solidFill>
                          <a:latin typeface="Trebuchet MS"/>
                          <a:sym typeface="Arial"/>
                        </a:rPr>
                        <a:t>      101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1" i="0" u="none" strike="noStrike" cap="none" dirty="0">
                          <a:solidFill>
                            <a:srgbClr val="262626"/>
                          </a:solidFill>
                          <a:latin typeface="Trebuchet MS"/>
                          <a:ea typeface="Trebuchet MS"/>
                          <a:cs typeface="Trebuchet MS"/>
                          <a:sym typeface="Trebuchet MS"/>
                        </a:rPr>
                        <a:t>       1,143,369 </a:t>
                      </a:r>
                      <a:endParaRPr sz="1100" u="none" strike="noStrike" cap="none" dirty="0"/>
                    </a:p>
                  </a:txBody>
                  <a:tcPr marL="5725" marR="5725" marT="5725"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fontAlgn="b"/>
                      <a:r>
                        <a:rPr lang="en-US" sz="900" b="1" i="0" u="none" strike="noStrike" cap="none" dirty="0">
                          <a:solidFill>
                            <a:srgbClr val="262626"/>
                          </a:solidFill>
                          <a:latin typeface="Trebuchet MS"/>
                          <a:sym typeface="Arial"/>
                        </a:rPr>
                        <a:t>      899,281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79</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C000"/>
                    </a:solidFill>
                  </a:tcPr>
                </a:tc>
                <a:extLst>
                  <a:ext uri="{0D108BD9-81ED-4DB2-BD59-A6C34878D82A}">
                    <a16:rowId xmlns:a16="http://schemas.microsoft.com/office/drawing/2014/main" val="10007"/>
                  </a:ext>
                </a:extLst>
              </a:tr>
              <a:tr h="280150">
                <a:tc>
                  <a:txBody>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262626"/>
                          </a:solidFill>
                          <a:latin typeface="Trebuchet MS"/>
                          <a:ea typeface="Trebuchet MS"/>
                          <a:cs typeface="Trebuchet MS"/>
                          <a:sym typeface="Trebuchet MS"/>
                        </a:rPr>
                        <a:t> INTERNALLY GENERATED REVENUE</a:t>
                      </a:r>
                      <a:endParaRPr sz="1100" u="none" strike="noStrike" cap="none"/>
                    </a:p>
                  </a:txBody>
                  <a:tcPr marL="7150" marR="7150" marT="715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1" i="0" u="none" strike="noStrike" cap="none" dirty="0">
                          <a:solidFill>
                            <a:srgbClr val="262626"/>
                          </a:solidFill>
                          <a:latin typeface="Trebuchet MS"/>
                          <a:ea typeface="Trebuchet MS"/>
                          <a:cs typeface="Trebuchet MS"/>
                          <a:sym typeface="Trebuchet MS"/>
                        </a:rPr>
                        <a:t>       1,045,851 </a:t>
                      </a:r>
                      <a:endParaRPr sz="1100" u="none" strike="noStrike" cap="none" dirty="0"/>
                    </a:p>
                  </a:txBody>
                  <a:tcPr marL="5725" marR="5725" marT="57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1" i="0" u="none" strike="noStrike" cap="none" dirty="0">
                          <a:solidFill>
                            <a:srgbClr val="262626"/>
                          </a:solidFill>
                          <a:latin typeface="Trebuchet MS"/>
                          <a:ea typeface="Trebuchet MS"/>
                          <a:cs typeface="Trebuchet MS"/>
                          <a:sym typeface="Trebuchet MS"/>
                        </a:rPr>
                        <a:t>     261,463 </a:t>
                      </a:r>
                      <a:endParaRPr sz="1100" u="none" strike="noStrike" cap="none" dirty="0"/>
                    </a:p>
                  </a:txBody>
                  <a:tcPr marL="5725" marR="5725" marT="5725"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0" i="0" u="none" strike="noStrike" cap="none">
                          <a:solidFill>
                            <a:srgbClr val="262626"/>
                          </a:solidFill>
                          <a:latin typeface="Trebuchet MS"/>
                          <a:sym typeface="Arial"/>
                        </a:rPr>
                        <a:t>      283,298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0" i="0" u="none" strike="noStrike" cap="none" dirty="0">
                          <a:solidFill>
                            <a:srgbClr val="262626"/>
                          </a:solidFill>
                          <a:latin typeface="Trebuchet MS"/>
                          <a:sym typeface="Arial"/>
                        </a:rPr>
                        <a:t>      108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1" i="0" u="none" strike="noStrike" cap="none" dirty="0">
                          <a:solidFill>
                            <a:srgbClr val="262626"/>
                          </a:solidFill>
                          <a:latin typeface="Trebuchet MS"/>
                          <a:ea typeface="Trebuchet MS"/>
                          <a:cs typeface="Trebuchet MS"/>
                          <a:sym typeface="Trebuchet MS"/>
                        </a:rPr>
                        <a:t>       1,045,851 </a:t>
                      </a:r>
                      <a:endParaRPr sz="1100" u="none" strike="noStrike" cap="none" dirty="0"/>
                    </a:p>
                  </a:txBody>
                  <a:tcPr marL="5725" marR="5725" marT="5725"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fontAlgn="b"/>
                      <a:r>
                        <a:rPr lang="en-US" sz="900" b="1" i="0" u="none" strike="noStrike" cap="none" dirty="0">
                          <a:solidFill>
                            <a:srgbClr val="262626"/>
                          </a:solidFill>
                          <a:latin typeface="Trebuchet MS"/>
                          <a:sym typeface="Arial"/>
                        </a:rPr>
                        <a:t>      858,751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82</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extLst>
                  <a:ext uri="{0D108BD9-81ED-4DB2-BD59-A6C34878D82A}">
                    <a16:rowId xmlns:a16="http://schemas.microsoft.com/office/drawing/2014/main" val="10008"/>
                  </a:ext>
                </a:extLst>
              </a:tr>
              <a:tr h="220175">
                <a:tc>
                  <a:txBody>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262626"/>
                          </a:solidFill>
                          <a:latin typeface="Trebuchet MS"/>
                          <a:ea typeface="Trebuchet MS"/>
                          <a:cs typeface="Trebuchet MS"/>
                          <a:sym typeface="Trebuchet MS"/>
                        </a:rPr>
                        <a:t>Lagos Internal Revenue Services</a:t>
                      </a:r>
                      <a:endParaRPr sz="1100" u="none" strike="noStrike" cap="none"/>
                    </a:p>
                  </a:txBody>
                  <a:tcPr marL="7150" marR="7150" marT="71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          682,906 </a:t>
                      </a:r>
                      <a:endParaRPr sz="1100" u="none" strike="noStrike" cap="none" dirty="0"/>
                    </a:p>
                  </a:txBody>
                  <a:tcPr marL="5725" marR="5725" marT="57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     170,726 </a:t>
                      </a:r>
                      <a:endParaRPr sz="1100" u="none" strike="noStrike" cap="none" dirty="0"/>
                    </a:p>
                  </a:txBody>
                  <a:tcPr marL="5725" marR="5725" marT="5725"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0" i="0" u="none" strike="noStrike" cap="none">
                          <a:solidFill>
                            <a:srgbClr val="262626"/>
                          </a:solidFill>
                          <a:latin typeface="Trebuchet MS"/>
                          <a:sym typeface="Arial"/>
                        </a:rPr>
                        <a:t>      226,444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0" i="0" u="none" strike="noStrike" cap="none" dirty="0">
                          <a:solidFill>
                            <a:srgbClr val="262626"/>
                          </a:solidFill>
                          <a:latin typeface="Trebuchet MS"/>
                          <a:sym typeface="Arial"/>
                        </a:rPr>
                        <a:t>      133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          682,906 </a:t>
                      </a:r>
                      <a:endParaRPr sz="1100" u="none" strike="noStrike" cap="none" dirty="0"/>
                    </a:p>
                  </a:txBody>
                  <a:tcPr marL="5725" marR="5725" marT="5725"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fontAlgn="b"/>
                      <a:r>
                        <a:rPr lang="en-US" sz="900" b="1" i="0" u="none" strike="noStrike" cap="none" dirty="0">
                          <a:solidFill>
                            <a:srgbClr val="262626"/>
                          </a:solidFill>
                          <a:latin typeface="Trebuchet MS"/>
                          <a:sym typeface="Arial"/>
                        </a:rPr>
                        <a:t>      687,639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101</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extLst>
                  <a:ext uri="{0D108BD9-81ED-4DB2-BD59-A6C34878D82A}">
                    <a16:rowId xmlns:a16="http://schemas.microsoft.com/office/drawing/2014/main" val="10009"/>
                  </a:ext>
                </a:extLst>
              </a:tr>
              <a:tr h="280150">
                <a:tc>
                  <a:txBody>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262626"/>
                          </a:solidFill>
                          <a:latin typeface="Trebuchet MS"/>
                          <a:ea typeface="Trebuchet MS"/>
                          <a:cs typeface="Trebuchet MS"/>
                          <a:sym typeface="Trebuchet MS"/>
                        </a:rPr>
                        <a:t>Internally Generated Revenue(Others)</a:t>
                      </a:r>
                      <a:endParaRPr sz="1100" u="none" strike="noStrike" cap="none"/>
                    </a:p>
                  </a:txBody>
                  <a:tcPr marL="7150" marR="7150" marT="71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          241,899 </a:t>
                      </a:r>
                      <a:endParaRPr sz="1100" u="none" strike="noStrike" cap="none" dirty="0"/>
                    </a:p>
                  </a:txBody>
                  <a:tcPr marL="5725" marR="5725" marT="57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       60,475 </a:t>
                      </a:r>
                      <a:endParaRPr sz="1100" u="none" strike="noStrike" cap="none" dirty="0"/>
                    </a:p>
                  </a:txBody>
                  <a:tcPr marL="5725" marR="5725" marT="5725"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0" i="0" u="none" strike="noStrike" cap="none">
                          <a:solidFill>
                            <a:srgbClr val="262626"/>
                          </a:solidFill>
                          <a:latin typeface="Trebuchet MS"/>
                          <a:sym typeface="Arial"/>
                        </a:rPr>
                        <a:t>        28,508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0" i="0" u="none" strike="noStrike" cap="none" dirty="0">
                          <a:solidFill>
                            <a:srgbClr val="262626"/>
                          </a:solidFill>
                          <a:latin typeface="Trebuchet MS"/>
                          <a:sym typeface="Arial"/>
                        </a:rPr>
                        <a:t>        47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          241,899 </a:t>
                      </a:r>
                      <a:endParaRPr sz="1100" u="none" strike="noStrike" cap="none" dirty="0"/>
                    </a:p>
                  </a:txBody>
                  <a:tcPr marL="5725" marR="5725" marT="5725"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fontAlgn="b"/>
                      <a:r>
                        <a:rPr lang="en-US" sz="900" b="1" i="0" u="none" strike="noStrike" cap="none" dirty="0">
                          <a:solidFill>
                            <a:srgbClr val="262626"/>
                          </a:solidFill>
                          <a:latin typeface="Trebuchet MS"/>
                          <a:sym typeface="Arial"/>
                        </a:rPr>
                        <a:t>      103,649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43</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extLst>
                  <a:ext uri="{0D108BD9-81ED-4DB2-BD59-A6C34878D82A}">
                    <a16:rowId xmlns:a16="http://schemas.microsoft.com/office/drawing/2014/main" val="10010"/>
                  </a:ext>
                </a:extLst>
              </a:tr>
              <a:tr h="220175">
                <a:tc>
                  <a:txBody>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262626"/>
                          </a:solidFill>
                          <a:latin typeface="Trebuchet MS"/>
                          <a:ea typeface="Trebuchet MS"/>
                          <a:cs typeface="Trebuchet MS"/>
                          <a:sym typeface="Trebuchet MS"/>
                        </a:rPr>
                        <a:t>Dedicated Revenue</a:t>
                      </a:r>
                      <a:endParaRPr sz="1100" u="none" strike="noStrike" cap="none"/>
                    </a:p>
                  </a:txBody>
                  <a:tcPr marL="7150" marR="7150" marT="715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            89,411 </a:t>
                      </a:r>
                      <a:endParaRPr sz="1100" u="none" strike="noStrike" cap="none" dirty="0"/>
                    </a:p>
                  </a:txBody>
                  <a:tcPr marL="5725" marR="5725" marT="57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0" i="0" u="none" strike="noStrike" cap="none">
                          <a:solidFill>
                            <a:srgbClr val="262626"/>
                          </a:solidFill>
                          <a:latin typeface="Trebuchet MS"/>
                          <a:ea typeface="Trebuchet MS"/>
                          <a:cs typeface="Trebuchet MS"/>
                          <a:sym typeface="Trebuchet MS"/>
                        </a:rPr>
                        <a:t>       22,353 </a:t>
                      </a:r>
                      <a:endParaRPr sz="1100" u="none" strike="noStrike" cap="none"/>
                    </a:p>
                  </a:txBody>
                  <a:tcPr marL="5725" marR="5725" marT="5725"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0" i="0" u="none" strike="noStrike" cap="none">
                          <a:solidFill>
                            <a:srgbClr val="262626"/>
                          </a:solidFill>
                          <a:latin typeface="Trebuchet MS"/>
                          <a:sym typeface="Arial"/>
                        </a:rPr>
                        <a:t>        28,260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0" i="0" u="none" strike="noStrike" cap="none" dirty="0">
                          <a:solidFill>
                            <a:srgbClr val="262626"/>
                          </a:solidFill>
                          <a:latin typeface="Trebuchet MS"/>
                          <a:sym typeface="Arial"/>
                        </a:rPr>
                        <a:t>      126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            89,411 </a:t>
                      </a:r>
                      <a:endParaRPr sz="1100" u="none" strike="noStrike" cap="none" dirty="0"/>
                    </a:p>
                  </a:txBody>
                  <a:tcPr marL="5725" marR="5725" marT="5725"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fontAlgn="b"/>
                      <a:r>
                        <a:rPr lang="en-US" sz="900" b="1" i="0" u="none" strike="noStrike" cap="none" dirty="0">
                          <a:solidFill>
                            <a:srgbClr val="262626"/>
                          </a:solidFill>
                          <a:latin typeface="Trebuchet MS"/>
                          <a:sym typeface="Arial"/>
                        </a:rPr>
                        <a:t>        67,229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75</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extLst>
                  <a:ext uri="{0D108BD9-81ED-4DB2-BD59-A6C34878D82A}">
                    <a16:rowId xmlns:a16="http://schemas.microsoft.com/office/drawing/2014/main" val="10011"/>
                  </a:ext>
                </a:extLst>
              </a:tr>
              <a:tr h="220175">
                <a:tc>
                  <a:txBody>
                    <a:bodyPr/>
                    <a:lstStyle/>
                    <a:p>
                      <a:pPr marL="0" marR="0" lvl="0" indent="0" algn="l" rtl="0">
                        <a:lnSpc>
                          <a:spcPct val="100000"/>
                        </a:lnSpc>
                        <a:spcBef>
                          <a:spcPts val="0"/>
                        </a:spcBef>
                        <a:spcAft>
                          <a:spcPts val="0"/>
                        </a:spcAft>
                        <a:buClr>
                          <a:srgbClr val="262626"/>
                        </a:buClr>
                        <a:buSzPts val="900"/>
                        <a:buFont typeface="Trebuchet MS"/>
                        <a:buNone/>
                      </a:pPr>
                      <a:r>
                        <a:rPr lang="en" sz="900" b="0" i="0" u="none" strike="noStrike" cap="none">
                          <a:solidFill>
                            <a:srgbClr val="262626"/>
                          </a:solidFill>
                          <a:latin typeface="Trebuchet MS"/>
                          <a:ea typeface="Trebuchet MS"/>
                          <a:cs typeface="Trebuchet MS"/>
                          <a:sym typeface="Trebuchet MS"/>
                        </a:rPr>
                        <a:t>Investment Income</a:t>
                      </a:r>
                      <a:endParaRPr sz="1100" u="none" strike="noStrike" cap="none"/>
                    </a:p>
                  </a:txBody>
                  <a:tcPr marL="5725" marR="5725" marT="57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              6,645 </a:t>
                      </a:r>
                      <a:endParaRPr sz="1100" u="none" strike="noStrike" cap="none" dirty="0"/>
                    </a:p>
                  </a:txBody>
                  <a:tcPr marL="5725" marR="5725" marT="57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0" i="0" u="none" strike="noStrike" cap="none">
                          <a:solidFill>
                            <a:srgbClr val="262626"/>
                          </a:solidFill>
                          <a:latin typeface="Trebuchet MS"/>
                          <a:ea typeface="Trebuchet MS"/>
                          <a:cs typeface="Trebuchet MS"/>
                          <a:sym typeface="Trebuchet MS"/>
                        </a:rPr>
                        <a:t>         1,661 </a:t>
                      </a:r>
                      <a:endParaRPr sz="1100" u="none" strike="noStrike" cap="none"/>
                    </a:p>
                  </a:txBody>
                  <a:tcPr marL="5725" marR="5725" marT="5725"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0" i="0" u="none" strike="noStrike" cap="none">
                          <a:solidFill>
                            <a:srgbClr val="262626"/>
                          </a:solidFill>
                          <a:latin typeface="Trebuchet MS"/>
                          <a:sym typeface="Arial"/>
                        </a:rPr>
                        <a:t>              86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0" i="0" u="none" strike="noStrike" cap="none" dirty="0">
                          <a:solidFill>
                            <a:srgbClr val="262626"/>
                          </a:solidFill>
                          <a:latin typeface="Trebuchet MS"/>
                          <a:sym typeface="Arial"/>
                        </a:rPr>
                        <a:t>          5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              6,645 </a:t>
                      </a:r>
                      <a:endParaRPr sz="1100" u="none" strike="noStrike" cap="none" dirty="0"/>
                    </a:p>
                  </a:txBody>
                  <a:tcPr marL="5725" marR="5725" marT="5725"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fontAlgn="b"/>
                      <a:r>
                        <a:rPr lang="en-US" sz="900" b="1" i="0" u="none" strike="noStrike" cap="none" dirty="0">
                          <a:solidFill>
                            <a:srgbClr val="262626"/>
                          </a:solidFill>
                          <a:latin typeface="Trebuchet MS"/>
                          <a:sym typeface="Arial"/>
                        </a:rPr>
                        <a:t>             233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4</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extLst>
                  <a:ext uri="{0D108BD9-81ED-4DB2-BD59-A6C34878D82A}">
                    <a16:rowId xmlns:a16="http://schemas.microsoft.com/office/drawing/2014/main" val="10012"/>
                  </a:ext>
                </a:extLst>
              </a:tr>
              <a:tr h="220175">
                <a:tc>
                  <a:txBody>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262626"/>
                          </a:solidFill>
                          <a:latin typeface="Trebuchet MS"/>
                          <a:ea typeface="Trebuchet MS"/>
                          <a:cs typeface="Trebuchet MS"/>
                          <a:sym typeface="Trebuchet MS"/>
                        </a:rPr>
                        <a:t>Opening Balance</a:t>
                      </a:r>
                      <a:endParaRPr sz="1100" u="none" strike="noStrike" cap="none"/>
                    </a:p>
                  </a:txBody>
                  <a:tcPr marL="5725" marR="5725" marT="57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            24,991 </a:t>
                      </a:r>
                      <a:endParaRPr sz="1100" u="none" strike="noStrike" cap="none" dirty="0"/>
                    </a:p>
                  </a:txBody>
                  <a:tcPr marL="5725" marR="5725" marT="57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0" i="0" u="none" strike="noStrike" cap="none">
                          <a:solidFill>
                            <a:srgbClr val="262626"/>
                          </a:solidFill>
                          <a:latin typeface="Trebuchet MS"/>
                          <a:ea typeface="Trebuchet MS"/>
                          <a:cs typeface="Trebuchet MS"/>
                          <a:sym typeface="Trebuchet MS"/>
                        </a:rPr>
                        <a:t>         6,248 </a:t>
                      </a:r>
                      <a:endParaRPr sz="1100" u="none" strike="noStrike" cap="none"/>
                    </a:p>
                  </a:txBody>
                  <a:tcPr marL="5725" marR="5725" marT="5725"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0" i="0" u="none" strike="noStrike" cap="none">
                          <a:solidFill>
                            <a:srgbClr val="262626"/>
                          </a:solidFill>
                          <a:latin typeface="Trebuchet MS"/>
                          <a:sym typeface="Arial"/>
                        </a:rPr>
                        <a:t>               -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0" i="0" u="none" strike="noStrike" cap="none" dirty="0">
                          <a:solidFill>
                            <a:srgbClr val="262626"/>
                          </a:solidFill>
                          <a:latin typeface="Trebuchet MS"/>
                          <a:sym typeface="Arial"/>
                        </a:rPr>
                        <a:t>         -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            24,991 </a:t>
                      </a:r>
                      <a:endParaRPr sz="1100" u="none" strike="noStrike" cap="none" dirty="0"/>
                    </a:p>
                  </a:txBody>
                  <a:tcPr marL="5725" marR="5725" marT="5725"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fontAlgn="b"/>
                      <a:r>
                        <a:rPr lang="en-US" sz="900" b="1" i="0" u="none" strike="noStrike" cap="none" dirty="0">
                          <a:solidFill>
                            <a:srgbClr val="262626"/>
                          </a:solidFill>
                          <a:latin typeface="Trebuchet MS"/>
                          <a:sym typeface="Arial"/>
                        </a:rPr>
                        <a:t>                -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0</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extLst>
                  <a:ext uri="{0D108BD9-81ED-4DB2-BD59-A6C34878D82A}">
                    <a16:rowId xmlns:a16="http://schemas.microsoft.com/office/drawing/2014/main" val="10013"/>
                  </a:ext>
                </a:extLst>
              </a:tr>
              <a:tr h="220175">
                <a:tc>
                  <a:txBody>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262626"/>
                          </a:solidFill>
                          <a:latin typeface="Trebuchet MS"/>
                          <a:ea typeface="Trebuchet MS"/>
                          <a:cs typeface="Trebuchet MS"/>
                          <a:sym typeface="Trebuchet MS"/>
                        </a:rPr>
                        <a:t>CAPITAL RECEIPTS</a:t>
                      </a:r>
                      <a:endParaRPr sz="1100" u="none" strike="noStrike" cap="none"/>
                    </a:p>
                  </a:txBody>
                  <a:tcPr marL="7150" marR="7150" marT="715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1" i="0" u="none" strike="noStrike" cap="none" dirty="0">
                          <a:solidFill>
                            <a:srgbClr val="262626"/>
                          </a:solidFill>
                          <a:latin typeface="Trebuchet MS"/>
                          <a:ea typeface="Trebuchet MS"/>
                          <a:cs typeface="Trebuchet MS"/>
                          <a:sym typeface="Trebuchet MS"/>
                        </a:rPr>
                        <a:t>            97,518 </a:t>
                      </a:r>
                      <a:endParaRPr sz="1100" u="none" strike="noStrike" cap="none" dirty="0"/>
                    </a:p>
                  </a:txBody>
                  <a:tcPr marL="5725" marR="5725" marT="57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1" i="0" u="none" strike="noStrike" cap="none">
                          <a:solidFill>
                            <a:srgbClr val="262626"/>
                          </a:solidFill>
                          <a:latin typeface="Trebuchet MS"/>
                          <a:ea typeface="Trebuchet MS"/>
                          <a:cs typeface="Trebuchet MS"/>
                          <a:sym typeface="Trebuchet MS"/>
                        </a:rPr>
                        <a:t>       24,380 </a:t>
                      </a:r>
                      <a:endParaRPr sz="1100" u="none" strike="noStrike" cap="none"/>
                    </a:p>
                  </a:txBody>
                  <a:tcPr marL="5725" marR="5725" marT="5725"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0" i="0" u="none" strike="noStrike" cap="none" dirty="0">
                          <a:solidFill>
                            <a:srgbClr val="262626"/>
                          </a:solidFill>
                          <a:latin typeface="Trebuchet MS"/>
                          <a:sym typeface="Arial"/>
                        </a:rPr>
                        <a:t>          6,170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0" i="0" u="none" strike="noStrike" cap="none" dirty="0">
                          <a:solidFill>
                            <a:srgbClr val="262626"/>
                          </a:solidFill>
                          <a:latin typeface="Trebuchet MS"/>
                          <a:sym typeface="Arial"/>
                        </a:rPr>
                        <a:t>        25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1" i="0" u="none" strike="noStrike" cap="none" dirty="0">
                          <a:solidFill>
                            <a:srgbClr val="262626"/>
                          </a:solidFill>
                          <a:latin typeface="Trebuchet MS"/>
                          <a:ea typeface="Trebuchet MS"/>
                          <a:cs typeface="Trebuchet MS"/>
                          <a:sym typeface="Trebuchet MS"/>
                        </a:rPr>
                        <a:t>            97,518 </a:t>
                      </a:r>
                      <a:endParaRPr sz="1100" u="none" strike="noStrike" cap="none" dirty="0"/>
                    </a:p>
                  </a:txBody>
                  <a:tcPr marL="5725" marR="5725" marT="5725"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fontAlgn="b"/>
                      <a:r>
                        <a:rPr lang="en-US" sz="900" b="1" i="0" u="none" strike="noStrike" cap="none" dirty="0">
                          <a:solidFill>
                            <a:srgbClr val="262626"/>
                          </a:solidFill>
                          <a:latin typeface="Trebuchet MS"/>
                          <a:sym typeface="Arial"/>
                        </a:rPr>
                        <a:t>        40,531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42</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extLst>
                  <a:ext uri="{0D108BD9-81ED-4DB2-BD59-A6C34878D82A}">
                    <a16:rowId xmlns:a16="http://schemas.microsoft.com/office/drawing/2014/main" val="10014"/>
                  </a:ext>
                </a:extLst>
              </a:tr>
              <a:tr h="220175">
                <a:tc>
                  <a:txBody>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262626"/>
                          </a:solidFill>
                          <a:latin typeface="Trebuchet MS"/>
                          <a:ea typeface="Trebuchet MS"/>
                          <a:cs typeface="Trebuchet MS"/>
                          <a:sym typeface="Trebuchet MS"/>
                        </a:rPr>
                        <a:t>Grants</a:t>
                      </a:r>
                      <a:endParaRPr sz="1100" u="none" strike="noStrike" cap="none"/>
                    </a:p>
                  </a:txBody>
                  <a:tcPr marL="7150" marR="7150" marT="715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            51,882 </a:t>
                      </a:r>
                      <a:endParaRPr sz="1100" u="none" strike="noStrike" cap="none" dirty="0"/>
                    </a:p>
                  </a:txBody>
                  <a:tcPr marL="5725" marR="5725" marT="57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0" i="0" u="none" strike="noStrike" cap="none">
                          <a:solidFill>
                            <a:srgbClr val="262626"/>
                          </a:solidFill>
                          <a:latin typeface="Trebuchet MS"/>
                          <a:ea typeface="Trebuchet MS"/>
                          <a:cs typeface="Trebuchet MS"/>
                          <a:sym typeface="Trebuchet MS"/>
                        </a:rPr>
                        <a:t>       12,970 </a:t>
                      </a:r>
                      <a:endParaRPr sz="1100" u="none" strike="noStrike" cap="none"/>
                    </a:p>
                  </a:txBody>
                  <a:tcPr marL="5725" marR="5725" marT="5725"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0" i="0" u="none" strike="noStrike" cap="none" dirty="0">
                          <a:solidFill>
                            <a:srgbClr val="262626"/>
                          </a:solidFill>
                          <a:latin typeface="Trebuchet MS"/>
                          <a:sym typeface="Arial"/>
                        </a:rPr>
                        <a:t>          3,058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0" i="0" u="none" strike="noStrike" cap="none">
                          <a:solidFill>
                            <a:srgbClr val="262626"/>
                          </a:solidFill>
                          <a:latin typeface="Trebuchet MS"/>
                          <a:sym typeface="Arial"/>
                        </a:rPr>
                        <a:t>        24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            51,882 </a:t>
                      </a:r>
                      <a:endParaRPr sz="1100" u="none" strike="noStrike" cap="none" dirty="0"/>
                    </a:p>
                  </a:txBody>
                  <a:tcPr marL="5725" marR="5725" marT="5725"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fontAlgn="b"/>
                      <a:r>
                        <a:rPr lang="en-US" sz="900" b="1" i="0" u="none" strike="noStrike" cap="none" dirty="0">
                          <a:solidFill>
                            <a:srgbClr val="262626"/>
                          </a:solidFill>
                          <a:latin typeface="Trebuchet MS"/>
                          <a:sym typeface="Arial"/>
                        </a:rPr>
                        <a:t>          5,530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11</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extLst>
                  <a:ext uri="{0D108BD9-81ED-4DB2-BD59-A6C34878D82A}">
                    <a16:rowId xmlns:a16="http://schemas.microsoft.com/office/drawing/2014/main" val="10015"/>
                  </a:ext>
                </a:extLst>
              </a:tr>
              <a:tr h="220175">
                <a:tc>
                  <a:txBody>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262626"/>
                          </a:solidFill>
                          <a:latin typeface="Trebuchet MS"/>
                          <a:ea typeface="Trebuchet MS"/>
                          <a:cs typeface="Trebuchet MS"/>
                          <a:sym typeface="Trebuchet MS"/>
                        </a:rPr>
                        <a:t>Other Capital Receipts</a:t>
                      </a:r>
                      <a:endParaRPr sz="1100" u="none" strike="noStrike" cap="none"/>
                    </a:p>
                  </a:txBody>
                  <a:tcPr marL="7150" marR="7150" marT="715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            45,636 </a:t>
                      </a:r>
                      <a:endParaRPr sz="1100" u="none" strike="noStrike" cap="none" dirty="0"/>
                    </a:p>
                  </a:txBody>
                  <a:tcPr marL="5725" marR="5725" marT="57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0" i="0" u="none" strike="noStrike" cap="none">
                          <a:solidFill>
                            <a:srgbClr val="262626"/>
                          </a:solidFill>
                          <a:latin typeface="Trebuchet MS"/>
                          <a:ea typeface="Trebuchet MS"/>
                          <a:cs typeface="Trebuchet MS"/>
                          <a:sym typeface="Trebuchet MS"/>
                        </a:rPr>
                        <a:t>       11,409 </a:t>
                      </a:r>
                      <a:endParaRPr sz="1100" u="none" strike="noStrike" cap="none"/>
                    </a:p>
                  </a:txBody>
                  <a:tcPr marL="5725" marR="5725" marT="5725"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0" i="0" u="none" strike="noStrike" cap="none" dirty="0">
                          <a:solidFill>
                            <a:srgbClr val="262626"/>
                          </a:solidFill>
                          <a:latin typeface="Trebuchet MS"/>
                          <a:sym typeface="Arial"/>
                        </a:rPr>
                        <a:t>          3,112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0" i="0" u="none" strike="noStrike" cap="none" dirty="0">
                          <a:solidFill>
                            <a:srgbClr val="262626"/>
                          </a:solidFill>
                          <a:latin typeface="Trebuchet MS"/>
                          <a:sym typeface="Arial"/>
                        </a:rPr>
                        <a:t>        27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            45,636 </a:t>
                      </a:r>
                      <a:endParaRPr sz="1100" u="none" strike="noStrike" cap="none" dirty="0"/>
                    </a:p>
                  </a:txBody>
                  <a:tcPr marL="5725" marR="5725" marT="5725"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fontAlgn="b"/>
                      <a:r>
                        <a:rPr lang="en-US" sz="900" b="1" i="0" u="none" strike="noStrike" cap="none" dirty="0">
                          <a:solidFill>
                            <a:srgbClr val="262626"/>
                          </a:solidFill>
                          <a:latin typeface="Trebuchet MS"/>
                          <a:sym typeface="Arial"/>
                        </a:rPr>
                        <a:t>        35,000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77</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C000"/>
                    </a:solidFill>
                  </a:tcPr>
                </a:tc>
                <a:extLst>
                  <a:ext uri="{0D108BD9-81ED-4DB2-BD59-A6C34878D82A}">
                    <a16:rowId xmlns:a16="http://schemas.microsoft.com/office/drawing/2014/main" val="10016"/>
                  </a:ext>
                </a:extLst>
              </a:tr>
            </a:tbl>
          </a:graphicData>
        </a:graphic>
      </p:graphicFrame>
      <p:grpSp>
        <p:nvGrpSpPr>
          <p:cNvPr id="15" name="Group 14">
            <a:extLst>
              <a:ext uri="{FF2B5EF4-FFF2-40B4-BE49-F238E27FC236}">
                <a16:creationId xmlns:a16="http://schemas.microsoft.com/office/drawing/2014/main" id="{A8693599-BBE3-1641-CBF4-193EEAEE2A95}"/>
              </a:ext>
            </a:extLst>
          </p:cNvPr>
          <p:cNvGrpSpPr/>
          <p:nvPr/>
        </p:nvGrpSpPr>
        <p:grpSpPr>
          <a:xfrm>
            <a:off x="0" y="541"/>
            <a:ext cx="9144000" cy="630869"/>
            <a:chOff x="0" y="541"/>
            <a:chExt cx="9144000" cy="630869"/>
          </a:xfrm>
        </p:grpSpPr>
        <p:grpSp>
          <p:nvGrpSpPr>
            <p:cNvPr id="5" name="Google Shape;300;p30">
              <a:extLst>
                <a:ext uri="{FF2B5EF4-FFF2-40B4-BE49-F238E27FC236}">
                  <a16:creationId xmlns:a16="http://schemas.microsoft.com/office/drawing/2014/main" id="{FCDA3D12-7077-F387-9A9B-2208795F9924}"/>
                </a:ext>
              </a:extLst>
            </p:cNvPr>
            <p:cNvGrpSpPr/>
            <p:nvPr/>
          </p:nvGrpSpPr>
          <p:grpSpPr>
            <a:xfrm>
              <a:off x="0" y="541"/>
              <a:ext cx="9144000" cy="518622"/>
              <a:chOff x="0" y="721"/>
              <a:chExt cx="12192000" cy="691496"/>
            </a:xfrm>
          </p:grpSpPr>
          <p:sp>
            <p:nvSpPr>
              <p:cNvPr id="11" name="Google Shape;301;p30">
                <a:extLst>
                  <a:ext uri="{FF2B5EF4-FFF2-40B4-BE49-F238E27FC236}">
                    <a16:creationId xmlns:a16="http://schemas.microsoft.com/office/drawing/2014/main" id="{129FA9B3-C015-218B-3049-D03D5E96C9EE}"/>
                  </a:ext>
                </a:extLst>
              </p:cNvPr>
              <p:cNvSpPr/>
              <p:nvPr/>
            </p:nvSpPr>
            <p:spPr>
              <a:xfrm>
                <a:off x="0" y="721"/>
                <a:ext cx="12192000" cy="691496"/>
              </a:xfrm>
              <a:prstGeom prst="rect">
                <a:avLst/>
              </a:prstGeom>
              <a:solidFill>
                <a:srgbClr val="01374D"/>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Calibri"/>
                  <a:ea typeface="Calibri"/>
                  <a:cs typeface="Calibri"/>
                  <a:sym typeface="Calibri"/>
                </a:endParaRPr>
              </a:p>
            </p:txBody>
          </p:sp>
          <p:sp>
            <p:nvSpPr>
              <p:cNvPr id="12" name="Google Shape;302;p30">
                <a:extLst>
                  <a:ext uri="{FF2B5EF4-FFF2-40B4-BE49-F238E27FC236}">
                    <a16:creationId xmlns:a16="http://schemas.microsoft.com/office/drawing/2014/main" id="{BAFC5272-6529-5B45-EF59-3C9AABFF9FBC}"/>
                  </a:ext>
                </a:extLst>
              </p:cNvPr>
              <p:cNvSpPr/>
              <p:nvPr/>
            </p:nvSpPr>
            <p:spPr>
              <a:xfrm>
                <a:off x="1933996" y="70389"/>
                <a:ext cx="5053636" cy="363869"/>
              </a:xfrm>
              <a:prstGeom prst="roundRect">
                <a:avLst>
                  <a:gd name="adj" fmla="val 31201"/>
                </a:avLst>
              </a:prstGeom>
              <a:noFill/>
              <a:ln w="19050" cap="flat" cmpd="sng">
                <a:solidFill>
                  <a:srgbClr val="00B0F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13" name="Google Shape;303;p30">
                <a:extLst>
                  <a:ext uri="{FF2B5EF4-FFF2-40B4-BE49-F238E27FC236}">
                    <a16:creationId xmlns:a16="http://schemas.microsoft.com/office/drawing/2014/main" id="{A093B78E-878D-D07B-B47A-412ACCFDFA10}"/>
                  </a:ext>
                </a:extLst>
              </p:cNvPr>
              <p:cNvCxnSpPr/>
              <p:nvPr/>
            </p:nvCxnSpPr>
            <p:spPr>
              <a:xfrm>
                <a:off x="5428144" y="513658"/>
                <a:ext cx="1014984" cy="0"/>
              </a:xfrm>
              <a:prstGeom prst="straightConnector1">
                <a:avLst/>
              </a:prstGeom>
              <a:noFill/>
              <a:ln w="19050" cap="flat" cmpd="sng">
                <a:solidFill>
                  <a:schemeClr val="lt1"/>
                </a:solidFill>
                <a:prstDash val="solid"/>
                <a:miter lim="800000"/>
                <a:headEnd type="none" w="sm" len="sm"/>
                <a:tailEnd type="none" w="sm" len="sm"/>
              </a:ln>
            </p:spPr>
          </p:cxnSp>
          <p:cxnSp>
            <p:nvCxnSpPr>
              <p:cNvPr id="14" name="Google Shape;304;p30">
                <a:extLst>
                  <a:ext uri="{FF2B5EF4-FFF2-40B4-BE49-F238E27FC236}">
                    <a16:creationId xmlns:a16="http://schemas.microsoft.com/office/drawing/2014/main" id="{B57C5E34-910A-96BE-D8FA-24BEBFF805DA}"/>
                  </a:ext>
                </a:extLst>
              </p:cNvPr>
              <p:cNvCxnSpPr/>
              <p:nvPr/>
            </p:nvCxnSpPr>
            <p:spPr>
              <a:xfrm>
                <a:off x="5428144" y="621481"/>
                <a:ext cx="792000" cy="0"/>
              </a:xfrm>
              <a:prstGeom prst="straightConnector1">
                <a:avLst/>
              </a:prstGeom>
              <a:noFill/>
              <a:ln w="19050" cap="flat" cmpd="sng">
                <a:solidFill>
                  <a:schemeClr val="lt1"/>
                </a:solidFill>
                <a:prstDash val="solid"/>
                <a:miter lim="800000"/>
                <a:headEnd type="none" w="sm" len="sm"/>
                <a:tailEnd type="none" w="sm" len="sm"/>
              </a:ln>
            </p:spPr>
          </p:cxnSp>
        </p:grpSp>
        <p:sp>
          <p:nvSpPr>
            <p:cNvPr id="6" name="Google Shape;309;p30">
              <a:extLst>
                <a:ext uri="{FF2B5EF4-FFF2-40B4-BE49-F238E27FC236}">
                  <a16:creationId xmlns:a16="http://schemas.microsoft.com/office/drawing/2014/main" id="{50EECEF1-A324-EC4D-A565-47A6202B1257}"/>
                </a:ext>
              </a:extLst>
            </p:cNvPr>
            <p:cNvSpPr txBox="1"/>
            <p:nvPr/>
          </p:nvSpPr>
          <p:spPr>
            <a:xfrm>
              <a:off x="1916267" y="50532"/>
              <a:ext cx="26556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Trebuchet MS"/>
                <a:ea typeface="Trebuchet MS"/>
                <a:cs typeface="Trebuchet MS"/>
                <a:sym typeface="Trebuchet MS"/>
              </a:endParaRPr>
            </a:p>
          </p:txBody>
        </p:sp>
        <p:sp>
          <p:nvSpPr>
            <p:cNvPr id="7" name="Flowchart: Connector 6">
              <a:extLst>
                <a:ext uri="{FF2B5EF4-FFF2-40B4-BE49-F238E27FC236}">
                  <a16:creationId xmlns:a16="http://schemas.microsoft.com/office/drawing/2014/main" id="{4DF2F7A5-88CB-9891-14B5-480CCB0002AC}"/>
                </a:ext>
              </a:extLst>
            </p:cNvPr>
            <p:cNvSpPr/>
            <p:nvPr/>
          </p:nvSpPr>
          <p:spPr>
            <a:xfrm>
              <a:off x="34105" y="126138"/>
              <a:ext cx="504000" cy="504000"/>
            </a:xfrm>
            <a:prstGeom prst="flowChartConnector">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oogle Shape;306;p30">
              <a:extLst>
                <a:ext uri="{FF2B5EF4-FFF2-40B4-BE49-F238E27FC236}">
                  <a16:creationId xmlns:a16="http://schemas.microsoft.com/office/drawing/2014/main" id="{61DB7517-12CB-7141-6E41-4EC884D7A885}"/>
                </a:ext>
              </a:extLst>
            </p:cNvPr>
            <p:cNvPicPr preferRelativeResize="0"/>
            <p:nvPr/>
          </p:nvPicPr>
          <p:blipFill rotWithShape="1">
            <a:blip r:embed="rId3">
              <a:alphaModFix/>
            </a:blip>
            <a:srcRect/>
            <a:stretch/>
          </p:blipFill>
          <p:spPr>
            <a:xfrm>
              <a:off x="95525" y="196851"/>
              <a:ext cx="352948" cy="362573"/>
            </a:xfrm>
            <a:prstGeom prst="rect">
              <a:avLst/>
            </a:prstGeom>
            <a:noFill/>
            <a:ln>
              <a:noFill/>
            </a:ln>
          </p:spPr>
        </p:pic>
        <p:sp>
          <p:nvSpPr>
            <p:cNvPr id="9" name="Flowchart: Connector 8">
              <a:extLst>
                <a:ext uri="{FF2B5EF4-FFF2-40B4-BE49-F238E27FC236}">
                  <a16:creationId xmlns:a16="http://schemas.microsoft.com/office/drawing/2014/main" id="{7448C10A-F80E-D7AF-512A-9FF58BE09672}"/>
                </a:ext>
              </a:extLst>
            </p:cNvPr>
            <p:cNvSpPr/>
            <p:nvPr/>
          </p:nvSpPr>
          <p:spPr>
            <a:xfrm>
              <a:off x="8575876" y="127410"/>
              <a:ext cx="504000" cy="504000"/>
            </a:xfrm>
            <a:prstGeom prst="flowChartConnector">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oogle Shape;308;p30" descr="A group of colorful birds&#10;&#10;Description automatically generated with low confidence">
              <a:extLst>
                <a:ext uri="{FF2B5EF4-FFF2-40B4-BE49-F238E27FC236}">
                  <a16:creationId xmlns:a16="http://schemas.microsoft.com/office/drawing/2014/main" id="{40A75EF4-9ED0-A291-E207-6315C51495EF}"/>
                </a:ext>
              </a:extLst>
            </p:cNvPr>
            <p:cNvPicPr preferRelativeResize="0"/>
            <p:nvPr/>
          </p:nvPicPr>
          <p:blipFill rotWithShape="1">
            <a:blip r:embed="rId4">
              <a:alphaModFix/>
            </a:blip>
            <a:srcRect/>
            <a:stretch/>
          </p:blipFill>
          <p:spPr>
            <a:xfrm>
              <a:off x="8611312" y="162707"/>
              <a:ext cx="433128" cy="432180"/>
            </a:xfrm>
            <a:prstGeom prst="flowChartConnector">
              <a:avLst/>
            </a:prstGeom>
            <a:blipFill rotWithShape="1">
              <a:blip r:embed="rId5">
                <a:alphaModFix amt="29000"/>
              </a:blip>
              <a:stretch>
                <a:fillRect/>
              </a:stretch>
            </a:blipFill>
            <a:ln>
              <a:noFill/>
            </a:ln>
          </p:spPr>
        </p:pic>
        <p:sp>
          <p:nvSpPr>
            <p:cNvPr id="3" name="Google Shape;572;p37">
              <a:extLst>
                <a:ext uri="{FF2B5EF4-FFF2-40B4-BE49-F238E27FC236}">
                  <a16:creationId xmlns:a16="http://schemas.microsoft.com/office/drawing/2014/main" id="{12CE7726-567D-8237-84CA-A1B62FF474AC}"/>
                </a:ext>
              </a:extLst>
            </p:cNvPr>
            <p:cNvSpPr txBox="1"/>
            <p:nvPr/>
          </p:nvSpPr>
          <p:spPr>
            <a:xfrm>
              <a:off x="1469774" y="29563"/>
              <a:ext cx="3375900" cy="284700"/>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 sz="1400" b="0" i="0" u="none" strike="noStrike" kern="0" cap="small" spc="0" normalizeH="0" baseline="0" noProof="0" dirty="0">
                  <a:ln>
                    <a:noFill/>
                  </a:ln>
                  <a:solidFill>
                    <a:srgbClr val="FFFFFF"/>
                  </a:solidFill>
                  <a:effectLst/>
                  <a:uLnTx/>
                  <a:uFillTx/>
                  <a:latin typeface="Trebuchet MS"/>
                  <a:ea typeface="Trebuchet MS"/>
                  <a:cs typeface="Trebuchet MS"/>
                  <a:sym typeface="Trebuchet MS"/>
                </a:rPr>
                <a:t>Budget Performance Summary (Revenue)</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cxnSp>
        <p:nvCxnSpPr>
          <p:cNvPr id="16" name="Straight Connector 15">
            <a:extLst>
              <a:ext uri="{FF2B5EF4-FFF2-40B4-BE49-F238E27FC236}">
                <a16:creationId xmlns:a16="http://schemas.microsoft.com/office/drawing/2014/main" id="{F047005E-2C6A-6D6A-078C-9D6E1FF1234F}"/>
              </a:ext>
            </a:extLst>
          </p:cNvPr>
          <p:cNvCxnSpPr/>
          <p:nvPr/>
        </p:nvCxnSpPr>
        <p:spPr>
          <a:xfrm>
            <a:off x="5422317" y="189243"/>
            <a:ext cx="2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3D50F5B9-0AA0-3192-E84A-9046B9706089}"/>
              </a:ext>
            </a:extLst>
          </p:cNvPr>
          <p:cNvGrpSpPr/>
          <p:nvPr/>
        </p:nvGrpSpPr>
        <p:grpSpPr>
          <a:xfrm>
            <a:off x="401274" y="644957"/>
            <a:ext cx="8444639" cy="476245"/>
            <a:chOff x="401274" y="663746"/>
            <a:chExt cx="8444639" cy="476245"/>
          </a:xfrm>
        </p:grpSpPr>
        <p:sp>
          <p:nvSpPr>
            <p:cNvPr id="552" name="Google Shape;552;p37"/>
            <p:cNvSpPr/>
            <p:nvPr/>
          </p:nvSpPr>
          <p:spPr>
            <a:xfrm>
              <a:off x="401274" y="663746"/>
              <a:ext cx="1726586" cy="450449"/>
            </a:xfrm>
            <a:prstGeom prst="roundRect">
              <a:avLst>
                <a:gd name="adj" fmla="val 50000"/>
              </a:avLst>
            </a:prstGeom>
            <a:solidFill>
              <a:srgbClr val="F2F2F2"/>
            </a:solidFill>
            <a:ln w="12700" cap="flat" cmpd="sng">
              <a:solidFill>
                <a:srgbClr val="F2F2F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553" name="Google Shape;553;p37"/>
            <p:cNvSpPr/>
            <p:nvPr/>
          </p:nvSpPr>
          <p:spPr>
            <a:xfrm>
              <a:off x="2392488" y="670997"/>
              <a:ext cx="1249226" cy="443198"/>
            </a:xfrm>
            <a:prstGeom prst="roundRect">
              <a:avLst>
                <a:gd name="adj" fmla="val 50000"/>
              </a:avLst>
            </a:prstGeom>
            <a:solidFill>
              <a:srgbClr val="52BE8A"/>
            </a:solidFill>
            <a:ln w="12700" cap="flat" cmpd="sng">
              <a:solidFill>
                <a:srgbClr val="52BE8A"/>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554" name="Google Shape;554;p37"/>
            <p:cNvSpPr/>
            <p:nvPr/>
          </p:nvSpPr>
          <p:spPr>
            <a:xfrm>
              <a:off x="3805038" y="667161"/>
              <a:ext cx="2495811" cy="456378"/>
            </a:xfrm>
            <a:prstGeom prst="roundRect">
              <a:avLst>
                <a:gd name="adj" fmla="val 50000"/>
              </a:avLst>
            </a:prstGeom>
            <a:solidFill>
              <a:srgbClr val="004E66"/>
            </a:solidFill>
            <a:ln w="12700" cap="flat" cmpd="sng">
              <a:solidFill>
                <a:srgbClr val="638DA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555" name="Google Shape;555;p37"/>
            <p:cNvSpPr txBox="1"/>
            <p:nvPr/>
          </p:nvSpPr>
          <p:spPr>
            <a:xfrm>
              <a:off x="869121" y="729134"/>
              <a:ext cx="1201307" cy="254026"/>
            </a:xfrm>
            <a:prstGeom prst="rect">
              <a:avLst/>
            </a:prstGeom>
            <a:noFill/>
            <a:ln>
              <a:noFill/>
            </a:ln>
          </p:spPr>
          <p:txBody>
            <a:bodyPr spcFirstLastPara="1" wrap="square" lIns="68575" tIns="34275" rIns="68575" bIns="3427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 sz="1200" b="1" i="0" u="none" strike="noStrike" kern="0" cap="none" spc="0" normalizeH="0" baseline="0" noProof="0">
                  <a:ln>
                    <a:noFill/>
                  </a:ln>
                  <a:solidFill>
                    <a:srgbClr val="000000"/>
                  </a:solidFill>
                  <a:effectLst/>
                  <a:uLnTx/>
                  <a:uFillTx/>
                  <a:latin typeface="Trebuchet MS"/>
                  <a:ea typeface="Trebuchet MS"/>
                  <a:cs typeface="Trebuchet MS"/>
                  <a:sym typeface="Trebuchet MS"/>
                </a:rPr>
                <a:t>FISCAL ITEMS</a:t>
              </a:r>
              <a:endParaRPr kumimoji="0" sz="1200" b="1" i="0" u="none" strike="noStrike" kern="0" cap="none" spc="0" normalizeH="0" baseline="0" noProof="0">
                <a:ln>
                  <a:noFill/>
                </a:ln>
                <a:solidFill>
                  <a:srgbClr val="000000"/>
                </a:solidFill>
                <a:effectLst/>
                <a:uLnTx/>
                <a:uFillTx/>
                <a:latin typeface="Trebuchet MS"/>
                <a:ea typeface="Trebuchet MS"/>
                <a:cs typeface="Trebuchet MS"/>
                <a:sym typeface="Trebuchet MS"/>
              </a:endParaRPr>
            </a:p>
          </p:txBody>
        </p:sp>
        <p:cxnSp>
          <p:nvCxnSpPr>
            <p:cNvPr id="556" name="Google Shape;556;p37"/>
            <p:cNvCxnSpPr/>
            <p:nvPr/>
          </p:nvCxnSpPr>
          <p:spPr>
            <a:xfrm>
              <a:off x="7131976" y="685477"/>
              <a:ext cx="0" cy="358927"/>
            </a:xfrm>
            <a:prstGeom prst="straightConnector1">
              <a:avLst/>
            </a:prstGeom>
            <a:noFill/>
            <a:ln w="19050" cap="flat" cmpd="sng">
              <a:solidFill>
                <a:srgbClr val="FAFBFD"/>
              </a:solidFill>
              <a:prstDash val="solid"/>
              <a:miter lim="800000"/>
              <a:headEnd type="none" w="sm" len="sm"/>
              <a:tailEnd type="none" w="sm" len="sm"/>
            </a:ln>
          </p:spPr>
        </p:cxnSp>
        <p:sp>
          <p:nvSpPr>
            <p:cNvPr id="558" name="Google Shape;558;p37"/>
            <p:cNvSpPr txBox="1"/>
            <p:nvPr/>
          </p:nvSpPr>
          <p:spPr>
            <a:xfrm>
              <a:off x="3847806" y="836441"/>
              <a:ext cx="965612" cy="290818"/>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90000"/>
                </a:lnSpc>
                <a:spcBef>
                  <a:spcPts val="0"/>
                </a:spcBef>
                <a:spcAft>
                  <a:spcPts val="0"/>
                </a:spcAft>
                <a:buClr>
                  <a:srgbClr val="000000"/>
                </a:buClr>
                <a:buSzPts val="900"/>
                <a:buFont typeface="Arial"/>
                <a:buNone/>
                <a:tabLst/>
                <a:defRPr/>
              </a:pPr>
              <a:r>
                <a:rPr kumimoji="0" lang="en" sz="8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Budget</a:t>
              </a:r>
              <a:endParaRPr kumimoji="0" sz="105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Pts val="900"/>
                <a:buFont typeface="Arial"/>
                <a:buNone/>
                <a:tabLst/>
                <a:defRPr/>
              </a:pPr>
              <a:r>
                <a:rPr kumimoji="0" lang="en" sz="8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OCt – DEC.(₦’Mn)</a:t>
              </a:r>
              <a:endParaRPr kumimoji="0" sz="105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59" name="Google Shape;559;p37"/>
            <p:cNvSpPr txBox="1"/>
            <p:nvPr/>
          </p:nvSpPr>
          <p:spPr>
            <a:xfrm>
              <a:off x="4790615" y="838011"/>
              <a:ext cx="965612" cy="290820"/>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90000"/>
                </a:lnSpc>
                <a:spcBef>
                  <a:spcPts val="0"/>
                </a:spcBef>
                <a:spcAft>
                  <a:spcPts val="0"/>
                </a:spcAft>
                <a:buClr>
                  <a:srgbClr val="FFFFFF"/>
                </a:buClr>
                <a:buSzPts val="900"/>
                <a:buFont typeface="Trebuchet MS"/>
                <a:buNone/>
                <a:tabLst/>
                <a:defRPr/>
              </a:pPr>
              <a:r>
                <a:rPr kumimoji="0" lang="en" sz="8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Actual </a:t>
              </a:r>
              <a:endParaRPr kumimoji="0" sz="105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Pts val="900"/>
                <a:buFont typeface="Arial"/>
                <a:buNone/>
                <a:tabLst/>
                <a:defRPr/>
              </a:pPr>
              <a:r>
                <a:rPr kumimoji="0" lang="en-US" sz="8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Oct – DEC.</a:t>
              </a:r>
              <a:r>
                <a:rPr kumimoji="0" lang="en" sz="8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(₦’Mn)</a:t>
              </a:r>
              <a:endParaRPr kumimoji="0" sz="105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60" name="Google Shape;560;p37"/>
            <p:cNvSpPr txBox="1"/>
            <p:nvPr/>
          </p:nvSpPr>
          <p:spPr>
            <a:xfrm>
              <a:off x="5708518" y="844735"/>
              <a:ext cx="537914" cy="290819"/>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90000"/>
                </a:lnSpc>
                <a:spcBef>
                  <a:spcPts val="0"/>
                </a:spcBef>
                <a:spcAft>
                  <a:spcPts val="0"/>
                </a:spcAft>
                <a:buClr>
                  <a:srgbClr val="FFFFFF"/>
                </a:buClr>
                <a:buSzPts val="900"/>
                <a:buFont typeface="Trebuchet MS"/>
                <a:buNone/>
                <a:tabLst/>
                <a:defRPr/>
              </a:pPr>
              <a:r>
                <a:rPr kumimoji="0" lang="en" sz="8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Perf.</a:t>
              </a:r>
              <a:endParaRPr kumimoji="0" sz="105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FFFFFF"/>
                </a:buClr>
                <a:buSzPts val="900"/>
                <a:buFont typeface="Trebuchet MS"/>
                <a:buNone/>
                <a:tabLst/>
                <a:defRPr/>
              </a:pPr>
              <a:r>
                <a:rPr kumimoji="0" lang="en" sz="8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a:t>
              </a:r>
              <a:endParaRPr kumimoji="0" sz="105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61" name="Google Shape;561;p37"/>
            <p:cNvSpPr txBox="1"/>
            <p:nvPr/>
          </p:nvSpPr>
          <p:spPr>
            <a:xfrm>
              <a:off x="2374524" y="685477"/>
              <a:ext cx="1307466" cy="318601"/>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90000"/>
                </a:lnSpc>
                <a:spcBef>
                  <a:spcPts val="0"/>
                </a:spcBef>
                <a:spcAft>
                  <a:spcPts val="0"/>
                </a:spcAft>
                <a:buClr>
                  <a:srgbClr val="FFFFFF"/>
                </a:buClr>
                <a:buSzPts val="900"/>
                <a:buFont typeface="Trebuchet MS"/>
                <a:buNone/>
                <a:tabLst/>
                <a:defRPr/>
              </a:pPr>
              <a:r>
                <a:rPr kumimoji="0" lang="en" sz="900" b="1" i="0" u="none" strike="noStrike" kern="0" cap="small" spc="0" normalizeH="0" baseline="0" noProof="0">
                  <a:ln>
                    <a:noFill/>
                  </a:ln>
                  <a:solidFill>
                    <a:srgbClr val="FFFFFF"/>
                  </a:solidFill>
                  <a:effectLst/>
                  <a:uLnTx/>
                  <a:uFillTx/>
                  <a:latin typeface="Trebuchet MS"/>
                  <a:ea typeface="Trebuchet MS"/>
                  <a:cs typeface="Trebuchet MS"/>
                  <a:sym typeface="Trebuchet MS"/>
                </a:rPr>
                <a:t>2023 Approved  Budget</a:t>
              </a:r>
              <a:endParaRPr kumimoji="0" sz="900" b="1" i="0" u="none" strike="noStrike" kern="0" cap="small" spc="0" normalizeH="0" baseline="0" noProof="0">
                <a:ln>
                  <a:noFill/>
                </a:ln>
                <a:solidFill>
                  <a:srgbClr val="FFFFFF"/>
                </a:solidFill>
                <a:effectLst/>
                <a:uLnTx/>
                <a:uFillTx/>
                <a:latin typeface="Trebuchet MS"/>
                <a:ea typeface="Trebuchet MS"/>
                <a:cs typeface="Trebuchet MS"/>
                <a:sym typeface="Trebuchet MS"/>
              </a:endParaRPr>
            </a:p>
            <a:p>
              <a:pPr marL="0" marR="0" lvl="0" indent="0" algn="ctr" defTabSz="914400" rtl="0" eaLnBrk="1" fontAlgn="auto" latinLnBrk="0" hangingPunct="1">
                <a:lnSpc>
                  <a:spcPct val="90000"/>
                </a:lnSpc>
                <a:spcBef>
                  <a:spcPts val="0"/>
                </a:spcBef>
                <a:spcAft>
                  <a:spcPts val="0"/>
                </a:spcAft>
                <a:buClr>
                  <a:srgbClr val="FFFFFF"/>
                </a:buClr>
                <a:buSzPts val="900"/>
                <a:buFont typeface="Trebuchet MS"/>
                <a:buNone/>
                <a:tabLst/>
                <a:defRPr/>
              </a:pPr>
              <a:r>
                <a:rPr kumimoji="0" lang="en" sz="900" b="1" i="0" u="none" strike="noStrike" kern="0" cap="small" spc="0" normalizeH="0" baseline="0" noProof="0">
                  <a:ln>
                    <a:noFill/>
                  </a:ln>
                  <a:solidFill>
                    <a:srgbClr val="FFFFFF"/>
                  </a:solidFill>
                  <a:effectLst/>
                  <a:uLnTx/>
                  <a:uFillTx/>
                  <a:latin typeface="Trebuchet MS"/>
                  <a:ea typeface="Trebuchet MS"/>
                  <a:cs typeface="Trebuchet MS"/>
                  <a:sym typeface="Trebuchet MS"/>
                </a:rPr>
                <a:t>(₦’Mn)</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2" name="Google Shape;562;p37"/>
            <p:cNvSpPr txBox="1"/>
            <p:nvPr/>
          </p:nvSpPr>
          <p:spPr>
            <a:xfrm>
              <a:off x="4405686" y="665326"/>
              <a:ext cx="1445147" cy="193950"/>
            </a:xfrm>
            <a:prstGeom prst="rect">
              <a:avLst/>
            </a:prstGeom>
            <a:noFill/>
            <a:ln>
              <a:noFill/>
            </a:ln>
          </p:spPr>
          <p:txBody>
            <a:bodyPr spcFirstLastPara="1" wrap="square" lIns="68575" tIns="34275" rIns="68575" bIns="34275" anchor="t" anchorCtr="0">
              <a:spAutoFit/>
            </a:bodyPr>
            <a:lstStyle/>
            <a:p>
              <a:pPr marL="0" marR="0" lvl="0" indent="0" algn="l" defTabSz="914400" rtl="0" eaLnBrk="1" fontAlgn="auto" latinLnBrk="0" hangingPunct="1">
                <a:lnSpc>
                  <a:spcPct val="90000"/>
                </a:lnSpc>
                <a:spcBef>
                  <a:spcPts val="0"/>
                </a:spcBef>
                <a:spcAft>
                  <a:spcPts val="0"/>
                </a:spcAft>
                <a:buClr>
                  <a:srgbClr val="FFFFFF"/>
                </a:buClr>
                <a:buSzPts val="900"/>
                <a:buFont typeface="Trebuchet MS"/>
                <a:buNone/>
                <a:tabLst/>
                <a:defRPr/>
              </a:pPr>
              <a:r>
                <a:rPr kumimoji="0" lang="en" sz="9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4</a:t>
              </a:r>
              <a:r>
                <a:rPr kumimoji="0" lang="en" sz="900" b="1" i="0" u="none" strike="noStrike" kern="0" cap="small" spc="0" normalizeH="0" baseline="30000" noProof="0" dirty="0">
                  <a:ln>
                    <a:noFill/>
                  </a:ln>
                  <a:solidFill>
                    <a:srgbClr val="FFFFFF"/>
                  </a:solidFill>
                  <a:effectLst/>
                  <a:uLnTx/>
                  <a:uFillTx/>
                  <a:latin typeface="Trebuchet MS"/>
                  <a:ea typeface="Trebuchet MS"/>
                  <a:cs typeface="Trebuchet MS"/>
                  <a:sym typeface="Trebuchet MS"/>
                </a:rPr>
                <a:t>TH</a:t>
              </a:r>
              <a:r>
                <a:rPr kumimoji="0" lang="en" sz="9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 QUARTER Y2023</a:t>
              </a:r>
              <a:endParaRPr kumimoji="0" sz="900" b="1" i="0" u="none" strike="noStrike" kern="0" cap="small" spc="0" normalizeH="0" baseline="0" noProof="0" dirty="0">
                <a:ln>
                  <a:noFill/>
                </a:ln>
                <a:solidFill>
                  <a:srgbClr val="FFFFFF"/>
                </a:solidFill>
                <a:effectLst/>
                <a:uLnTx/>
                <a:uFillTx/>
                <a:latin typeface="Trebuchet MS"/>
                <a:ea typeface="Trebuchet MS"/>
                <a:cs typeface="Trebuchet MS"/>
                <a:sym typeface="Trebuchet MS"/>
              </a:endParaRPr>
            </a:p>
          </p:txBody>
        </p:sp>
        <p:sp>
          <p:nvSpPr>
            <p:cNvPr id="573" name="Google Shape;573;p37"/>
            <p:cNvSpPr/>
            <p:nvPr/>
          </p:nvSpPr>
          <p:spPr>
            <a:xfrm>
              <a:off x="6332176" y="672213"/>
              <a:ext cx="2495700" cy="456300"/>
            </a:xfrm>
            <a:prstGeom prst="roundRect">
              <a:avLst>
                <a:gd name="adj" fmla="val 50000"/>
              </a:avLst>
            </a:prstGeom>
            <a:solidFill>
              <a:srgbClr val="004E66"/>
            </a:solidFill>
            <a:ln w="12700" cap="flat" cmpd="sng">
              <a:solidFill>
                <a:srgbClr val="638DA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FFFFFF"/>
                </a:solidFill>
                <a:effectLst/>
                <a:uLnTx/>
                <a:uFillTx/>
                <a:latin typeface="Trebuchet MS"/>
                <a:ea typeface="Trebuchet MS"/>
                <a:cs typeface="Trebuchet MS"/>
                <a:sym typeface="Trebuchet MS"/>
              </a:endParaRPr>
            </a:p>
          </p:txBody>
        </p:sp>
        <p:sp>
          <p:nvSpPr>
            <p:cNvPr id="574" name="Google Shape;574;p37"/>
            <p:cNvSpPr txBox="1"/>
            <p:nvPr/>
          </p:nvSpPr>
          <p:spPr>
            <a:xfrm>
              <a:off x="6401447" y="841861"/>
              <a:ext cx="952576" cy="290819"/>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90000"/>
                </a:lnSpc>
                <a:spcBef>
                  <a:spcPts val="0"/>
                </a:spcBef>
                <a:spcAft>
                  <a:spcPts val="0"/>
                </a:spcAft>
                <a:buClr>
                  <a:srgbClr val="000000"/>
                </a:buClr>
                <a:buSzPts val="900"/>
                <a:buFont typeface="Arial"/>
                <a:buNone/>
                <a:tabLst/>
                <a:defRPr/>
              </a:pPr>
              <a:r>
                <a:rPr kumimoji="0" lang="en" sz="8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Budget</a:t>
              </a: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Pts val="900"/>
                <a:buFont typeface="Arial"/>
                <a:buNone/>
                <a:tabLst/>
                <a:defRPr/>
              </a:pPr>
              <a:r>
                <a:rPr kumimoji="0" lang="en" sz="8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Jan. – Dec.(₦’Mn)</a:t>
              </a: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75" name="Google Shape;575;p37"/>
            <p:cNvSpPr txBox="1"/>
            <p:nvPr/>
          </p:nvSpPr>
          <p:spPr>
            <a:xfrm>
              <a:off x="7283706" y="849172"/>
              <a:ext cx="973949" cy="290819"/>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90000"/>
                </a:lnSpc>
                <a:spcBef>
                  <a:spcPts val="0"/>
                </a:spcBef>
                <a:spcAft>
                  <a:spcPts val="0"/>
                </a:spcAft>
                <a:buClr>
                  <a:srgbClr val="FFFFFF"/>
                </a:buClr>
                <a:buSzPts val="900"/>
                <a:buFont typeface="Trebuchet MS"/>
                <a:buNone/>
                <a:tabLst/>
                <a:defRPr/>
              </a:pPr>
              <a:r>
                <a:rPr kumimoji="0" lang="en" sz="8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Actual </a:t>
              </a: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8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Jan. – Dec.(₦’Mn)</a:t>
              </a: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76" name="Google Shape;576;p37"/>
            <p:cNvSpPr txBox="1"/>
            <p:nvPr/>
          </p:nvSpPr>
          <p:spPr>
            <a:xfrm>
              <a:off x="8255711" y="849171"/>
              <a:ext cx="499200" cy="290819"/>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90000"/>
                </a:lnSpc>
                <a:spcBef>
                  <a:spcPts val="0"/>
                </a:spcBef>
                <a:spcAft>
                  <a:spcPts val="0"/>
                </a:spcAft>
                <a:buClr>
                  <a:srgbClr val="FFFFFF"/>
                </a:buClr>
                <a:buSzPts val="900"/>
                <a:buFont typeface="Trebuchet MS"/>
                <a:buNone/>
                <a:tabLst/>
                <a:defRPr/>
              </a:pPr>
              <a:r>
                <a:rPr kumimoji="0" lang="en" sz="8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Perf.</a:t>
              </a: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FFFFFF"/>
                </a:buClr>
                <a:buSzPts val="900"/>
                <a:buFont typeface="Trebuchet MS"/>
                <a:buNone/>
                <a:tabLst/>
                <a:defRPr/>
              </a:pPr>
              <a:r>
                <a:rPr kumimoji="0" lang="en" sz="8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a:t>
              </a: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77" name="Google Shape;577;p37"/>
            <p:cNvSpPr txBox="1"/>
            <p:nvPr/>
          </p:nvSpPr>
          <p:spPr>
            <a:xfrm>
              <a:off x="6958661" y="671084"/>
              <a:ext cx="1228830" cy="193869"/>
            </a:xfrm>
            <a:prstGeom prst="rect">
              <a:avLst/>
            </a:prstGeom>
            <a:noFill/>
            <a:ln>
              <a:noFill/>
            </a:ln>
          </p:spPr>
          <p:txBody>
            <a:bodyPr spcFirstLastPara="1" wrap="square" lIns="68575" tIns="34275" rIns="68575" bIns="34275" anchor="t" anchorCtr="0">
              <a:spAutoFit/>
            </a:bodyPr>
            <a:lstStyle/>
            <a:p>
              <a:pPr marL="0" marR="0" lvl="0" indent="0" algn="l" defTabSz="914400" rtl="0" eaLnBrk="1" fontAlgn="auto" latinLnBrk="0" hangingPunct="1">
                <a:lnSpc>
                  <a:spcPct val="90000"/>
                </a:lnSpc>
                <a:spcBef>
                  <a:spcPts val="0"/>
                </a:spcBef>
                <a:spcAft>
                  <a:spcPts val="0"/>
                </a:spcAft>
                <a:buClr>
                  <a:srgbClr val="FFFFFF"/>
                </a:buClr>
                <a:buSzPts val="900"/>
                <a:buFont typeface="Trebuchet MS"/>
                <a:buNone/>
                <a:tabLst/>
                <a:defRPr/>
              </a:pPr>
              <a:r>
                <a:rPr kumimoji="0" lang="en" sz="9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CUMULATIVE Y2023</a:t>
              </a:r>
              <a:endParaRPr kumimoji="0" sz="900" b="1" i="0" u="none" strike="noStrike" kern="0" cap="small" spc="0" normalizeH="0" baseline="0" noProof="0" dirty="0">
                <a:ln>
                  <a:noFill/>
                </a:ln>
                <a:solidFill>
                  <a:srgbClr val="FFFFFF"/>
                </a:solidFill>
                <a:effectLst/>
                <a:uLnTx/>
                <a:uFillTx/>
                <a:latin typeface="Trebuchet MS"/>
                <a:ea typeface="Trebuchet MS"/>
                <a:cs typeface="Trebuchet MS"/>
                <a:sym typeface="Trebuchet MS"/>
              </a:endParaRPr>
            </a:p>
          </p:txBody>
        </p:sp>
        <p:cxnSp>
          <p:nvCxnSpPr>
            <p:cNvPr id="4" name="Straight Connector 3">
              <a:extLst>
                <a:ext uri="{FF2B5EF4-FFF2-40B4-BE49-F238E27FC236}">
                  <a16:creationId xmlns:a16="http://schemas.microsoft.com/office/drawing/2014/main" id="{1E44D9C2-BFF2-B0F4-A0C8-12B40ACB7670}"/>
                </a:ext>
              </a:extLst>
            </p:cNvPr>
            <p:cNvCxnSpPr/>
            <p:nvPr/>
          </p:nvCxnSpPr>
          <p:spPr>
            <a:xfrm>
              <a:off x="3805037" y="850999"/>
              <a:ext cx="2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AB2E8F2-2585-4A8D-555B-8468C0BE8907}"/>
                </a:ext>
              </a:extLst>
            </p:cNvPr>
            <p:cNvCxnSpPr/>
            <p:nvPr/>
          </p:nvCxnSpPr>
          <p:spPr>
            <a:xfrm>
              <a:off x="6325913" y="854438"/>
              <a:ext cx="2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38"/>
          <p:cNvSpPr txBox="1">
            <a:spLocks noGrp="1"/>
          </p:cNvSpPr>
          <p:nvPr>
            <p:ph type="sldNum" idx="12"/>
          </p:nvPr>
        </p:nvSpPr>
        <p:spPr>
          <a:xfrm>
            <a:off x="8939180" y="4906769"/>
            <a:ext cx="300900" cy="156000"/>
          </a:xfrm>
          <a:prstGeom prst="rect">
            <a:avLst/>
          </a:prstGeom>
          <a:solidFill>
            <a:srgbClr val="004E66"/>
          </a:solidFill>
          <a:ln>
            <a:noFill/>
          </a:ln>
        </p:spPr>
        <p:txBody>
          <a:bodyPr spcFirstLastPara="1" wrap="square" lIns="68575" tIns="34275" rIns="68575" bIns="34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Trebuchet MS"/>
                <a:sym typeface="Trebuchet MS"/>
              </a:rPr>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t>14</a:t>
            </a:fld>
            <a:endParaRPr kumimoji="0" sz="800" b="0" i="0" u="none" strike="noStrike" kern="0" cap="none" spc="0" normalizeH="0" baseline="0" noProof="0">
              <a:ln>
                <a:noFill/>
              </a:ln>
              <a:solidFill>
                <a:srgbClr val="FFFFFF"/>
              </a:solidFill>
              <a:effectLst/>
              <a:uLnTx/>
              <a:uFillTx/>
              <a:latin typeface="Trebuchet MS"/>
              <a:sym typeface="Trebuchet MS"/>
            </a:endParaRPr>
          </a:p>
        </p:txBody>
      </p:sp>
      <p:graphicFrame>
        <p:nvGraphicFramePr>
          <p:cNvPr id="584" name="Google Shape;584;p38"/>
          <p:cNvGraphicFramePr/>
          <p:nvPr>
            <p:extLst>
              <p:ext uri="{D42A27DB-BD31-4B8C-83A1-F6EECF244321}">
                <p14:modId xmlns:p14="http://schemas.microsoft.com/office/powerpoint/2010/main" val="873106470"/>
              </p:ext>
            </p:extLst>
          </p:nvPr>
        </p:nvGraphicFramePr>
        <p:xfrm>
          <a:off x="299126" y="1053198"/>
          <a:ext cx="8514075" cy="4009525"/>
        </p:xfrm>
        <a:graphic>
          <a:graphicData uri="http://schemas.openxmlformats.org/drawingml/2006/table">
            <a:tbl>
              <a:tblPr firstRow="1" bandRow="1">
                <a:noFill/>
                <a:tableStyleId>{BE15051D-D3E4-46EC-9DCB-60B9829E794F}</a:tableStyleId>
              </a:tblPr>
              <a:tblGrid>
                <a:gridCol w="2123050">
                  <a:extLst>
                    <a:ext uri="{9D8B030D-6E8A-4147-A177-3AD203B41FA5}">
                      <a16:colId xmlns:a16="http://schemas.microsoft.com/office/drawing/2014/main" val="20000"/>
                    </a:ext>
                  </a:extLst>
                </a:gridCol>
                <a:gridCol w="1437250">
                  <a:extLst>
                    <a:ext uri="{9D8B030D-6E8A-4147-A177-3AD203B41FA5}">
                      <a16:colId xmlns:a16="http://schemas.microsoft.com/office/drawing/2014/main" val="20001"/>
                    </a:ext>
                  </a:extLst>
                </a:gridCol>
                <a:gridCol w="1043275">
                  <a:extLst>
                    <a:ext uri="{9D8B030D-6E8A-4147-A177-3AD203B41FA5}">
                      <a16:colId xmlns:a16="http://schemas.microsoft.com/office/drawing/2014/main" val="20002"/>
                    </a:ext>
                  </a:extLst>
                </a:gridCol>
                <a:gridCol w="882775">
                  <a:extLst>
                    <a:ext uri="{9D8B030D-6E8A-4147-A177-3AD203B41FA5}">
                      <a16:colId xmlns:a16="http://schemas.microsoft.com/office/drawing/2014/main" val="20003"/>
                    </a:ext>
                  </a:extLst>
                </a:gridCol>
                <a:gridCol w="590950">
                  <a:extLst>
                    <a:ext uri="{9D8B030D-6E8A-4147-A177-3AD203B41FA5}">
                      <a16:colId xmlns:a16="http://schemas.microsoft.com/office/drawing/2014/main" val="20004"/>
                    </a:ext>
                  </a:extLst>
                </a:gridCol>
                <a:gridCol w="999525">
                  <a:extLst>
                    <a:ext uri="{9D8B030D-6E8A-4147-A177-3AD203B41FA5}">
                      <a16:colId xmlns:a16="http://schemas.microsoft.com/office/drawing/2014/main" val="20005"/>
                    </a:ext>
                  </a:extLst>
                </a:gridCol>
                <a:gridCol w="970325">
                  <a:extLst>
                    <a:ext uri="{9D8B030D-6E8A-4147-A177-3AD203B41FA5}">
                      <a16:colId xmlns:a16="http://schemas.microsoft.com/office/drawing/2014/main" val="20006"/>
                    </a:ext>
                  </a:extLst>
                </a:gridCol>
                <a:gridCol w="466925">
                  <a:extLst>
                    <a:ext uri="{9D8B030D-6E8A-4147-A177-3AD203B41FA5}">
                      <a16:colId xmlns:a16="http://schemas.microsoft.com/office/drawing/2014/main" val="20007"/>
                    </a:ext>
                  </a:extLst>
                </a:gridCol>
              </a:tblGrid>
              <a:tr h="453600">
                <a:tc>
                  <a:txBody>
                    <a:bodyPr/>
                    <a:lstStyle/>
                    <a:p>
                      <a:pPr marL="368300" marR="0" lvl="0" indent="-298450" algn="l" rtl="0">
                        <a:lnSpc>
                          <a:spcPct val="100000"/>
                        </a:lnSpc>
                        <a:spcBef>
                          <a:spcPts val="0"/>
                        </a:spcBef>
                        <a:spcAft>
                          <a:spcPts val="0"/>
                        </a:spcAft>
                        <a:buClr>
                          <a:srgbClr val="262626"/>
                        </a:buClr>
                        <a:buSzPts val="900"/>
                        <a:buFont typeface="Trebuchet MS"/>
                        <a:buAutoNum type="alphaUcPeriod" startAt="6"/>
                      </a:pPr>
                      <a:r>
                        <a:rPr lang="en" sz="900" b="1" u="none" strike="noStrike" cap="none">
                          <a:solidFill>
                            <a:srgbClr val="262626"/>
                          </a:solidFill>
                          <a:latin typeface="Trebuchet MS"/>
                          <a:ea typeface="Trebuchet MS"/>
                          <a:cs typeface="Trebuchet MS"/>
                          <a:sym typeface="Trebuchet MS"/>
                        </a:rPr>
                        <a:t>RECURRENT EXPENDITURE (DEBT &amp; NON DEBT)</a:t>
                      </a:r>
                      <a:endParaRPr sz="1100" u="none" strike="noStrike" cap="none"/>
                    </a:p>
                  </a:txBody>
                  <a:tcPr marL="3700" marR="3700" marT="3700" marB="3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1" u="none" strike="noStrike" cap="none" dirty="0">
                          <a:solidFill>
                            <a:srgbClr val="262626"/>
                          </a:solidFill>
                          <a:latin typeface="Trebuchet MS"/>
                          <a:ea typeface="Trebuchet MS"/>
                          <a:cs typeface="Trebuchet MS"/>
                          <a:sym typeface="Trebuchet MS"/>
                        </a:rPr>
                        <a:t>          761,219 </a:t>
                      </a:r>
                      <a:endParaRPr sz="1100" u="none" strike="noStrike" cap="none" dirty="0"/>
                    </a:p>
                  </a:txBody>
                  <a:tcPr marL="5725" marR="5725" marT="57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1" u="none" strike="noStrike" cap="none" dirty="0">
                          <a:solidFill>
                            <a:srgbClr val="262626"/>
                          </a:solidFill>
                          <a:latin typeface="Trebuchet MS"/>
                          <a:ea typeface="Trebuchet MS"/>
                          <a:cs typeface="Trebuchet MS"/>
                          <a:sym typeface="Trebuchet MS"/>
                        </a:rPr>
                        <a:t>     190,305 </a:t>
                      </a:r>
                      <a:endParaRPr sz="1100" u="none" strike="noStrike" cap="none" dirty="0"/>
                    </a:p>
                  </a:txBody>
                  <a:tcPr marL="5725" marR="5725" marT="5725"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152,139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80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00B050"/>
                    </a:solidFill>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1" u="none" strike="noStrike" cap="none" dirty="0">
                          <a:solidFill>
                            <a:srgbClr val="262626"/>
                          </a:solidFill>
                          <a:latin typeface="Trebuchet MS"/>
                          <a:ea typeface="Trebuchet MS"/>
                          <a:cs typeface="Trebuchet MS"/>
                          <a:sym typeface="Trebuchet MS"/>
                        </a:rPr>
                        <a:t>          761,219 </a:t>
                      </a:r>
                      <a:endParaRPr sz="1100" u="none" strike="noStrike" cap="none" dirty="0"/>
                    </a:p>
                  </a:txBody>
                  <a:tcPr marL="5725" marR="5725" marT="5725"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fontAlgn="b"/>
                      <a:r>
                        <a:rPr lang="en-US" sz="900" b="1" i="0" u="none" strike="noStrike" cap="none" dirty="0">
                          <a:solidFill>
                            <a:srgbClr val="262626"/>
                          </a:solidFill>
                          <a:latin typeface="Trebuchet MS"/>
                          <a:sym typeface="Arial"/>
                        </a:rPr>
                        <a:t>      571,199 </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75</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C000"/>
                    </a:solidFill>
                  </a:tcPr>
                </a:tc>
                <a:extLst>
                  <a:ext uri="{0D108BD9-81ED-4DB2-BD59-A6C34878D82A}">
                    <a16:rowId xmlns:a16="http://schemas.microsoft.com/office/drawing/2014/main" val="10000"/>
                  </a:ext>
                </a:extLst>
              </a:tr>
              <a:tr h="370675">
                <a:tc>
                  <a:txBody>
                    <a:bodyPr/>
                    <a:lstStyle/>
                    <a:p>
                      <a:pPr marL="368300" marR="0" lvl="0" indent="-298450" algn="l" rtl="0">
                        <a:lnSpc>
                          <a:spcPct val="100000"/>
                        </a:lnSpc>
                        <a:spcBef>
                          <a:spcPts val="0"/>
                        </a:spcBef>
                        <a:spcAft>
                          <a:spcPts val="0"/>
                        </a:spcAft>
                        <a:buClr>
                          <a:srgbClr val="262626"/>
                        </a:buClr>
                        <a:buSzPts val="900"/>
                        <a:buFont typeface="Trebuchet MS"/>
                        <a:buAutoNum type="alphaUcPeriod" startAt="7"/>
                      </a:pPr>
                      <a:r>
                        <a:rPr lang="en" sz="900" b="1" u="none" strike="noStrike" cap="none">
                          <a:solidFill>
                            <a:srgbClr val="262626"/>
                          </a:solidFill>
                          <a:latin typeface="Trebuchet MS"/>
                          <a:ea typeface="Trebuchet MS"/>
                          <a:cs typeface="Trebuchet MS"/>
                          <a:sym typeface="Trebuchet MS"/>
                        </a:rPr>
                        <a:t>RECURRENT DEBT</a:t>
                      </a:r>
                      <a:endParaRPr sz="1100" u="none" strike="noStrike" cap="none"/>
                    </a:p>
                  </a:txBody>
                  <a:tcPr marL="3700" marR="3700" marT="3700" marB="370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93,827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23,457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            690 </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          3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tc>
                  <a:txBody>
                    <a:bodyPr/>
                    <a:lstStyle/>
                    <a:p>
                      <a:pPr algn="r" fontAlgn="b"/>
                      <a:r>
                        <a:rPr lang="en-US" sz="900" b="1" i="0" u="none" strike="noStrike" cap="none" dirty="0">
                          <a:solidFill>
                            <a:srgbClr val="262626"/>
                          </a:solidFill>
                          <a:latin typeface="Trebuchet MS"/>
                          <a:sym typeface="Arial"/>
                        </a:rPr>
                        <a:t>          93,827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fontAlgn="b"/>
                      <a:r>
                        <a:rPr lang="en-US" sz="900" b="1" i="0" u="none" strike="noStrike" cap="none" dirty="0">
                          <a:solidFill>
                            <a:srgbClr val="262626"/>
                          </a:solidFill>
                          <a:latin typeface="Trebuchet MS"/>
                          <a:ea typeface="Calibri"/>
                          <a:cs typeface="Calibri"/>
                          <a:sym typeface="Arial"/>
                        </a:rPr>
                        <a:t>        51,403 </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55</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C000"/>
                    </a:solidFill>
                  </a:tcPr>
                </a:tc>
                <a:extLst>
                  <a:ext uri="{0D108BD9-81ED-4DB2-BD59-A6C34878D82A}">
                    <a16:rowId xmlns:a16="http://schemas.microsoft.com/office/drawing/2014/main" val="10001"/>
                  </a:ext>
                </a:extLst>
              </a:tr>
              <a:tr h="356175">
                <a:tc>
                  <a:txBody>
                    <a:bodyPr/>
                    <a:lstStyle/>
                    <a:p>
                      <a:pPr marL="685800" marR="0" lvl="0" indent="-298450" algn="l" rtl="0">
                        <a:lnSpc>
                          <a:spcPct val="100000"/>
                        </a:lnSpc>
                        <a:spcBef>
                          <a:spcPts val="0"/>
                        </a:spcBef>
                        <a:spcAft>
                          <a:spcPts val="0"/>
                        </a:spcAft>
                        <a:buClr>
                          <a:srgbClr val="262626"/>
                        </a:buClr>
                        <a:buSzPts val="900"/>
                        <a:buFont typeface="Trebuchet MS"/>
                        <a:buAutoNum type="romanLcPeriod"/>
                      </a:pPr>
                      <a:r>
                        <a:rPr lang="en" sz="900" b="0" u="none" strike="noStrike" cap="none">
                          <a:solidFill>
                            <a:srgbClr val="262626"/>
                          </a:solidFill>
                          <a:latin typeface="Trebuchet MS"/>
                          <a:ea typeface="Trebuchet MS"/>
                          <a:cs typeface="Trebuchet MS"/>
                          <a:sym typeface="Trebuchet MS"/>
                        </a:rPr>
                        <a:t>Debt Charges (External)</a:t>
                      </a:r>
                      <a:endParaRPr sz="1100" u="none" strike="noStrike" cap="none"/>
                    </a:p>
                  </a:txBody>
                  <a:tcPr marL="3700" marR="3700" marT="3700" marB="370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8,055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2,014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a:solidFill>
                            <a:srgbClr val="262626"/>
                          </a:solidFill>
                          <a:latin typeface="Trebuchet MS"/>
                          <a:ea typeface="Calibri"/>
                          <a:cs typeface="Calibri"/>
                          <a:sym typeface="Arial"/>
                        </a:rPr>
                        <a:t>            690 </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        34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tc>
                  <a:txBody>
                    <a:bodyPr/>
                    <a:lstStyle/>
                    <a:p>
                      <a:pPr algn="r" fontAlgn="b"/>
                      <a:r>
                        <a:rPr lang="en-US" sz="900" b="1" i="0" u="none" strike="noStrike" cap="none" dirty="0">
                          <a:solidFill>
                            <a:srgbClr val="262626"/>
                          </a:solidFill>
                          <a:latin typeface="Trebuchet MS"/>
                          <a:sym typeface="Arial"/>
                        </a:rPr>
                        <a:t>8,055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fontAlgn="b"/>
                      <a:r>
                        <a:rPr lang="en-US" sz="900" b="1" i="0" u="none" strike="noStrike" cap="none" dirty="0">
                          <a:solidFill>
                            <a:srgbClr val="262626"/>
                          </a:solidFill>
                          <a:latin typeface="Trebuchet MS"/>
                          <a:ea typeface="Calibri"/>
                          <a:cs typeface="Calibri"/>
                          <a:sym typeface="Arial"/>
                        </a:rPr>
                        <a:t>          8,126 </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101</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extLst>
                  <a:ext uri="{0D108BD9-81ED-4DB2-BD59-A6C34878D82A}">
                    <a16:rowId xmlns:a16="http://schemas.microsoft.com/office/drawing/2014/main" val="10002"/>
                  </a:ext>
                </a:extLst>
              </a:tr>
              <a:tr h="356175">
                <a:tc>
                  <a:txBody>
                    <a:bodyPr/>
                    <a:lstStyle/>
                    <a:p>
                      <a:pPr marL="685800" marR="0" lvl="0" indent="-298450" algn="l" rtl="0">
                        <a:lnSpc>
                          <a:spcPct val="100000"/>
                        </a:lnSpc>
                        <a:spcBef>
                          <a:spcPts val="0"/>
                        </a:spcBef>
                        <a:spcAft>
                          <a:spcPts val="0"/>
                        </a:spcAft>
                        <a:buClr>
                          <a:srgbClr val="262626"/>
                        </a:buClr>
                        <a:buSzPts val="900"/>
                        <a:buFont typeface="Trebuchet MS"/>
                        <a:buAutoNum type="romanLcPeriod" startAt="2"/>
                      </a:pPr>
                      <a:r>
                        <a:rPr lang="en" sz="900" b="0" u="none" strike="noStrike" cap="none">
                          <a:solidFill>
                            <a:srgbClr val="262626"/>
                          </a:solidFill>
                          <a:latin typeface="Trebuchet MS"/>
                          <a:ea typeface="Trebuchet MS"/>
                          <a:cs typeface="Trebuchet MS"/>
                          <a:sym typeface="Trebuchet MS"/>
                        </a:rPr>
                        <a:t>Debt Charges (Internal)</a:t>
                      </a:r>
                      <a:endParaRPr sz="1100" u="none" strike="noStrike" cap="none"/>
                    </a:p>
                  </a:txBody>
                  <a:tcPr marL="3700" marR="3700" marT="3700" marB="370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78,772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19,693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a:solidFill>
                            <a:srgbClr val="262626"/>
                          </a:solidFill>
                          <a:latin typeface="Trebuchet MS"/>
                          <a:ea typeface="Calibri"/>
                          <a:cs typeface="Calibri"/>
                          <a:sym typeface="Arial"/>
                        </a:rPr>
                        <a:t>               -   </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         -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tc>
                  <a:txBody>
                    <a:bodyPr/>
                    <a:lstStyle/>
                    <a:p>
                      <a:pPr algn="r" fontAlgn="b"/>
                      <a:r>
                        <a:rPr lang="en-US" sz="900" b="1" i="0" u="none" strike="noStrike" cap="none" dirty="0">
                          <a:solidFill>
                            <a:srgbClr val="262626"/>
                          </a:solidFill>
                          <a:latin typeface="Trebuchet MS"/>
                          <a:sym typeface="Arial"/>
                        </a:rPr>
                        <a:t>78,772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fontAlgn="b"/>
                      <a:r>
                        <a:rPr lang="en-US" sz="900" b="1" i="0" u="none" strike="noStrike" cap="none" dirty="0">
                          <a:solidFill>
                            <a:srgbClr val="262626"/>
                          </a:solidFill>
                          <a:latin typeface="Trebuchet MS"/>
                          <a:ea typeface="Calibri"/>
                          <a:cs typeface="Calibri"/>
                          <a:sym typeface="Arial"/>
                        </a:rPr>
                        <a:t>        43,277 </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55</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C000"/>
                    </a:solidFill>
                  </a:tcPr>
                </a:tc>
                <a:extLst>
                  <a:ext uri="{0D108BD9-81ED-4DB2-BD59-A6C34878D82A}">
                    <a16:rowId xmlns:a16="http://schemas.microsoft.com/office/drawing/2014/main" val="10003"/>
                  </a:ext>
                </a:extLst>
              </a:tr>
              <a:tr h="356175">
                <a:tc>
                  <a:txBody>
                    <a:bodyPr/>
                    <a:lstStyle/>
                    <a:p>
                      <a:pPr marL="685800" marR="0" lvl="0" indent="-298450" algn="l" rtl="0">
                        <a:lnSpc>
                          <a:spcPct val="100000"/>
                        </a:lnSpc>
                        <a:spcBef>
                          <a:spcPts val="0"/>
                        </a:spcBef>
                        <a:spcAft>
                          <a:spcPts val="0"/>
                        </a:spcAft>
                        <a:buClr>
                          <a:srgbClr val="262626"/>
                        </a:buClr>
                        <a:buSzPts val="900"/>
                        <a:buFont typeface="Trebuchet MS"/>
                        <a:buAutoNum type="romanLcPeriod" startAt="3"/>
                      </a:pPr>
                      <a:r>
                        <a:rPr lang="en" sz="900" b="0" u="none" strike="noStrike" cap="none">
                          <a:solidFill>
                            <a:srgbClr val="262626"/>
                          </a:solidFill>
                          <a:latin typeface="Trebuchet MS"/>
                          <a:ea typeface="Trebuchet MS"/>
                          <a:cs typeface="Trebuchet MS"/>
                          <a:sym typeface="Trebuchet MS"/>
                        </a:rPr>
                        <a:t>Bond Charges</a:t>
                      </a:r>
                      <a:endParaRPr sz="1100" u="none" strike="noStrike" cap="none"/>
                    </a:p>
                  </a:txBody>
                  <a:tcPr marL="3700" marR="3700" marT="3700" marB="370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7,000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1,750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a:solidFill>
                            <a:srgbClr val="262626"/>
                          </a:solidFill>
                          <a:latin typeface="Trebuchet MS"/>
                          <a:ea typeface="Calibri"/>
                          <a:cs typeface="Calibri"/>
                          <a:sym typeface="Arial"/>
                        </a:rPr>
                        <a:t>               -   </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         -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tc>
                  <a:txBody>
                    <a:bodyPr/>
                    <a:lstStyle/>
                    <a:p>
                      <a:pPr algn="r" fontAlgn="b"/>
                      <a:r>
                        <a:rPr lang="en-US" sz="900" b="1" i="0" u="none" strike="noStrike" cap="none" dirty="0">
                          <a:solidFill>
                            <a:srgbClr val="262626"/>
                          </a:solidFill>
                          <a:latin typeface="Trebuchet MS"/>
                          <a:sym typeface="Arial"/>
                        </a:rPr>
                        <a:t>7,000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fontAlgn="b"/>
                      <a:r>
                        <a:rPr lang="en-US" sz="900" b="1" i="0" u="none" strike="noStrike" cap="none" dirty="0">
                          <a:solidFill>
                            <a:srgbClr val="262626"/>
                          </a:solidFill>
                          <a:latin typeface="Trebuchet MS"/>
                          <a:ea typeface="Calibri"/>
                          <a:cs typeface="Calibri"/>
                          <a:sym typeface="Arial"/>
                        </a:rPr>
                        <a:t>                -   </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0</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extLst>
                  <a:ext uri="{0D108BD9-81ED-4DB2-BD59-A6C34878D82A}">
                    <a16:rowId xmlns:a16="http://schemas.microsoft.com/office/drawing/2014/main" val="10004"/>
                  </a:ext>
                </a:extLst>
              </a:tr>
              <a:tr h="356175">
                <a:tc>
                  <a:txBody>
                    <a:bodyPr/>
                    <a:lstStyle/>
                    <a:p>
                      <a:pPr marL="368300" marR="0" lvl="0" indent="-298450" algn="l" rtl="0">
                        <a:lnSpc>
                          <a:spcPct val="100000"/>
                        </a:lnSpc>
                        <a:spcBef>
                          <a:spcPts val="0"/>
                        </a:spcBef>
                        <a:spcAft>
                          <a:spcPts val="0"/>
                        </a:spcAft>
                        <a:buClr>
                          <a:srgbClr val="262626"/>
                        </a:buClr>
                        <a:buSzPts val="900"/>
                        <a:buFont typeface="Trebuchet MS"/>
                        <a:buAutoNum type="alphaUcPeriod" startAt="8"/>
                      </a:pPr>
                      <a:r>
                        <a:rPr lang="en" sz="900" b="1" u="none" strike="noStrike" cap="none">
                          <a:solidFill>
                            <a:srgbClr val="262626"/>
                          </a:solidFill>
                          <a:latin typeface="Trebuchet MS"/>
                          <a:ea typeface="Trebuchet MS"/>
                          <a:cs typeface="Trebuchet MS"/>
                          <a:sym typeface="Trebuchet MS"/>
                        </a:rPr>
                        <a:t>RECURRENT NON DEBT</a:t>
                      </a:r>
                      <a:endParaRPr sz="1100" u="none" strike="noStrike" cap="none"/>
                    </a:p>
                  </a:txBody>
                  <a:tcPr marL="3700" marR="3700" marT="3700" marB="3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endParaRPr sz="900" b="1" u="none" strike="noStrike" cap="none" dirty="0">
                        <a:solidFill>
                          <a:srgbClr val="262626"/>
                        </a:solidFill>
                        <a:latin typeface="Trebuchet MS"/>
                        <a:ea typeface="Trebuchet MS"/>
                        <a:cs typeface="Trebuchet MS"/>
                        <a:sym typeface="Trebuchet MS"/>
                      </a:endParaRPr>
                    </a:p>
                  </a:txBody>
                  <a:tcPr marL="2850" marR="2850" marT="2850" marB="28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endParaRPr sz="900" b="1" u="none" strike="noStrike" cap="none">
                        <a:solidFill>
                          <a:srgbClr val="262626"/>
                        </a:solidFill>
                        <a:latin typeface="Trebuchet MS"/>
                        <a:ea typeface="Trebuchet MS"/>
                        <a:cs typeface="Trebuchet MS"/>
                        <a:sym typeface="Trebuchet MS"/>
                      </a:endParaRPr>
                    </a:p>
                  </a:txBody>
                  <a:tcPr marL="7150" marR="7150" marT="715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endParaRPr sz="900" b="0" u="none" strike="noStrike" cap="none" dirty="0">
                        <a:solidFill>
                          <a:srgbClr val="262626"/>
                        </a:solidFill>
                        <a:latin typeface="Trebuchet MS"/>
                        <a:ea typeface="Trebuchet MS"/>
                        <a:cs typeface="Trebuchet MS"/>
                        <a:sym typeface="Trebuchet MS"/>
                      </a:endParaRPr>
                    </a:p>
                  </a:txBody>
                  <a:tcPr marL="7150" marR="7150" marT="715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endParaRPr sz="900" b="0" u="none" strike="noStrike" cap="none" dirty="0">
                        <a:solidFill>
                          <a:srgbClr val="262626"/>
                        </a:solidFill>
                        <a:latin typeface="Trebuchet MS"/>
                        <a:ea typeface="Trebuchet MS"/>
                        <a:cs typeface="Trebuchet MS"/>
                        <a:sym typeface="Trebuchet MS"/>
                      </a:endParaRPr>
                    </a:p>
                  </a:txBody>
                  <a:tcPr marL="7150" marR="7150" marT="715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endParaRPr sz="900" b="1" u="none" strike="noStrike" cap="none" dirty="0">
                        <a:solidFill>
                          <a:srgbClr val="262626"/>
                        </a:solidFill>
                        <a:latin typeface="Trebuchet MS"/>
                        <a:ea typeface="Trebuchet MS"/>
                        <a:cs typeface="Trebuchet MS"/>
                        <a:sym typeface="Trebuchet MS"/>
                      </a:endParaRPr>
                    </a:p>
                  </a:txBody>
                  <a:tcPr marL="2850" marR="2850" marT="2850" marB="28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endParaRPr sz="900" b="1" i="0" u="none" strike="noStrike" cap="none">
                        <a:solidFill>
                          <a:srgbClr val="262626"/>
                        </a:solidFill>
                        <a:latin typeface="Trebuchet MS"/>
                        <a:ea typeface="Calibri"/>
                        <a:cs typeface="Calibri"/>
                        <a:sym typeface="Trebuchet MS"/>
                      </a:endParaRPr>
                    </a:p>
                  </a:txBody>
                  <a:tcPr marL="7150" marR="7150" marT="715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endParaRPr sz="900" b="1" i="0" u="none" strike="noStrike" cap="none" dirty="0">
                        <a:solidFill>
                          <a:srgbClr val="262626"/>
                        </a:solidFill>
                        <a:latin typeface="Trebuchet MS"/>
                        <a:ea typeface="Calibri"/>
                        <a:cs typeface="Calibri"/>
                        <a:sym typeface="Trebuchet MS"/>
                      </a:endParaRPr>
                    </a:p>
                  </a:txBody>
                  <a:tcPr marL="7150" marR="7150" marT="715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356175">
                <a:tc>
                  <a:txBody>
                    <a:bodyPr/>
                    <a:lstStyle/>
                    <a:p>
                      <a:pPr marL="368300" marR="0" lvl="0" indent="-298450" algn="l" rtl="0">
                        <a:lnSpc>
                          <a:spcPct val="100000"/>
                        </a:lnSpc>
                        <a:spcBef>
                          <a:spcPts val="0"/>
                        </a:spcBef>
                        <a:spcAft>
                          <a:spcPts val="0"/>
                        </a:spcAft>
                        <a:buClr>
                          <a:srgbClr val="262626"/>
                        </a:buClr>
                        <a:buSzPts val="900"/>
                        <a:buFont typeface="Trebuchet MS"/>
                        <a:buAutoNum type="alphaUcPeriod" startAt="9"/>
                      </a:pPr>
                      <a:r>
                        <a:rPr lang="en" sz="900" b="1" u="none" strike="noStrike" cap="none">
                          <a:solidFill>
                            <a:srgbClr val="262626"/>
                          </a:solidFill>
                          <a:latin typeface="Trebuchet MS"/>
                          <a:ea typeface="Trebuchet MS"/>
                          <a:cs typeface="Trebuchet MS"/>
                          <a:sym typeface="Trebuchet MS"/>
                        </a:rPr>
                        <a:t>Total Personnel Costs</a:t>
                      </a:r>
                      <a:endParaRPr sz="1100" u="none" strike="noStrike" cap="none"/>
                    </a:p>
                  </a:txBody>
                  <a:tcPr marL="3700" marR="3700" marT="3700" marB="3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1" u="none" strike="noStrike" cap="none" dirty="0">
                          <a:solidFill>
                            <a:srgbClr val="262626"/>
                          </a:solidFill>
                          <a:latin typeface="Trebuchet MS"/>
                          <a:ea typeface="Trebuchet MS"/>
                          <a:cs typeface="Trebuchet MS"/>
                          <a:sym typeface="Trebuchet MS"/>
                        </a:rPr>
                        <a:t>          198,527 </a:t>
                      </a:r>
                      <a:endParaRPr sz="1100" u="none" strike="noStrike" cap="none" dirty="0"/>
                    </a:p>
                  </a:txBody>
                  <a:tcPr marL="5725" marR="5725" marT="57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1" u="none" strike="noStrike" cap="none" dirty="0">
                          <a:solidFill>
                            <a:srgbClr val="262626"/>
                          </a:solidFill>
                          <a:latin typeface="Trebuchet MS"/>
                          <a:ea typeface="Trebuchet MS"/>
                          <a:cs typeface="Trebuchet MS"/>
                          <a:sym typeface="Trebuchet MS"/>
                        </a:rPr>
                        <a:t>       49,632 </a:t>
                      </a:r>
                      <a:endParaRPr sz="1100" u="none" strike="noStrike" cap="none" dirty="0"/>
                    </a:p>
                  </a:txBody>
                  <a:tcPr marL="5725" marR="5725" marT="5725"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55,518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112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00B050"/>
                    </a:solidFill>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1" i="0" u="none" strike="noStrike" cap="none" dirty="0">
                          <a:solidFill>
                            <a:srgbClr val="262626"/>
                          </a:solidFill>
                          <a:latin typeface="Trebuchet MS"/>
                          <a:ea typeface="Trebuchet MS"/>
                          <a:cs typeface="Trebuchet MS"/>
                          <a:sym typeface="Trebuchet MS"/>
                        </a:rPr>
                        <a:t>          198,527 </a:t>
                      </a:r>
                      <a:endParaRPr sz="900" b="1" i="0" u="none" strike="noStrike" cap="none" dirty="0">
                        <a:solidFill>
                          <a:srgbClr val="262626"/>
                        </a:solidFill>
                        <a:latin typeface="Trebuchet MS"/>
                        <a:sym typeface="Arial"/>
                      </a:endParaRPr>
                    </a:p>
                  </a:txBody>
                  <a:tcPr marL="5725" marR="5725" marT="5725"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fontAlgn="b"/>
                      <a:r>
                        <a:rPr lang="en-US" sz="900" b="1" i="0" u="none" strike="noStrike" cap="none" dirty="0">
                          <a:solidFill>
                            <a:srgbClr val="262626"/>
                          </a:solidFill>
                          <a:latin typeface="Trebuchet MS"/>
                          <a:sym typeface="Arial"/>
                        </a:rPr>
                        <a:t>      203,490 </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102</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00B050"/>
                    </a:solidFill>
                  </a:tcPr>
                </a:tc>
                <a:extLst>
                  <a:ext uri="{0D108BD9-81ED-4DB2-BD59-A6C34878D82A}">
                    <a16:rowId xmlns:a16="http://schemas.microsoft.com/office/drawing/2014/main" val="10006"/>
                  </a:ext>
                </a:extLst>
              </a:tr>
              <a:tr h="356175">
                <a:tc>
                  <a:txBody>
                    <a:bodyPr/>
                    <a:lstStyle/>
                    <a:p>
                      <a:pPr marL="368300" marR="0" lvl="0" indent="-298450" algn="l" rtl="0">
                        <a:lnSpc>
                          <a:spcPct val="100000"/>
                        </a:lnSpc>
                        <a:spcBef>
                          <a:spcPts val="0"/>
                        </a:spcBef>
                        <a:spcAft>
                          <a:spcPts val="0"/>
                        </a:spcAft>
                        <a:buClr>
                          <a:srgbClr val="262626"/>
                        </a:buClr>
                        <a:buSzPts val="900"/>
                        <a:buFont typeface="Trebuchet MS"/>
                        <a:buAutoNum type="alphaUcPeriod" startAt="10"/>
                      </a:pPr>
                      <a:r>
                        <a:rPr lang="en" sz="900" b="1" u="none" strike="noStrike" cap="none">
                          <a:solidFill>
                            <a:srgbClr val="262626"/>
                          </a:solidFill>
                          <a:latin typeface="Trebuchet MS"/>
                          <a:ea typeface="Trebuchet MS"/>
                          <a:cs typeface="Trebuchet MS"/>
                          <a:sym typeface="Trebuchet MS"/>
                        </a:rPr>
                        <a:t>Total Overhead Costs</a:t>
                      </a:r>
                      <a:endParaRPr sz="1100" u="none" strike="noStrike" cap="none"/>
                    </a:p>
                  </a:txBody>
                  <a:tcPr marL="3700" marR="3700" marT="3700" marB="370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468,865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117,216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95,931 </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82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tc>
                  <a:txBody>
                    <a:bodyPr/>
                    <a:lstStyle/>
                    <a:p>
                      <a:pPr algn="r" fontAlgn="b"/>
                      <a:r>
                        <a:rPr lang="en-US" sz="900" b="1" i="0" u="none" strike="noStrike" cap="none" dirty="0">
                          <a:solidFill>
                            <a:srgbClr val="262626"/>
                          </a:solidFill>
                          <a:latin typeface="Trebuchet MS"/>
                          <a:sym typeface="Arial"/>
                        </a:rPr>
                        <a:t>        468,865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fontAlgn="b"/>
                      <a:r>
                        <a:rPr lang="en-US" sz="900" b="1" i="0" u="none" strike="noStrike" cap="none" dirty="0">
                          <a:solidFill>
                            <a:srgbClr val="262626"/>
                          </a:solidFill>
                          <a:latin typeface="Trebuchet MS"/>
                          <a:ea typeface="Calibri"/>
                          <a:cs typeface="Calibri"/>
                          <a:sym typeface="Arial"/>
                        </a:rPr>
                        <a:t>      316,307 </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67</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C000"/>
                    </a:solidFill>
                  </a:tcPr>
                </a:tc>
                <a:extLst>
                  <a:ext uri="{0D108BD9-81ED-4DB2-BD59-A6C34878D82A}">
                    <a16:rowId xmlns:a16="http://schemas.microsoft.com/office/drawing/2014/main" val="10007"/>
                  </a:ext>
                </a:extLst>
              </a:tr>
              <a:tr h="356175">
                <a:tc>
                  <a:txBody>
                    <a:bodyPr/>
                    <a:lstStyle/>
                    <a:p>
                      <a:pPr marL="685800" marR="0" lvl="0" indent="-298450" algn="l" rtl="0">
                        <a:lnSpc>
                          <a:spcPct val="100000"/>
                        </a:lnSpc>
                        <a:spcBef>
                          <a:spcPts val="0"/>
                        </a:spcBef>
                        <a:spcAft>
                          <a:spcPts val="0"/>
                        </a:spcAft>
                        <a:buClr>
                          <a:srgbClr val="262626"/>
                        </a:buClr>
                        <a:buSzPts val="900"/>
                        <a:buFont typeface="Trebuchet MS"/>
                        <a:buAutoNum type="romanLcPeriod"/>
                      </a:pPr>
                      <a:r>
                        <a:rPr lang="en" sz="900" b="0" u="none" strike="noStrike" cap="none">
                          <a:solidFill>
                            <a:srgbClr val="262626"/>
                          </a:solidFill>
                          <a:latin typeface="Trebuchet MS"/>
                          <a:ea typeface="Trebuchet MS"/>
                          <a:cs typeface="Trebuchet MS"/>
                          <a:sym typeface="Trebuchet MS"/>
                        </a:rPr>
                        <a:t>Overhead Costs</a:t>
                      </a:r>
                      <a:endParaRPr sz="1100" u="none" strike="noStrike" cap="none"/>
                    </a:p>
                  </a:txBody>
                  <a:tcPr marL="3700" marR="3700" marT="3700" marB="370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259,079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64,770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83,401 </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a:solidFill>
                            <a:srgbClr val="262626"/>
                          </a:solidFill>
                          <a:latin typeface="Trebuchet MS"/>
                          <a:sym typeface="Arial"/>
                        </a:rPr>
                        <a:t>      129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tc>
                  <a:txBody>
                    <a:bodyPr/>
                    <a:lstStyle/>
                    <a:p>
                      <a:pPr algn="r" fontAlgn="b"/>
                      <a:r>
                        <a:rPr lang="en-US" sz="900" b="1" i="0" u="none" strike="noStrike" cap="none" dirty="0">
                          <a:solidFill>
                            <a:srgbClr val="262626"/>
                          </a:solidFill>
                          <a:latin typeface="Trebuchet MS"/>
                          <a:sym typeface="Arial"/>
                        </a:rPr>
                        <a:t>259,079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fontAlgn="b"/>
                      <a:r>
                        <a:rPr lang="en-US" sz="900" b="1" i="0" u="none" strike="noStrike" cap="none" dirty="0">
                          <a:solidFill>
                            <a:srgbClr val="262626"/>
                          </a:solidFill>
                          <a:latin typeface="Trebuchet MS"/>
                          <a:ea typeface="Calibri"/>
                          <a:cs typeface="Calibri"/>
                          <a:sym typeface="Arial"/>
                        </a:rPr>
                        <a:t>      239,636 </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92</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extLst>
                  <a:ext uri="{0D108BD9-81ED-4DB2-BD59-A6C34878D82A}">
                    <a16:rowId xmlns:a16="http://schemas.microsoft.com/office/drawing/2014/main" val="10008"/>
                  </a:ext>
                </a:extLst>
              </a:tr>
              <a:tr h="335850">
                <a:tc>
                  <a:txBody>
                    <a:bodyPr/>
                    <a:lstStyle/>
                    <a:p>
                      <a:pPr marL="685800" marR="0" lvl="0" indent="-298450" algn="l" rtl="0">
                        <a:lnSpc>
                          <a:spcPct val="100000"/>
                        </a:lnSpc>
                        <a:spcBef>
                          <a:spcPts val="0"/>
                        </a:spcBef>
                        <a:spcAft>
                          <a:spcPts val="0"/>
                        </a:spcAft>
                        <a:buClr>
                          <a:srgbClr val="262626"/>
                        </a:buClr>
                        <a:buSzPts val="900"/>
                        <a:buFont typeface="Trebuchet MS"/>
                        <a:buAutoNum type="romanLcPeriod" startAt="2"/>
                      </a:pPr>
                      <a:r>
                        <a:rPr lang="en" sz="900" b="0" u="none" strike="noStrike" cap="none">
                          <a:solidFill>
                            <a:srgbClr val="262626"/>
                          </a:solidFill>
                          <a:latin typeface="Trebuchet MS"/>
                          <a:ea typeface="Trebuchet MS"/>
                          <a:cs typeface="Trebuchet MS"/>
                          <a:sym typeface="Trebuchet MS"/>
                        </a:rPr>
                        <a:t>Dedicated Expenditure</a:t>
                      </a:r>
                      <a:endParaRPr sz="1100" u="none" strike="noStrike" cap="none"/>
                    </a:p>
                  </a:txBody>
                  <a:tcPr marL="3700" marR="3700" marT="3700" marB="370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89,411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22,353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3,371 </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15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tc>
                  <a:txBody>
                    <a:bodyPr/>
                    <a:lstStyle/>
                    <a:p>
                      <a:pPr algn="r" fontAlgn="b"/>
                      <a:r>
                        <a:rPr lang="en-US" sz="900" b="1" i="0" u="none" strike="noStrike" cap="none" dirty="0">
                          <a:solidFill>
                            <a:srgbClr val="262626"/>
                          </a:solidFill>
                          <a:latin typeface="Trebuchet MS"/>
                          <a:sym typeface="Arial"/>
                        </a:rPr>
                        <a:t>89,411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fontAlgn="b"/>
                      <a:r>
                        <a:rPr lang="en-US" sz="900" b="1" i="0" u="none" strike="noStrike" cap="none">
                          <a:solidFill>
                            <a:srgbClr val="262626"/>
                          </a:solidFill>
                          <a:latin typeface="Trebuchet MS"/>
                          <a:ea typeface="Calibri"/>
                          <a:cs typeface="Calibri"/>
                          <a:sym typeface="Arial"/>
                        </a:rPr>
                        <a:t>        42,340 </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47</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extLst>
                  <a:ext uri="{0D108BD9-81ED-4DB2-BD59-A6C34878D82A}">
                    <a16:rowId xmlns:a16="http://schemas.microsoft.com/office/drawing/2014/main" val="10009"/>
                  </a:ext>
                </a:extLst>
              </a:tr>
              <a:tr h="356175">
                <a:tc>
                  <a:txBody>
                    <a:bodyPr/>
                    <a:lstStyle/>
                    <a:p>
                      <a:pPr marL="685800" marR="0" lvl="0" indent="-298450" algn="l" rtl="0">
                        <a:lnSpc>
                          <a:spcPct val="100000"/>
                        </a:lnSpc>
                        <a:spcBef>
                          <a:spcPts val="0"/>
                        </a:spcBef>
                        <a:spcAft>
                          <a:spcPts val="0"/>
                        </a:spcAft>
                        <a:buClr>
                          <a:srgbClr val="262626"/>
                        </a:buClr>
                        <a:buSzPts val="900"/>
                        <a:buFont typeface="Trebuchet MS"/>
                        <a:buAutoNum type="romanLcPeriod" startAt="3"/>
                      </a:pPr>
                      <a:r>
                        <a:rPr lang="en" sz="900" b="0" u="none" strike="noStrike" cap="none">
                          <a:solidFill>
                            <a:srgbClr val="262626"/>
                          </a:solidFill>
                          <a:latin typeface="Trebuchet MS"/>
                          <a:ea typeface="Trebuchet MS"/>
                          <a:cs typeface="Trebuchet MS"/>
                          <a:sym typeface="Trebuchet MS"/>
                        </a:rPr>
                        <a:t>Subvention </a:t>
                      </a:r>
                      <a:endParaRPr sz="1100" u="none" strike="noStrike" cap="none"/>
                    </a:p>
                  </a:txBody>
                  <a:tcPr marL="3700" marR="3700" marT="3700" marB="370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120,375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30,094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a:solidFill>
                            <a:srgbClr val="262626"/>
                          </a:solidFill>
                          <a:latin typeface="Trebuchet MS"/>
                          <a:sym typeface="Arial"/>
                        </a:rPr>
                        <a:t>          9,160 </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30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tc>
                  <a:txBody>
                    <a:bodyPr/>
                    <a:lstStyle/>
                    <a:p>
                      <a:pPr algn="r" fontAlgn="b"/>
                      <a:r>
                        <a:rPr lang="en-US" sz="900" b="1" i="0" u="none" strike="noStrike" cap="none" dirty="0">
                          <a:solidFill>
                            <a:srgbClr val="262626"/>
                          </a:solidFill>
                          <a:latin typeface="Trebuchet MS"/>
                          <a:sym typeface="Arial"/>
                        </a:rPr>
                        <a:t>120,375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fontAlgn="b"/>
                      <a:r>
                        <a:rPr lang="en-US" sz="900" b="1" i="0" u="none" strike="noStrike" cap="none">
                          <a:solidFill>
                            <a:srgbClr val="262626"/>
                          </a:solidFill>
                          <a:latin typeface="Trebuchet MS"/>
                          <a:ea typeface="Calibri"/>
                          <a:cs typeface="Calibri"/>
                          <a:sym typeface="Arial"/>
                        </a:rPr>
                        <a:t>        34,331 </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29</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extLst>
                  <a:ext uri="{0D108BD9-81ED-4DB2-BD59-A6C34878D82A}">
                    <a16:rowId xmlns:a16="http://schemas.microsoft.com/office/drawing/2014/main" val="10010"/>
                  </a:ext>
                </a:extLst>
              </a:tr>
            </a:tbl>
          </a:graphicData>
        </a:graphic>
      </p:graphicFrame>
      <p:grpSp>
        <p:nvGrpSpPr>
          <p:cNvPr id="3" name="Group 2">
            <a:extLst>
              <a:ext uri="{FF2B5EF4-FFF2-40B4-BE49-F238E27FC236}">
                <a16:creationId xmlns:a16="http://schemas.microsoft.com/office/drawing/2014/main" id="{E695C803-2328-0915-4FE7-E35A51854C09}"/>
              </a:ext>
            </a:extLst>
          </p:cNvPr>
          <p:cNvGrpSpPr/>
          <p:nvPr/>
        </p:nvGrpSpPr>
        <p:grpSpPr>
          <a:xfrm>
            <a:off x="0" y="541"/>
            <a:ext cx="9144000" cy="630869"/>
            <a:chOff x="0" y="541"/>
            <a:chExt cx="9144000" cy="630869"/>
          </a:xfrm>
        </p:grpSpPr>
        <p:grpSp>
          <p:nvGrpSpPr>
            <p:cNvPr id="4" name="Google Shape;300;p30">
              <a:extLst>
                <a:ext uri="{FF2B5EF4-FFF2-40B4-BE49-F238E27FC236}">
                  <a16:creationId xmlns:a16="http://schemas.microsoft.com/office/drawing/2014/main" id="{7D363F84-923C-EA17-141C-F269D812F8E8}"/>
                </a:ext>
              </a:extLst>
            </p:cNvPr>
            <p:cNvGrpSpPr/>
            <p:nvPr/>
          </p:nvGrpSpPr>
          <p:grpSpPr>
            <a:xfrm>
              <a:off x="0" y="541"/>
              <a:ext cx="9144000" cy="518622"/>
              <a:chOff x="0" y="721"/>
              <a:chExt cx="12192000" cy="691496"/>
            </a:xfrm>
          </p:grpSpPr>
          <p:sp>
            <p:nvSpPr>
              <p:cNvPr id="11" name="Google Shape;301;p30">
                <a:extLst>
                  <a:ext uri="{FF2B5EF4-FFF2-40B4-BE49-F238E27FC236}">
                    <a16:creationId xmlns:a16="http://schemas.microsoft.com/office/drawing/2014/main" id="{054E4075-8A61-48D2-564B-02BC701748AC}"/>
                  </a:ext>
                </a:extLst>
              </p:cNvPr>
              <p:cNvSpPr/>
              <p:nvPr/>
            </p:nvSpPr>
            <p:spPr>
              <a:xfrm>
                <a:off x="0" y="721"/>
                <a:ext cx="12192000" cy="691496"/>
              </a:xfrm>
              <a:prstGeom prst="rect">
                <a:avLst/>
              </a:prstGeom>
              <a:solidFill>
                <a:srgbClr val="01374D"/>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Calibri"/>
                  <a:ea typeface="Calibri"/>
                  <a:cs typeface="Calibri"/>
                  <a:sym typeface="Calibri"/>
                </a:endParaRPr>
              </a:p>
            </p:txBody>
          </p:sp>
          <p:sp>
            <p:nvSpPr>
              <p:cNvPr id="12" name="Google Shape;302;p30">
                <a:extLst>
                  <a:ext uri="{FF2B5EF4-FFF2-40B4-BE49-F238E27FC236}">
                    <a16:creationId xmlns:a16="http://schemas.microsoft.com/office/drawing/2014/main" id="{100A629B-B5E5-D346-DB5E-9B3DC85FEE70}"/>
                  </a:ext>
                </a:extLst>
              </p:cNvPr>
              <p:cNvSpPr/>
              <p:nvPr/>
            </p:nvSpPr>
            <p:spPr>
              <a:xfrm>
                <a:off x="1933996" y="70389"/>
                <a:ext cx="6935255" cy="363869"/>
              </a:xfrm>
              <a:prstGeom prst="roundRect">
                <a:avLst>
                  <a:gd name="adj" fmla="val 31201"/>
                </a:avLst>
              </a:prstGeom>
              <a:noFill/>
              <a:ln w="19050" cap="flat" cmpd="sng">
                <a:solidFill>
                  <a:srgbClr val="00B0F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13" name="Google Shape;303;p30">
                <a:extLst>
                  <a:ext uri="{FF2B5EF4-FFF2-40B4-BE49-F238E27FC236}">
                    <a16:creationId xmlns:a16="http://schemas.microsoft.com/office/drawing/2014/main" id="{82C05EB2-1DB2-5F98-A357-2BE8ED524E2D}"/>
                  </a:ext>
                </a:extLst>
              </p:cNvPr>
              <p:cNvCxnSpPr/>
              <p:nvPr/>
            </p:nvCxnSpPr>
            <p:spPr>
              <a:xfrm>
                <a:off x="5428144" y="513658"/>
                <a:ext cx="1014984" cy="0"/>
              </a:xfrm>
              <a:prstGeom prst="straightConnector1">
                <a:avLst/>
              </a:prstGeom>
              <a:noFill/>
              <a:ln w="19050" cap="flat" cmpd="sng">
                <a:solidFill>
                  <a:schemeClr val="lt1"/>
                </a:solidFill>
                <a:prstDash val="solid"/>
                <a:miter lim="800000"/>
                <a:headEnd type="none" w="sm" len="sm"/>
                <a:tailEnd type="none" w="sm" len="sm"/>
              </a:ln>
            </p:spPr>
          </p:cxnSp>
          <p:cxnSp>
            <p:nvCxnSpPr>
              <p:cNvPr id="14" name="Google Shape;304;p30">
                <a:extLst>
                  <a:ext uri="{FF2B5EF4-FFF2-40B4-BE49-F238E27FC236}">
                    <a16:creationId xmlns:a16="http://schemas.microsoft.com/office/drawing/2014/main" id="{0FEA7E76-D1BA-E803-8CC1-4F6B0D074654}"/>
                  </a:ext>
                </a:extLst>
              </p:cNvPr>
              <p:cNvCxnSpPr/>
              <p:nvPr/>
            </p:nvCxnSpPr>
            <p:spPr>
              <a:xfrm>
                <a:off x="5428144" y="621481"/>
                <a:ext cx="792000" cy="0"/>
              </a:xfrm>
              <a:prstGeom prst="straightConnector1">
                <a:avLst/>
              </a:prstGeom>
              <a:noFill/>
              <a:ln w="19050" cap="flat" cmpd="sng">
                <a:solidFill>
                  <a:schemeClr val="lt1"/>
                </a:solidFill>
                <a:prstDash val="solid"/>
                <a:miter lim="800000"/>
                <a:headEnd type="none" w="sm" len="sm"/>
                <a:tailEnd type="none" w="sm" len="sm"/>
              </a:ln>
            </p:spPr>
          </p:cxnSp>
        </p:grpSp>
        <p:sp>
          <p:nvSpPr>
            <p:cNvPr id="5" name="Google Shape;309;p30">
              <a:extLst>
                <a:ext uri="{FF2B5EF4-FFF2-40B4-BE49-F238E27FC236}">
                  <a16:creationId xmlns:a16="http://schemas.microsoft.com/office/drawing/2014/main" id="{A97A5569-FA3C-71D0-9ED0-E980366FF2AA}"/>
                </a:ext>
              </a:extLst>
            </p:cNvPr>
            <p:cNvSpPr txBox="1"/>
            <p:nvPr/>
          </p:nvSpPr>
          <p:spPr>
            <a:xfrm>
              <a:off x="1916267" y="50532"/>
              <a:ext cx="26556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Trebuchet MS"/>
                <a:ea typeface="Trebuchet MS"/>
                <a:cs typeface="Trebuchet MS"/>
                <a:sym typeface="Trebuchet MS"/>
              </a:endParaRPr>
            </a:p>
          </p:txBody>
        </p:sp>
        <p:sp>
          <p:nvSpPr>
            <p:cNvPr id="6" name="Flowchart: Connector 5">
              <a:extLst>
                <a:ext uri="{FF2B5EF4-FFF2-40B4-BE49-F238E27FC236}">
                  <a16:creationId xmlns:a16="http://schemas.microsoft.com/office/drawing/2014/main" id="{516BC2B9-97AA-AE7C-E3AC-BE840165F3C1}"/>
                </a:ext>
              </a:extLst>
            </p:cNvPr>
            <p:cNvSpPr/>
            <p:nvPr/>
          </p:nvSpPr>
          <p:spPr>
            <a:xfrm>
              <a:off x="34105" y="126138"/>
              <a:ext cx="504000" cy="504000"/>
            </a:xfrm>
            <a:prstGeom prst="flowChartConnector">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oogle Shape;306;p30">
              <a:extLst>
                <a:ext uri="{FF2B5EF4-FFF2-40B4-BE49-F238E27FC236}">
                  <a16:creationId xmlns:a16="http://schemas.microsoft.com/office/drawing/2014/main" id="{9B103014-FDD1-6717-F9F2-990BCB7055A5}"/>
                </a:ext>
              </a:extLst>
            </p:cNvPr>
            <p:cNvPicPr preferRelativeResize="0"/>
            <p:nvPr/>
          </p:nvPicPr>
          <p:blipFill rotWithShape="1">
            <a:blip r:embed="rId3">
              <a:alphaModFix/>
            </a:blip>
            <a:srcRect/>
            <a:stretch/>
          </p:blipFill>
          <p:spPr>
            <a:xfrm>
              <a:off x="95525" y="196851"/>
              <a:ext cx="352948" cy="362573"/>
            </a:xfrm>
            <a:prstGeom prst="rect">
              <a:avLst/>
            </a:prstGeom>
            <a:noFill/>
            <a:ln>
              <a:noFill/>
            </a:ln>
          </p:spPr>
        </p:pic>
        <p:sp>
          <p:nvSpPr>
            <p:cNvPr id="8" name="Flowchart: Connector 7">
              <a:extLst>
                <a:ext uri="{FF2B5EF4-FFF2-40B4-BE49-F238E27FC236}">
                  <a16:creationId xmlns:a16="http://schemas.microsoft.com/office/drawing/2014/main" id="{28BFA885-B117-EB99-1D9F-557A25303EB7}"/>
                </a:ext>
              </a:extLst>
            </p:cNvPr>
            <p:cNvSpPr/>
            <p:nvPr/>
          </p:nvSpPr>
          <p:spPr>
            <a:xfrm>
              <a:off x="8575876" y="127410"/>
              <a:ext cx="504000" cy="504000"/>
            </a:xfrm>
            <a:prstGeom prst="flowChartConnector">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oogle Shape;308;p30" descr="A group of colorful birds&#10;&#10;Description automatically generated with low confidence">
              <a:extLst>
                <a:ext uri="{FF2B5EF4-FFF2-40B4-BE49-F238E27FC236}">
                  <a16:creationId xmlns:a16="http://schemas.microsoft.com/office/drawing/2014/main" id="{54D0809D-96DA-2058-3217-E9E966DD890C}"/>
                </a:ext>
              </a:extLst>
            </p:cNvPr>
            <p:cNvPicPr preferRelativeResize="0"/>
            <p:nvPr/>
          </p:nvPicPr>
          <p:blipFill rotWithShape="1">
            <a:blip r:embed="rId4">
              <a:alphaModFix/>
            </a:blip>
            <a:srcRect/>
            <a:stretch/>
          </p:blipFill>
          <p:spPr>
            <a:xfrm>
              <a:off x="8611312" y="162707"/>
              <a:ext cx="433128" cy="432180"/>
            </a:xfrm>
            <a:prstGeom prst="flowChartConnector">
              <a:avLst/>
            </a:prstGeom>
            <a:blipFill rotWithShape="1">
              <a:blip r:embed="rId5">
                <a:alphaModFix amt="29000"/>
              </a:blip>
              <a:stretch>
                <a:fillRect/>
              </a:stretch>
            </a:blipFill>
            <a:ln>
              <a:noFill/>
            </a:ln>
          </p:spPr>
        </p:pic>
      </p:grpSp>
      <p:sp>
        <p:nvSpPr>
          <p:cNvPr id="2" name="Google Shape;594;p38"/>
          <p:cNvSpPr txBox="1"/>
          <p:nvPr/>
        </p:nvSpPr>
        <p:spPr>
          <a:xfrm>
            <a:off x="1489585" y="42397"/>
            <a:ext cx="4803968" cy="284700"/>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 sz="1400" b="0" i="0" u="none" strike="noStrike" kern="0" cap="small" spc="0" normalizeH="0" baseline="0" noProof="0" dirty="0">
                <a:ln>
                  <a:noFill/>
                </a:ln>
                <a:solidFill>
                  <a:srgbClr val="FFFFFF"/>
                </a:solidFill>
                <a:effectLst/>
                <a:uLnTx/>
                <a:uFillTx/>
                <a:latin typeface="Trebuchet MS"/>
                <a:ea typeface="Trebuchet MS"/>
                <a:cs typeface="Trebuchet MS"/>
                <a:sym typeface="Trebuchet MS"/>
              </a:rPr>
              <a:t>Budget Performance Summary (Recurrent - Debt &amp; Non-Debt)</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15" name="Group 14">
            <a:extLst>
              <a:ext uri="{FF2B5EF4-FFF2-40B4-BE49-F238E27FC236}">
                <a16:creationId xmlns:a16="http://schemas.microsoft.com/office/drawing/2014/main" id="{27670C13-1157-89C5-5683-0D156595078E}"/>
              </a:ext>
            </a:extLst>
          </p:cNvPr>
          <p:cNvGrpSpPr/>
          <p:nvPr/>
        </p:nvGrpSpPr>
        <p:grpSpPr>
          <a:xfrm>
            <a:off x="442788" y="546650"/>
            <a:ext cx="8444639" cy="476245"/>
            <a:chOff x="401274" y="663746"/>
            <a:chExt cx="8444639" cy="476245"/>
          </a:xfrm>
        </p:grpSpPr>
        <p:sp>
          <p:nvSpPr>
            <p:cNvPr id="16" name="Google Shape;552;p37">
              <a:extLst>
                <a:ext uri="{FF2B5EF4-FFF2-40B4-BE49-F238E27FC236}">
                  <a16:creationId xmlns:a16="http://schemas.microsoft.com/office/drawing/2014/main" id="{4F7F0C08-690C-564B-B43B-4D104A4B9AA9}"/>
                </a:ext>
              </a:extLst>
            </p:cNvPr>
            <p:cNvSpPr/>
            <p:nvPr/>
          </p:nvSpPr>
          <p:spPr>
            <a:xfrm>
              <a:off x="401274" y="663746"/>
              <a:ext cx="1726586" cy="450449"/>
            </a:xfrm>
            <a:prstGeom prst="roundRect">
              <a:avLst>
                <a:gd name="adj" fmla="val 50000"/>
              </a:avLst>
            </a:prstGeom>
            <a:solidFill>
              <a:srgbClr val="F2F2F2"/>
            </a:solidFill>
            <a:ln w="12700" cap="flat" cmpd="sng">
              <a:solidFill>
                <a:srgbClr val="F2F2F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17" name="Google Shape;553;p37">
              <a:extLst>
                <a:ext uri="{FF2B5EF4-FFF2-40B4-BE49-F238E27FC236}">
                  <a16:creationId xmlns:a16="http://schemas.microsoft.com/office/drawing/2014/main" id="{69D1FA55-769E-BC3C-FD74-C02135AB692A}"/>
                </a:ext>
              </a:extLst>
            </p:cNvPr>
            <p:cNvSpPr/>
            <p:nvPr/>
          </p:nvSpPr>
          <p:spPr>
            <a:xfrm>
              <a:off x="2392488" y="670997"/>
              <a:ext cx="1249226" cy="443198"/>
            </a:xfrm>
            <a:prstGeom prst="roundRect">
              <a:avLst>
                <a:gd name="adj" fmla="val 50000"/>
              </a:avLst>
            </a:prstGeom>
            <a:solidFill>
              <a:srgbClr val="52BE8A"/>
            </a:solidFill>
            <a:ln w="12700" cap="flat" cmpd="sng">
              <a:solidFill>
                <a:srgbClr val="52BE8A"/>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18" name="Google Shape;554;p37">
              <a:extLst>
                <a:ext uri="{FF2B5EF4-FFF2-40B4-BE49-F238E27FC236}">
                  <a16:creationId xmlns:a16="http://schemas.microsoft.com/office/drawing/2014/main" id="{A986E822-2249-E117-2D35-6355AD182606}"/>
                </a:ext>
              </a:extLst>
            </p:cNvPr>
            <p:cNvSpPr/>
            <p:nvPr/>
          </p:nvSpPr>
          <p:spPr>
            <a:xfrm>
              <a:off x="3805038" y="667161"/>
              <a:ext cx="2495811" cy="456378"/>
            </a:xfrm>
            <a:prstGeom prst="roundRect">
              <a:avLst>
                <a:gd name="adj" fmla="val 50000"/>
              </a:avLst>
            </a:prstGeom>
            <a:solidFill>
              <a:srgbClr val="004E66"/>
            </a:solidFill>
            <a:ln w="12700" cap="flat" cmpd="sng">
              <a:solidFill>
                <a:srgbClr val="638DA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19" name="Google Shape;555;p37">
              <a:extLst>
                <a:ext uri="{FF2B5EF4-FFF2-40B4-BE49-F238E27FC236}">
                  <a16:creationId xmlns:a16="http://schemas.microsoft.com/office/drawing/2014/main" id="{0C949329-B348-BCB6-60B7-361AE3211393}"/>
                </a:ext>
              </a:extLst>
            </p:cNvPr>
            <p:cNvSpPr txBox="1"/>
            <p:nvPr/>
          </p:nvSpPr>
          <p:spPr>
            <a:xfrm>
              <a:off x="869121" y="729134"/>
              <a:ext cx="1201307" cy="254026"/>
            </a:xfrm>
            <a:prstGeom prst="rect">
              <a:avLst/>
            </a:prstGeom>
            <a:noFill/>
            <a:ln>
              <a:noFill/>
            </a:ln>
          </p:spPr>
          <p:txBody>
            <a:bodyPr spcFirstLastPara="1" wrap="square" lIns="68575" tIns="34275" rIns="68575" bIns="3427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 sz="1200" b="1" i="0" u="none" strike="noStrike" kern="0" cap="none" spc="0" normalizeH="0" baseline="0" noProof="0">
                  <a:ln>
                    <a:noFill/>
                  </a:ln>
                  <a:solidFill>
                    <a:srgbClr val="000000"/>
                  </a:solidFill>
                  <a:effectLst/>
                  <a:uLnTx/>
                  <a:uFillTx/>
                  <a:latin typeface="Trebuchet MS"/>
                  <a:ea typeface="Trebuchet MS"/>
                  <a:cs typeface="Trebuchet MS"/>
                  <a:sym typeface="Trebuchet MS"/>
                </a:rPr>
                <a:t>FISCAL ITEMS</a:t>
              </a:r>
              <a:endParaRPr kumimoji="0" sz="1200" b="1" i="0" u="none" strike="noStrike" kern="0" cap="none" spc="0" normalizeH="0" baseline="0" noProof="0">
                <a:ln>
                  <a:noFill/>
                </a:ln>
                <a:solidFill>
                  <a:srgbClr val="000000"/>
                </a:solidFill>
                <a:effectLst/>
                <a:uLnTx/>
                <a:uFillTx/>
                <a:latin typeface="Trebuchet MS"/>
                <a:ea typeface="Trebuchet MS"/>
                <a:cs typeface="Trebuchet MS"/>
                <a:sym typeface="Trebuchet MS"/>
              </a:endParaRPr>
            </a:p>
          </p:txBody>
        </p:sp>
        <p:cxnSp>
          <p:nvCxnSpPr>
            <p:cNvPr id="20" name="Google Shape;556;p37">
              <a:extLst>
                <a:ext uri="{FF2B5EF4-FFF2-40B4-BE49-F238E27FC236}">
                  <a16:creationId xmlns:a16="http://schemas.microsoft.com/office/drawing/2014/main" id="{943F0477-E21D-729B-19B9-7515DB4EC59A}"/>
                </a:ext>
              </a:extLst>
            </p:cNvPr>
            <p:cNvCxnSpPr/>
            <p:nvPr/>
          </p:nvCxnSpPr>
          <p:spPr>
            <a:xfrm>
              <a:off x="7131976" y="685477"/>
              <a:ext cx="0" cy="358927"/>
            </a:xfrm>
            <a:prstGeom prst="straightConnector1">
              <a:avLst/>
            </a:prstGeom>
            <a:noFill/>
            <a:ln w="19050" cap="flat" cmpd="sng">
              <a:solidFill>
                <a:srgbClr val="FAFBFD"/>
              </a:solidFill>
              <a:prstDash val="solid"/>
              <a:miter lim="800000"/>
              <a:headEnd type="none" w="sm" len="sm"/>
              <a:tailEnd type="none" w="sm" len="sm"/>
            </a:ln>
          </p:spPr>
        </p:cxnSp>
        <p:sp>
          <p:nvSpPr>
            <p:cNvPr id="21" name="Google Shape;558;p37">
              <a:extLst>
                <a:ext uri="{FF2B5EF4-FFF2-40B4-BE49-F238E27FC236}">
                  <a16:creationId xmlns:a16="http://schemas.microsoft.com/office/drawing/2014/main" id="{12DA3CFD-AFC5-8881-B227-68297C091EE7}"/>
                </a:ext>
              </a:extLst>
            </p:cNvPr>
            <p:cNvSpPr txBox="1"/>
            <p:nvPr/>
          </p:nvSpPr>
          <p:spPr>
            <a:xfrm>
              <a:off x="3847806" y="836441"/>
              <a:ext cx="965612" cy="290818"/>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90000"/>
                </a:lnSpc>
                <a:spcBef>
                  <a:spcPts val="0"/>
                </a:spcBef>
                <a:spcAft>
                  <a:spcPts val="0"/>
                </a:spcAft>
                <a:buClr>
                  <a:srgbClr val="000000"/>
                </a:buClr>
                <a:buSzPts val="900"/>
                <a:buFont typeface="Arial"/>
                <a:buNone/>
                <a:tabLst/>
                <a:defRPr/>
              </a:pPr>
              <a:r>
                <a:rPr kumimoji="0" lang="en" sz="8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Budget</a:t>
              </a:r>
              <a:endParaRPr kumimoji="0" sz="105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Pts val="900"/>
                <a:buFont typeface="Arial"/>
                <a:buNone/>
                <a:tabLst/>
                <a:defRPr/>
              </a:pPr>
              <a:r>
                <a:rPr kumimoji="0" lang="en" sz="8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OCt – DEC.(₦’Mn)</a:t>
              </a:r>
              <a:endParaRPr kumimoji="0" sz="105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2" name="Google Shape;559;p37">
              <a:extLst>
                <a:ext uri="{FF2B5EF4-FFF2-40B4-BE49-F238E27FC236}">
                  <a16:creationId xmlns:a16="http://schemas.microsoft.com/office/drawing/2014/main" id="{6DE5C9F9-4F75-58B4-539C-67CD0BE22959}"/>
                </a:ext>
              </a:extLst>
            </p:cNvPr>
            <p:cNvSpPr txBox="1"/>
            <p:nvPr/>
          </p:nvSpPr>
          <p:spPr>
            <a:xfrm>
              <a:off x="4790615" y="838011"/>
              <a:ext cx="965612" cy="290820"/>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90000"/>
                </a:lnSpc>
                <a:spcBef>
                  <a:spcPts val="0"/>
                </a:spcBef>
                <a:spcAft>
                  <a:spcPts val="0"/>
                </a:spcAft>
                <a:buClr>
                  <a:srgbClr val="FFFFFF"/>
                </a:buClr>
                <a:buSzPts val="900"/>
                <a:buFont typeface="Trebuchet MS"/>
                <a:buNone/>
                <a:tabLst/>
                <a:defRPr/>
              </a:pPr>
              <a:r>
                <a:rPr kumimoji="0" lang="en" sz="8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Actual </a:t>
              </a:r>
              <a:endParaRPr kumimoji="0" sz="105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Pts val="900"/>
                <a:buFont typeface="Arial"/>
                <a:buNone/>
                <a:tabLst/>
                <a:defRPr/>
              </a:pPr>
              <a:r>
                <a:rPr kumimoji="0" lang="en-US" sz="8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Oct – DEC.</a:t>
              </a:r>
              <a:r>
                <a:rPr kumimoji="0" lang="en" sz="8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(₦’Mn)</a:t>
              </a:r>
              <a:endParaRPr kumimoji="0" sz="105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3" name="Google Shape;560;p37">
              <a:extLst>
                <a:ext uri="{FF2B5EF4-FFF2-40B4-BE49-F238E27FC236}">
                  <a16:creationId xmlns:a16="http://schemas.microsoft.com/office/drawing/2014/main" id="{A1D0F93C-0FB5-C741-2CD3-B61F315764F7}"/>
                </a:ext>
              </a:extLst>
            </p:cNvPr>
            <p:cNvSpPr txBox="1"/>
            <p:nvPr/>
          </p:nvSpPr>
          <p:spPr>
            <a:xfrm>
              <a:off x="5708518" y="844735"/>
              <a:ext cx="537914" cy="290819"/>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90000"/>
                </a:lnSpc>
                <a:spcBef>
                  <a:spcPts val="0"/>
                </a:spcBef>
                <a:spcAft>
                  <a:spcPts val="0"/>
                </a:spcAft>
                <a:buClr>
                  <a:srgbClr val="FFFFFF"/>
                </a:buClr>
                <a:buSzPts val="900"/>
                <a:buFont typeface="Trebuchet MS"/>
                <a:buNone/>
                <a:tabLst/>
                <a:defRPr/>
              </a:pPr>
              <a:r>
                <a:rPr kumimoji="0" lang="en" sz="8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Perf.</a:t>
              </a:r>
              <a:endParaRPr kumimoji="0" sz="105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FFFFFF"/>
                </a:buClr>
                <a:buSzPts val="900"/>
                <a:buFont typeface="Trebuchet MS"/>
                <a:buNone/>
                <a:tabLst/>
                <a:defRPr/>
              </a:pPr>
              <a:r>
                <a:rPr kumimoji="0" lang="en" sz="8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a:t>
              </a:r>
              <a:endParaRPr kumimoji="0" sz="105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4" name="Google Shape;561;p37">
              <a:extLst>
                <a:ext uri="{FF2B5EF4-FFF2-40B4-BE49-F238E27FC236}">
                  <a16:creationId xmlns:a16="http://schemas.microsoft.com/office/drawing/2014/main" id="{F95152EE-6323-E4D5-131C-3FC06A1F4A7D}"/>
                </a:ext>
              </a:extLst>
            </p:cNvPr>
            <p:cNvSpPr txBox="1"/>
            <p:nvPr/>
          </p:nvSpPr>
          <p:spPr>
            <a:xfrm>
              <a:off x="2374524" y="685477"/>
              <a:ext cx="1307466" cy="318601"/>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90000"/>
                </a:lnSpc>
                <a:spcBef>
                  <a:spcPts val="0"/>
                </a:spcBef>
                <a:spcAft>
                  <a:spcPts val="0"/>
                </a:spcAft>
                <a:buClr>
                  <a:srgbClr val="FFFFFF"/>
                </a:buClr>
                <a:buSzPts val="900"/>
                <a:buFont typeface="Trebuchet MS"/>
                <a:buNone/>
                <a:tabLst/>
                <a:defRPr/>
              </a:pPr>
              <a:r>
                <a:rPr kumimoji="0" lang="en" sz="900" b="1" i="0" u="none" strike="noStrike" kern="0" cap="small" spc="0" normalizeH="0" baseline="0" noProof="0">
                  <a:ln>
                    <a:noFill/>
                  </a:ln>
                  <a:solidFill>
                    <a:srgbClr val="FFFFFF"/>
                  </a:solidFill>
                  <a:effectLst/>
                  <a:uLnTx/>
                  <a:uFillTx/>
                  <a:latin typeface="Trebuchet MS"/>
                  <a:ea typeface="Trebuchet MS"/>
                  <a:cs typeface="Trebuchet MS"/>
                  <a:sym typeface="Trebuchet MS"/>
                </a:rPr>
                <a:t>2023 Approved  Budget</a:t>
              </a:r>
              <a:endParaRPr kumimoji="0" sz="900" b="1" i="0" u="none" strike="noStrike" kern="0" cap="small" spc="0" normalizeH="0" baseline="0" noProof="0">
                <a:ln>
                  <a:noFill/>
                </a:ln>
                <a:solidFill>
                  <a:srgbClr val="FFFFFF"/>
                </a:solidFill>
                <a:effectLst/>
                <a:uLnTx/>
                <a:uFillTx/>
                <a:latin typeface="Trebuchet MS"/>
                <a:ea typeface="Trebuchet MS"/>
                <a:cs typeface="Trebuchet MS"/>
                <a:sym typeface="Trebuchet MS"/>
              </a:endParaRPr>
            </a:p>
            <a:p>
              <a:pPr marL="0" marR="0" lvl="0" indent="0" algn="ctr" defTabSz="914400" rtl="0" eaLnBrk="1" fontAlgn="auto" latinLnBrk="0" hangingPunct="1">
                <a:lnSpc>
                  <a:spcPct val="90000"/>
                </a:lnSpc>
                <a:spcBef>
                  <a:spcPts val="0"/>
                </a:spcBef>
                <a:spcAft>
                  <a:spcPts val="0"/>
                </a:spcAft>
                <a:buClr>
                  <a:srgbClr val="FFFFFF"/>
                </a:buClr>
                <a:buSzPts val="900"/>
                <a:buFont typeface="Trebuchet MS"/>
                <a:buNone/>
                <a:tabLst/>
                <a:defRPr/>
              </a:pPr>
              <a:r>
                <a:rPr kumimoji="0" lang="en" sz="900" b="1" i="0" u="none" strike="noStrike" kern="0" cap="small" spc="0" normalizeH="0" baseline="0" noProof="0">
                  <a:ln>
                    <a:noFill/>
                  </a:ln>
                  <a:solidFill>
                    <a:srgbClr val="FFFFFF"/>
                  </a:solidFill>
                  <a:effectLst/>
                  <a:uLnTx/>
                  <a:uFillTx/>
                  <a:latin typeface="Trebuchet MS"/>
                  <a:ea typeface="Trebuchet MS"/>
                  <a:cs typeface="Trebuchet MS"/>
                  <a:sym typeface="Trebuchet MS"/>
                </a:rPr>
                <a:t>(₦’Mn)</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 name="Google Shape;562;p37">
              <a:extLst>
                <a:ext uri="{FF2B5EF4-FFF2-40B4-BE49-F238E27FC236}">
                  <a16:creationId xmlns:a16="http://schemas.microsoft.com/office/drawing/2014/main" id="{1DDB796C-631D-C690-8E09-A2445A9FC809}"/>
                </a:ext>
              </a:extLst>
            </p:cNvPr>
            <p:cNvSpPr txBox="1"/>
            <p:nvPr/>
          </p:nvSpPr>
          <p:spPr>
            <a:xfrm>
              <a:off x="4405686" y="665326"/>
              <a:ext cx="1445147" cy="193950"/>
            </a:xfrm>
            <a:prstGeom prst="rect">
              <a:avLst/>
            </a:prstGeom>
            <a:noFill/>
            <a:ln>
              <a:noFill/>
            </a:ln>
          </p:spPr>
          <p:txBody>
            <a:bodyPr spcFirstLastPara="1" wrap="square" lIns="68575" tIns="34275" rIns="68575" bIns="34275" anchor="t" anchorCtr="0">
              <a:spAutoFit/>
            </a:bodyPr>
            <a:lstStyle/>
            <a:p>
              <a:pPr marL="0" marR="0" lvl="0" indent="0" algn="l" defTabSz="914400" rtl="0" eaLnBrk="1" fontAlgn="auto" latinLnBrk="0" hangingPunct="1">
                <a:lnSpc>
                  <a:spcPct val="90000"/>
                </a:lnSpc>
                <a:spcBef>
                  <a:spcPts val="0"/>
                </a:spcBef>
                <a:spcAft>
                  <a:spcPts val="0"/>
                </a:spcAft>
                <a:buClr>
                  <a:srgbClr val="FFFFFF"/>
                </a:buClr>
                <a:buSzPts val="900"/>
                <a:buFont typeface="Trebuchet MS"/>
                <a:buNone/>
                <a:tabLst/>
                <a:defRPr/>
              </a:pPr>
              <a:r>
                <a:rPr kumimoji="0" lang="en" sz="9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4</a:t>
              </a:r>
              <a:r>
                <a:rPr kumimoji="0" lang="en" sz="900" b="1" i="0" u="none" strike="noStrike" kern="0" cap="small" spc="0" normalizeH="0" baseline="30000" noProof="0" dirty="0">
                  <a:ln>
                    <a:noFill/>
                  </a:ln>
                  <a:solidFill>
                    <a:srgbClr val="FFFFFF"/>
                  </a:solidFill>
                  <a:effectLst/>
                  <a:uLnTx/>
                  <a:uFillTx/>
                  <a:latin typeface="Trebuchet MS"/>
                  <a:ea typeface="Trebuchet MS"/>
                  <a:cs typeface="Trebuchet MS"/>
                  <a:sym typeface="Trebuchet MS"/>
                </a:rPr>
                <a:t>TH</a:t>
              </a:r>
              <a:r>
                <a:rPr kumimoji="0" lang="en" sz="9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 QUARTER Y2023</a:t>
              </a:r>
              <a:endParaRPr kumimoji="0" sz="900" b="1" i="0" u="none" strike="noStrike" kern="0" cap="small" spc="0" normalizeH="0" baseline="0" noProof="0" dirty="0">
                <a:ln>
                  <a:noFill/>
                </a:ln>
                <a:solidFill>
                  <a:srgbClr val="FFFFFF"/>
                </a:solidFill>
                <a:effectLst/>
                <a:uLnTx/>
                <a:uFillTx/>
                <a:latin typeface="Trebuchet MS"/>
                <a:ea typeface="Trebuchet MS"/>
                <a:cs typeface="Trebuchet MS"/>
                <a:sym typeface="Trebuchet MS"/>
              </a:endParaRPr>
            </a:p>
          </p:txBody>
        </p:sp>
        <p:sp>
          <p:nvSpPr>
            <p:cNvPr id="26" name="Google Shape;573;p37">
              <a:extLst>
                <a:ext uri="{FF2B5EF4-FFF2-40B4-BE49-F238E27FC236}">
                  <a16:creationId xmlns:a16="http://schemas.microsoft.com/office/drawing/2014/main" id="{7477AA85-E82E-16DC-6FC6-E31609170BF5}"/>
                </a:ext>
              </a:extLst>
            </p:cNvPr>
            <p:cNvSpPr/>
            <p:nvPr/>
          </p:nvSpPr>
          <p:spPr>
            <a:xfrm>
              <a:off x="6332176" y="672213"/>
              <a:ext cx="2495700" cy="456300"/>
            </a:xfrm>
            <a:prstGeom prst="roundRect">
              <a:avLst>
                <a:gd name="adj" fmla="val 50000"/>
              </a:avLst>
            </a:prstGeom>
            <a:solidFill>
              <a:srgbClr val="004E66"/>
            </a:solidFill>
            <a:ln w="12700" cap="flat" cmpd="sng">
              <a:solidFill>
                <a:srgbClr val="638DA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FFFFFF"/>
                </a:solidFill>
                <a:effectLst/>
                <a:uLnTx/>
                <a:uFillTx/>
                <a:latin typeface="Trebuchet MS"/>
                <a:ea typeface="Trebuchet MS"/>
                <a:cs typeface="Trebuchet MS"/>
                <a:sym typeface="Trebuchet MS"/>
              </a:endParaRPr>
            </a:p>
          </p:txBody>
        </p:sp>
        <p:sp>
          <p:nvSpPr>
            <p:cNvPr id="27" name="Google Shape;574;p37">
              <a:extLst>
                <a:ext uri="{FF2B5EF4-FFF2-40B4-BE49-F238E27FC236}">
                  <a16:creationId xmlns:a16="http://schemas.microsoft.com/office/drawing/2014/main" id="{472C517E-6547-6C72-2806-E6548C105624}"/>
                </a:ext>
              </a:extLst>
            </p:cNvPr>
            <p:cNvSpPr txBox="1"/>
            <p:nvPr/>
          </p:nvSpPr>
          <p:spPr>
            <a:xfrm>
              <a:off x="6401447" y="841861"/>
              <a:ext cx="952576" cy="290819"/>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90000"/>
                </a:lnSpc>
                <a:spcBef>
                  <a:spcPts val="0"/>
                </a:spcBef>
                <a:spcAft>
                  <a:spcPts val="0"/>
                </a:spcAft>
                <a:buClr>
                  <a:srgbClr val="000000"/>
                </a:buClr>
                <a:buSzPts val="900"/>
                <a:buFont typeface="Arial"/>
                <a:buNone/>
                <a:tabLst/>
                <a:defRPr/>
              </a:pPr>
              <a:r>
                <a:rPr kumimoji="0" lang="en" sz="8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Budget</a:t>
              </a: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Pts val="900"/>
                <a:buFont typeface="Arial"/>
                <a:buNone/>
                <a:tabLst/>
                <a:defRPr/>
              </a:pPr>
              <a:r>
                <a:rPr kumimoji="0" lang="en" sz="8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Jan. – Dec.(₦’Mn)</a:t>
              </a: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8" name="Google Shape;575;p37">
              <a:extLst>
                <a:ext uri="{FF2B5EF4-FFF2-40B4-BE49-F238E27FC236}">
                  <a16:creationId xmlns:a16="http://schemas.microsoft.com/office/drawing/2014/main" id="{D1FA03B4-8748-930F-4B25-4C4C0A22853C}"/>
                </a:ext>
              </a:extLst>
            </p:cNvPr>
            <p:cNvSpPr txBox="1"/>
            <p:nvPr/>
          </p:nvSpPr>
          <p:spPr>
            <a:xfrm>
              <a:off x="7283706" y="849172"/>
              <a:ext cx="973949" cy="290819"/>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90000"/>
                </a:lnSpc>
                <a:spcBef>
                  <a:spcPts val="0"/>
                </a:spcBef>
                <a:spcAft>
                  <a:spcPts val="0"/>
                </a:spcAft>
                <a:buClr>
                  <a:srgbClr val="FFFFFF"/>
                </a:buClr>
                <a:buSzPts val="900"/>
                <a:buFont typeface="Trebuchet MS"/>
                <a:buNone/>
                <a:tabLst/>
                <a:defRPr/>
              </a:pPr>
              <a:r>
                <a:rPr kumimoji="0" lang="en" sz="8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Actual </a:t>
              </a: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8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Jan. – Dec.(₦’Mn)</a:t>
              </a: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9" name="Google Shape;576;p37">
              <a:extLst>
                <a:ext uri="{FF2B5EF4-FFF2-40B4-BE49-F238E27FC236}">
                  <a16:creationId xmlns:a16="http://schemas.microsoft.com/office/drawing/2014/main" id="{9F9D8A9E-736E-95C1-F213-4B563124B1B3}"/>
                </a:ext>
              </a:extLst>
            </p:cNvPr>
            <p:cNvSpPr txBox="1"/>
            <p:nvPr/>
          </p:nvSpPr>
          <p:spPr>
            <a:xfrm>
              <a:off x="8255711" y="849171"/>
              <a:ext cx="499200" cy="290819"/>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90000"/>
                </a:lnSpc>
                <a:spcBef>
                  <a:spcPts val="0"/>
                </a:spcBef>
                <a:spcAft>
                  <a:spcPts val="0"/>
                </a:spcAft>
                <a:buClr>
                  <a:srgbClr val="FFFFFF"/>
                </a:buClr>
                <a:buSzPts val="900"/>
                <a:buFont typeface="Trebuchet MS"/>
                <a:buNone/>
                <a:tabLst/>
                <a:defRPr/>
              </a:pPr>
              <a:r>
                <a:rPr kumimoji="0" lang="en" sz="8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Perf.</a:t>
              </a: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FFFFFF"/>
                </a:buClr>
                <a:buSzPts val="900"/>
                <a:buFont typeface="Trebuchet MS"/>
                <a:buNone/>
                <a:tabLst/>
                <a:defRPr/>
              </a:pPr>
              <a:r>
                <a:rPr kumimoji="0" lang="en" sz="8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a:t>
              </a: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0" name="Google Shape;577;p37">
              <a:extLst>
                <a:ext uri="{FF2B5EF4-FFF2-40B4-BE49-F238E27FC236}">
                  <a16:creationId xmlns:a16="http://schemas.microsoft.com/office/drawing/2014/main" id="{E98C8C15-4FC1-EB1E-0E78-C115F54327E2}"/>
                </a:ext>
              </a:extLst>
            </p:cNvPr>
            <p:cNvSpPr txBox="1"/>
            <p:nvPr/>
          </p:nvSpPr>
          <p:spPr>
            <a:xfrm>
              <a:off x="6958661" y="671084"/>
              <a:ext cx="1228830" cy="193869"/>
            </a:xfrm>
            <a:prstGeom prst="rect">
              <a:avLst/>
            </a:prstGeom>
            <a:noFill/>
            <a:ln>
              <a:noFill/>
            </a:ln>
          </p:spPr>
          <p:txBody>
            <a:bodyPr spcFirstLastPara="1" wrap="square" lIns="68575" tIns="34275" rIns="68575" bIns="34275" anchor="t" anchorCtr="0">
              <a:spAutoFit/>
            </a:bodyPr>
            <a:lstStyle/>
            <a:p>
              <a:pPr marL="0" marR="0" lvl="0" indent="0" algn="l" defTabSz="914400" rtl="0" eaLnBrk="1" fontAlgn="auto" latinLnBrk="0" hangingPunct="1">
                <a:lnSpc>
                  <a:spcPct val="90000"/>
                </a:lnSpc>
                <a:spcBef>
                  <a:spcPts val="0"/>
                </a:spcBef>
                <a:spcAft>
                  <a:spcPts val="0"/>
                </a:spcAft>
                <a:buClr>
                  <a:srgbClr val="FFFFFF"/>
                </a:buClr>
                <a:buSzPts val="900"/>
                <a:buFont typeface="Trebuchet MS"/>
                <a:buNone/>
                <a:tabLst/>
                <a:defRPr/>
              </a:pPr>
              <a:r>
                <a:rPr kumimoji="0" lang="en" sz="9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CUMULATIVE Y2023</a:t>
              </a:r>
              <a:endParaRPr kumimoji="0" sz="900" b="1" i="0" u="none" strike="noStrike" kern="0" cap="small" spc="0" normalizeH="0" baseline="0" noProof="0" dirty="0">
                <a:ln>
                  <a:noFill/>
                </a:ln>
                <a:solidFill>
                  <a:srgbClr val="FFFFFF"/>
                </a:solidFill>
                <a:effectLst/>
                <a:uLnTx/>
                <a:uFillTx/>
                <a:latin typeface="Trebuchet MS"/>
                <a:ea typeface="Trebuchet MS"/>
                <a:cs typeface="Trebuchet MS"/>
                <a:sym typeface="Trebuchet MS"/>
              </a:endParaRPr>
            </a:p>
          </p:txBody>
        </p:sp>
        <p:cxnSp>
          <p:nvCxnSpPr>
            <p:cNvPr id="31" name="Straight Connector 30">
              <a:extLst>
                <a:ext uri="{FF2B5EF4-FFF2-40B4-BE49-F238E27FC236}">
                  <a16:creationId xmlns:a16="http://schemas.microsoft.com/office/drawing/2014/main" id="{001A5C3A-465A-BCA7-4F10-25A52F14158C}"/>
                </a:ext>
              </a:extLst>
            </p:cNvPr>
            <p:cNvCxnSpPr/>
            <p:nvPr/>
          </p:nvCxnSpPr>
          <p:spPr>
            <a:xfrm>
              <a:off x="3805037" y="850999"/>
              <a:ext cx="2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719109B-ED63-1E78-0407-378447784367}"/>
                </a:ext>
              </a:extLst>
            </p:cNvPr>
            <p:cNvCxnSpPr/>
            <p:nvPr/>
          </p:nvCxnSpPr>
          <p:spPr>
            <a:xfrm>
              <a:off x="6325913" y="854438"/>
              <a:ext cx="2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39"/>
          <p:cNvSpPr txBox="1">
            <a:spLocks noGrp="1"/>
          </p:cNvSpPr>
          <p:nvPr>
            <p:ph type="sldNum" idx="12"/>
          </p:nvPr>
        </p:nvSpPr>
        <p:spPr>
          <a:xfrm>
            <a:off x="8939180" y="4906769"/>
            <a:ext cx="300900" cy="156000"/>
          </a:xfrm>
          <a:prstGeom prst="rect">
            <a:avLst/>
          </a:prstGeom>
          <a:solidFill>
            <a:srgbClr val="004E66"/>
          </a:solidFill>
          <a:ln>
            <a:noFill/>
          </a:ln>
        </p:spPr>
        <p:txBody>
          <a:bodyPr spcFirstLastPara="1" wrap="square" lIns="68575" tIns="34275" rIns="68575" bIns="34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Trebuchet MS"/>
                <a:sym typeface="Trebuchet MS"/>
              </a:rPr>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t>15</a:t>
            </a:fld>
            <a:endParaRPr kumimoji="0" sz="800" b="0" i="0" u="none" strike="noStrike" kern="0" cap="none" spc="0" normalizeH="0" baseline="0" noProof="0">
              <a:ln>
                <a:noFill/>
              </a:ln>
              <a:solidFill>
                <a:srgbClr val="FFFFFF"/>
              </a:solidFill>
              <a:effectLst/>
              <a:uLnTx/>
              <a:uFillTx/>
              <a:latin typeface="Trebuchet MS"/>
              <a:sym typeface="Trebuchet MS"/>
            </a:endParaRPr>
          </a:p>
        </p:txBody>
      </p:sp>
      <p:graphicFrame>
        <p:nvGraphicFramePr>
          <p:cNvPr id="628" name="Google Shape;628;p39"/>
          <p:cNvGraphicFramePr/>
          <p:nvPr>
            <p:extLst>
              <p:ext uri="{D42A27DB-BD31-4B8C-83A1-F6EECF244321}">
                <p14:modId xmlns:p14="http://schemas.microsoft.com/office/powerpoint/2010/main" val="452851656"/>
              </p:ext>
            </p:extLst>
          </p:nvPr>
        </p:nvGraphicFramePr>
        <p:xfrm>
          <a:off x="246942" y="1034459"/>
          <a:ext cx="8668400" cy="4088641"/>
        </p:xfrm>
        <a:graphic>
          <a:graphicData uri="http://schemas.openxmlformats.org/drawingml/2006/table">
            <a:tbl>
              <a:tblPr firstRow="1" bandRow="1">
                <a:noFill/>
                <a:tableStyleId>{BE15051D-D3E4-46EC-9DCB-60B9829E794F}</a:tableStyleId>
              </a:tblPr>
              <a:tblGrid>
                <a:gridCol w="2510850">
                  <a:extLst>
                    <a:ext uri="{9D8B030D-6E8A-4147-A177-3AD203B41FA5}">
                      <a16:colId xmlns:a16="http://schemas.microsoft.com/office/drawing/2014/main" val="20000"/>
                    </a:ext>
                  </a:extLst>
                </a:gridCol>
                <a:gridCol w="1156592">
                  <a:extLst>
                    <a:ext uri="{9D8B030D-6E8A-4147-A177-3AD203B41FA5}">
                      <a16:colId xmlns:a16="http://schemas.microsoft.com/office/drawing/2014/main" val="20001"/>
                    </a:ext>
                  </a:extLst>
                </a:gridCol>
                <a:gridCol w="893483">
                  <a:extLst>
                    <a:ext uri="{9D8B030D-6E8A-4147-A177-3AD203B41FA5}">
                      <a16:colId xmlns:a16="http://schemas.microsoft.com/office/drawing/2014/main" val="20002"/>
                    </a:ext>
                  </a:extLst>
                </a:gridCol>
                <a:gridCol w="1091892">
                  <a:extLst>
                    <a:ext uri="{9D8B030D-6E8A-4147-A177-3AD203B41FA5}">
                      <a16:colId xmlns:a16="http://schemas.microsoft.com/office/drawing/2014/main" val="20003"/>
                    </a:ext>
                  </a:extLst>
                </a:gridCol>
                <a:gridCol w="586108">
                  <a:extLst>
                    <a:ext uri="{9D8B030D-6E8A-4147-A177-3AD203B41FA5}">
                      <a16:colId xmlns:a16="http://schemas.microsoft.com/office/drawing/2014/main" val="20004"/>
                    </a:ext>
                  </a:extLst>
                </a:gridCol>
                <a:gridCol w="1014100">
                  <a:extLst>
                    <a:ext uri="{9D8B030D-6E8A-4147-A177-3AD203B41FA5}">
                      <a16:colId xmlns:a16="http://schemas.microsoft.com/office/drawing/2014/main" val="20005"/>
                    </a:ext>
                  </a:extLst>
                </a:gridCol>
                <a:gridCol w="890075">
                  <a:extLst>
                    <a:ext uri="{9D8B030D-6E8A-4147-A177-3AD203B41FA5}">
                      <a16:colId xmlns:a16="http://schemas.microsoft.com/office/drawing/2014/main" val="20006"/>
                    </a:ext>
                  </a:extLst>
                </a:gridCol>
                <a:gridCol w="525300">
                  <a:extLst>
                    <a:ext uri="{9D8B030D-6E8A-4147-A177-3AD203B41FA5}">
                      <a16:colId xmlns:a16="http://schemas.microsoft.com/office/drawing/2014/main" val="20007"/>
                    </a:ext>
                  </a:extLst>
                </a:gridCol>
              </a:tblGrid>
              <a:tr h="176100">
                <a:tc>
                  <a:txBody>
                    <a:bodyPr/>
                    <a:lstStyle/>
                    <a:p>
                      <a:pPr marL="368300" marR="0" lvl="0" indent="-298450" algn="l" rtl="0">
                        <a:lnSpc>
                          <a:spcPct val="100000"/>
                        </a:lnSpc>
                        <a:spcBef>
                          <a:spcPts val="0"/>
                        </a:spcBef>
                        <a:spcAft>
                          <a:spcPts val="0"/>
                        </a:spcAft>
                        <a:buClr>
                          <a:srgbClr val="262626"/>
                        </a:buClr>
                        <a:buSzPts val="900"/>
                        <a:buFont typeface="Trebuchet MS"/>
                        <a:buAutoNum type="alphaUcPeriod" startAt="11"/>
                      </a:pPr>
                      <a:r>
                        <a:rPr lang="en" sz="900" b="1" u="none" strike="noStrike" cap="none" dirty="0">
                          <a:solidFill>
                            <a:srgbClr val="262626"/>
                          </a:solidFill>
                          <a:latin typeface="Trebuchet MS"/>
                          <a:ea typeface="Trebuchet MS"/>
                          <a:cs typeface="Trebuchet MS"/>
                          <a:sym typeface="Trebuchet MS"/>
                        </a:rPr>
                        <a:t>SURPLUS/(DEFICIT) ON CRF</a:t>
                      </a:r>
                      <a:endParaRPr sz="1100" u="none" strike="noStrike" cap="none" dirty="0"/>
                    </a:p>
                  </a:txBody>
                  <a:tcPr marL="3700" marR="3700" marT="3700" marB="370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656,385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164,096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      235,424 </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      143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00B050"/>
                    </a:solidFill>
                  </a:tcPr>
                </a:tc>
                <a:tc>
                  <a:txBody>
                    <a:bodyPr/>
                    <a:lstStyle/>
                    <a:p>
                      <a:pPr algn="r" fontAlgn="b"/>
                      <a:r>
                        <a:rPr lang="en-US" sz="900" b="1" i="0" u="none" strike="noStrike" cap="none" dirty="0">
                          <a:solidFill>
                            <a:srgbClr val="262626"/>
                          </a:solidFill>
                          <a:latin typeface="Trebuchet MS"/>
                          <a:sym typeface="Arial"/>
                        </a:rPr>
                        <a:t>        656,385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fontAlgn="b"/>
                      <a:r>
                        <a:rPr lang="en-US" sz="900" b="1" i="0" u="none" strike="noStrike" cap="none" dirty="0">
                          <a:solidFill>
                            <a:srgbClr val="262626"/>
                          </a:solidFill>
                          <a:latin typeface="Trebuchet MS"/>
                          <a:ea typeface="Calibri"/>
                          <a:cs typeface="Calibri"/>
                          <a:sym typeface="Arial"/>
                        </a:rPr>
                        <a:t>      648,467 </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99</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00B050"/>
                    </a:solidFill>
                  </a:tcPr>
                </a:tc>
                <a:extLst>
                  <a:ext uri="{0D108BD9-81ED-4DB2-BD59-A6C34878D82A}">
                    <a16:rowId xmlns:a16="http://schemas.microsoft.com/office/drawing/2014/main" val="10000"/>
                  </a:ext>
                </a:extLst>
              </a:tr>
              <a:tr h="183300">
                <a:tc>
                  <a:txBody>
                    <a:bodyPr/>
                    <a:lstStyle/>
                    <a:p>
                      <a:pPr marL="368300" marR="0" lvl="0" indent="-298450" algn="l" rtl="0">
                        <a:lnSpc>
                          <a:spcPct val="100000"/>
                        </a:lnSpc>
                        <a:spcBef>
                          <a:spcPts val="0"/>
                        </a:spcBef>
                        <a:spcAft>
                          <a:spcPts val="0"/>
                        </a:spcAft>
                        <a:buClr>
                          <a:srgbClr val="262626"/>
                        </a:buClr>
                        <a:buSzPts val="900"/>
                        <a:buFont typeface="Trebuchet MS"/>
                        <a:buAutoNum type="alphaUcPeriod" startAt="12"/>
                      </a:pPr>
                      <a:r>
                        <a:rPr lang="en" sz="900" b="1" u="none" strike="noStrike" cap="none">
                          <a:solidFill>
                            <a:srgbClr val="262626"/>
                          </a:solidFill>
                          <a:latin typeface="Trebuchet MS"/>
                          <a:ea typeface="Trebuchet MS"/>
                          <a:cs typeface="Trebuchet MS"/>
                          <a:sym typeface="Trebuchet MS"/>
                        </a:rPr>
                        <a:t>TOTAL CAPITAL EXPENDITURE</a:t>
                      </a:r>
                      <a:endParaRPr sz="1100" u="none" strike="noStrike" cap="none"/>
                    </a:p>
                  </a:txBody>
                  <a:tcPr marL="3700" marR="3700" marT="3700" marB="370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1,006,796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      251,699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      336,777 </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a:solidFill>
                            <a:srgbClr val="262626"/>
                          </a:solidFill>
                          <a:latin typeface="Trebuchet MS"/>
                          <a:ea typeface="Calibri"/>
                          <a:cs typeface="Calibri"/>
                          <a:sym typeface="Arial"/>
                        </a:rPr>
                        <a:t>      134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26BA42"/>
                    </a:solidFill>
                  </a:tcPr>
                </a:tc>
                <a:tc>
                  <a:txBody>
                    <a:bodyPr/>
                    <a:lstStyle/>
                    <a:p>
                      <a:pPr algn="r" fontAlgn="b"/>
                      <a:r>
                        <a:rPr lang="en-US" sz="900" b="1" i="0" u="none" strike="noStrike" cap="none" dirty="0">
                          <a:solidFill>
                            <a:srgbClr val="262626"/>
                          </a:solidFill>
                          <a:latin typeface="Trebuchet MS"/>
                          <a:sym typeface="Arial"/>
                        </a:rPr>
                        <a:t>     1,006,796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fontAlgn="b"/>
                      <a:r>
                        <a:rPr lang="en-US" sz="900" b="1" i="0" u="none" strike="noStrike" cap="none" dirty="0">
                          <a:solidFill>
                            <a:srgbClr val="262626"/>
                          </a:solidFill>
                          <a:latin typeface="Trebuchet MS"/>
                          <a:ea typeface="Calibri"/>
                          <a:cs typeface="Calibri"/>
                          <a:sym typeface="Arial"/>
                        </a:rPr>
                        <a:t>      950,298 </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94</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extLst>
                  <a:ext uri="{0D108BD9-81ED-4DB2-BD59-A6C34878D82A}">
                    <a16:rowId xmlns:a16="http://schemas.microsoft.com/office/drawing/2014/main" val="10001"/>
                  </a:ext>
                </a:extLst>
              </a:tr>
              <a:tr h="176100">
                <a:tc>
                  <a:txBody>
                    <a:bodyPr/>
                    <a:lstStyle/>
                    <a:p>
                      <a:pPr marL="368300" marR="0" lvl="0" indent="-298450" algn="l" rtl="0">
                        <a:lnSpc>
                          <a:spcPct val="100000"/>
                        </a:lnSpc>
                        <a:spcBef>
                          <a:spcPts val="0"/>
                        </a:spcBef>
                        <a:spcAft>
                          <a:spcPts val="0"/>
                        </a:spcAft>
                        <a:buClr>
                          <a:srgbClr val="262626"/>
                        </a:buClr>
                        <a:buSzPts val="900"/>
                        <a:buFont typeface="Trebuchet MS"/>
                        <a:buAutoNum type="alphaUcPeriod" startAt="13"/>
                      </a:pPr>
                      <a:r>
                        <a:rPr lang="en" sz="900" b="1" u="none" strike="noStrike" cap="none">
                          <a:solidFill>
                            <a:srgbClr val="262626"/>
                          </a:solidFill>
                          <a:latin typeface="Trebuchet MS"/>
                          <a:ea typeface="Trebuchet MS"/>
                          <a:cs typeface="Trebuchet MS"/>
                          <a:sym typeface="Trebuchet MS"/>
                        </a:rPr>
                        <a:t>CAPITAL EXPENDITURE</a:t>
                      </a:r>
                      <a:endParaRPr sz="1100" u="none" strike="noStrike" cap="none"/>
                    </a:p>
                  </a:txBody>
                  <a:tcPr marL="3700" marR="3700" marT="3700" marB="370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782,217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      195,554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      281,637 </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      144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26BA42"/>
                    </a:solidFill>
                  </a:tcPr>
                </a:tc>
                <a:tc>
                  <a:txBody>
                    <a:bodyPr/>
                    <a:lstStyle/>
                    <a:p>
                      <a:pPr algn="r" fontAlgn="b"/>
                      <a:r>
                        <a:rPr lang="en-US" sz="900" b="1" i="0" u="none" strike="noStrike" cap="none" dirty="0">
                          <a:solidFill>
                            <a:srgbClr val="262626"/>
                          </a:solidFill>
                          <a:latin typeface="Trebuchet MS"/>
                          <a:sym typeface="Arial"/>
                        </a:rPr>
                        <a:t>        782,217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fontAlgn="b"/>
                      <a:r>
                        <a:rPr lang="en-US" sz="900" b="1" i="0" u="none" strike="noStrike" cap="none" dirty="0">
                          <a:solidFill>
                            <a:srgbClr val="262626"/>
                          </a:solidFill>
                          <a:latin typeface="Trebuchet MS"/>
                          <a:ea typeface="Calibri"/>
                          <a:cs typeface="Calibri"/>
                          <a:sym typeface="Arial"/>
                        </a:rPr>
                        <a:t>      726,813 </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93</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extLst>
                  <a:ext uri="{0D108BD9-81ED-4DB2-BD59-A6C34878D82A}">
                    <a16:rowId xmlns:a16="http://schemas.microsoft.com/office/drawing/2014/main" val="10002"/>
                  </a:ext>
                </a:extLst>
              </a:tr>
              <a:tr h="176100">
                <a:tc>
                  <a:txBody>
                    <a:bodyPr/>
                    <a:lstStyle/>
                    <a:p>
                      <a:pPr marL="685800" marR="0" lvl="0" indent="-298450" algn="l" rtl="0">
                        <a:lnSpc>
                          <a:spcPct val="100000"/>
                        </a:lnSpc>
                        <a:spcBef>
                          <a:spcPts val="0"/>
                        </a:spcBef>
                        <a:spcAft>
                          <a:spcPts val="0"/>
                        </a:spcAft>
                        <a:buClr>
                          <a:srgbClr val="262626"/>
                        </a:buClr>
                        <a:buSzPts val="900"/>
                        <a:buFont typeface="Trebuchet MS"/>
                        <a:buAutoNum type="romanLcPeriod"/>
                      </a:pPr>
                      <a:r>
                        <a:rPr lang="en" sz="900" b="0" u="none" strike="noStrike" cap="none">
                          <a:solidFill>
                            <a:srgbClr val="262626"/>
                          </a:solidFill>
                          <a:latin typeface="Trebuchet MS"/>
                          <a:ea typeface="Trebuchet MS"/>
                          <a:cs typeface="Trebuchet MS"/>
                          <a:sym typeface="Trebuchet MS"/>
                        </a:rPr>
                        <a:t>Core Capital Expenditure</a:t>
                      </a:r>
                      <a:endParaRPr sz="1100" u="none" strike="noStrike" cap="none"/>
                    </a:p>
                  </a:txBody>
                  <a:tcPr marL="3700" marR="3700" marT="3700" marB="370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659,990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      164,998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a:solidFill>
                            <a:srgbClr val="262626"/>
                          </a:solidFill>
                          <a:latin typeface="Trebuchet MS"/>
                          <a:ea typeface="Calibri"/>
                          <a:cs typeface="Calibri"/>
                          <a:sym typeface="Arial"/>
                        </a:rPr>
                        <a:t>      261,470 </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      158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26BA42"/>
                    </a:solidFill>
                  </a:tcPr>
                </a:tc>
                <a:tc>
                  <a:txBody>
                    <a:bodyPr/>
                    <a:lstStyle/>
                    <a:p>
                      <a:pPr algn="r" fontAlgn="b"/>
                      <a:r>
                        <a:rPr lang="en-US" sz="900" b="1" i="0" u="none" strike="noStrike" cap="none" dirty="0">
                          <a:solidFill>
                            <a:srgbClr val="262626"/>
                          </a:solidFill>
                          <a:latin typeface="Trebuchet MS"/>
                          <a:sym typeface="Arial"/>
                        </a:rPr>
                        <a:t>659,990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fontAlgn="b"/>
                      <a:r>
                        <a:rPr lang="en-US" sz="900" b="1" i="0" u="none" strike="noStrike" cap="none">
                          <a:solidFill>
                            <a:srgbClr val="262626"/>
                          </a:solidFill>
                          <a:latin typeface="Trebuchet MS"/>
                          <a:ea typeface="Calibri"/>
                          <a:cs typeface="Calibri"/>
                          <a:sym typeface="Arial"/>
                        </a:rPr>
                        <a:t>      687,090 </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104</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extLst>
                  <a:ext uri="{0D108BD9-81ED-4DB2-BD59-A6C34878D82A}">
                    <a16:rowId xmlns:a16="http://schemas.microsoft.com/office/drawing/2014/main" val="10003"/>
                  </a:ext>
                </a:extLst>
              </a:tr>
              <a:tr h="176100">
                <a:tc>
                  <a:txBody>
                    <a:bodyPr/>
                    <a:lstStyle/>
                    <a:p>
                      <a:pPr marL="685800" marR="0" lvl="0" indent="-298450" algn="l" rtl="0">
                        <a:lnSpc>
                          <a:spcPct val="100000"/>
                        </a:lnSpc>
                        <a:spcBef>
                          <a:spcPts val="0"/>
                        </a:spcBef>
                        <a:spcAft>
                          <a:spcPts val="0"/>
                        </a:spcAft>
                        <a:buClr>
                          <a:srgbClr val="262626"/>
                        </a:buClr>
                        <a:buSzPts val="900"/>
                        <a:buFont typeface="Trebuchet MS"/>
                        <a:buAutoNum type="romanLcPeriod" startAt="2"/>
                      </a:pPr>
                      <a:r>
                        <a:rPr lang="en" sz="900" b="0" u="none" strike="noStrike" cap="none">
                          <a:solidFill>
                            <a:srgbClr val="262626"/>
                          </a:solidFill>
                          <a:latin typeface="Trebuchet MS"/>
                          <a:ea typeface="Trebuchet MS"/>
                          <a:cs typeface="Trebuchet MS"/>
                          <a:sym typeface="Trebuchet MS"/>
                        </a:rPr>
                        <a:t>Capital Development (Dedicated)</a:t>
                      </a:r>
                      <a:endParaRPr sz="1100" u="none" strike="noStrike" cap="none"/>
                    </a:p>
                  </a:txBody>
                  <a:tcPr marL="3700" marR="3700" marT="3700" marB="370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40,836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        10,209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a:solidFill>
                            <a:srgbClr val="262626"/>
                          </a:solidFill>
                          <a:latin typeface="Trebuchet MS"/>
                          <a:ea typeface="Calibri"/>
                          <a:cs typeface="Calibri"/>
                          <a:sym typeface="Arial"/>
                        </a:rPr>
                        <a:t>          3,112 </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        30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tc>
                  <a:txBody>
                    <a:bodyPr/>
                    <a:lstStyle/>
                    <a:p>
                      <a:pPr algn="r" fontAlgn="b"/>
                      <a:r>
                        <a:rPr lang="en-US" sz="900" b="1" i="0" u="none" strike="noStrike" cap="none" dirty="0">
                          <a:solidFill>
                            <a:srgbClr val="262626"/>
                          </a:solidFill>
                          <a:latin typeface="Trebuchet MS"/>
                          <a:sym typeface="Arial"/>
                        </a:rPr>
                        <a:t>40,836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fontAlgn="b"/>
                      <a:r>
                        <a:rPr lang="en-US" sz="900" b="1" i="0" u="none" strike="noStrike" cap="none">
                          <a:solidFill>
                            <a:srgbClr val="262626"/>
                          </a:solidFill>
                          <a:latin typeface="Trebuchet MS"/>
                          <a:ea typeface="Calibri"/>
                          <a:cs typeface="Calibri"/>
                          <a:sym typeface="Arial"/>
                        </a:rPr>
                        <a:t>        18,384 </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45</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extLst>
                  <a:ext uri="{0D108BD9-81ED-4DB2-BD59-A6C34878D82A}">
                    <a16:rowId xmlns:a16="http://schemas.microsoft.com/office/drawing/2014/main" val="10004"/>
                  </a:ext>
                </a:extLst>
              </a:tr>
              <a:tr h="176100">
                <a:tc>
                  <a:txBody>
                    <a:bodyPr/>
                    <a:lstStyle/>
                    <a:p>
                      <a:pPr marL="685800" marR="0" lvl="0" indent="-298450" algn="l" rtl="0">
                        <a:lnSpc>
                          <a:spcPct val="100000"/>
                        </a:lnSpc>
                        <a:spcBef>
                          <a:spcPts val="0"/>
                        </a:spcBef>
                        <a:spcAft>
                          <a:spcPts val="0"/>
                        </a:spcAft>
                        <a:buClr>
                          <a:srgbClr val="262626"/>
                        </a:buClr>
                        <a:buSzPts val="900"/>
                        <a:buFont typeface="Trebuchet MS"/>
                        <a:buAutoNum type="romanLcPeriod" startAt="3"/>
                      </a:pPr>
                      <a:r>
                        <a:rPr lang="en" sz="900" b="0" u="none" strike="noStrike" cap="none">
                          <a:solidFill>
                            <a:srgbClr val="262626"/>
                          </a:solidFill>
                          <a:latin typeface="Trebuchet MS"/>
                          <a:ea typeface="Trebuchet MS"/>
                          <a:cs typeface="Trebuchet MS"/>
                          <a:sym typeface="Trebuchet MS"/>
                        </a:rPr>
                        <a:t>Grants</a:t>
                      </a:r>
                      <a:endParaRPr sz="1100" u="none" strike="noStrike" cap="none"/>
                    </a:p>
                  </a:txBody>
                  <a:tcPr marL="3700" marR="3700" marT="3700" marB="370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a:solidFill>
                            <a:srgbClr val="262626"/>
                          </a:solidFill>
                          <a:latin typeface="Trebuchet MS"/>
                          <a:sym typeface="Arial"/>
                        </a:rPr>
                        <a:t>51,882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a:solidFill>
                            <a:srgbClr val="262626"/>
                          </a:solidFill>
                          <a:latin typeface="Trebuchet MS"/>
                          <a:ea typeface="Calibri"/>
                          <a:cs typeface="Calibri"/>
                          <a:sym typeface="Arial"/>
                        </a:rPr>
                        <a:t>        12,970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a:solidFill>
                            <a:srgbClr val="262626"/>
                          </a:solidFill>
                          <a:latin typeface="Trebuchet MS"/>
                          <a:ea typeface="Calibri"/>
                          <a:cs typeface="Calibri"/>
                          <a:sym typeface="Arial"/>
                        </a:rPr>
                        <a:t>          3,058 </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        24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tc>
                  <a:txBody>
                    <a:bodyPr/>
                    <a:lstStyle/>
                    <a:p>
                      <a:pPr algn="r" fontAlgn="b"/>
                      <a:r>
                        <a:rPr lang="en-US" sz="900" b="1" i="0" u="none" strike="noStrike" cap="none">
                          <a:solidFill>
                            <a:srgbClr val="262626"/>
                          </a:solidFill>
                          <a:latin typeface="Trebuchet MS"/>
                          <a:sym typeface="Arial"/>
                        </a:rPr>
                        <a:t>51,882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fontAlgn="b"/>
                      <a:r>
                        <a:rPr lang="en-US" sz="900" b="1" i="0" u="none" strike="noStrike" cap="none">
                          <a:solidFill>
                            <a:srgbClr val="262626"/>
                          </a:solidFill>
                          <a:latin typeface="Trebuchet MS"/>
                          <a:ea typeface="Calibri"/>
                          <a:cs typeface="Calibri"/>
                          <a:sym typeface="Arial"/>
                        </a:rPr>
                        <a:t>          5,530 </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11</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extLst>
                  <a:ext uri="{0D108BD9-81ED-4DB2-BD59-A6C34878D82A}">
                    <a16:rowId xmlns:a16="http://schemas.microsoft.com/office/drawing/2014/main" val="10005"/>
                  </a:ext>
                </a:extLst>
              </a:tr>
              <a:tr h="176100">
                <a:tc>
                  <a:txBody>
                    <a:bodyPr/>
                    <a:lstStyle/>
                    <a:p>
                      <a:pPr marL="685800" marR="0" lvl="0" indent="-298450" algn="l" rtl="0">
                        <a:lnSpc>
                          <a:spcPct val="100000"/>
                        </a:lnSpc>
                        <a:spcBef>
                          <a:spcPts val="0"/>
                        </a:spcBef>
                        <a:spcAft>
                          <a:spcPts val="0"/>
                        </a:spcAft>
                        <a:buClr>
                          <a:srgbClr val="262626"/>
                        </a:buClr>
                        <a:buSzPts val="900"/>
                        <a:buFont typeface="Trebuchet MS"/>
                        <a:buAutoNum type="romanLcPeriod" startAt="4"/>
                      </a:pPr>
                      <a:r>
                        <a:rPr lang="en" sz="900" b="0" u="none" strike="noStrike" cap="none">
                          <a:solidFill>
                            <a:srgbClr val="262626"/>
                          </a:solidFill>
                          <a:latin typeface="Trebuchet MS"/>
                          <a:ea typeface="Trebuchet MS"/>
                          <a:cs typeface="Trebuchet MS"/>
                          <a:sym typeface="Trebuchet MS"/>
                        </a:rPr>
                        <a:t>Counterpart Fund</a:t>
                      </a:r>
                      <a:endParaRPr sz="1100" u="none" strike="noStrike" cap="none"/>
                    </a:p>
                  </a:txBody>
                  <a:tcPr marL="3700" marR="3700" marT="3700" marB="370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7,500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          1,875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a:solidFill>
                            <a:srgbClr val="262626"/>
                          </a:solidFill>
                          <a:latin typeface="Trebuchet MS"/>
                          <a:ea typeface="Calibri"/>
                          <a:cs typeface="Calibri"/>
                          <a:sym typeface="Arial"/>
                        </a:rPr>
                        <a:t>               -   </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         -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tc>
                  <a:txBody>
                    <a:bodyPr/>
                    <a:lstStyle/>
                    <a:p>
                      <a:pPr algn="r" fontAlgn="b"/>
                      <a:r>
                        <a:rPr lang="en-US" sz="900" b="1" i="0" u="none" strike="noStrike" cap="none" dirty="0">
                          <a:solidFill>
                            <a:srgbClr val="262626"/>
                          </a:solidFill>
                          <a:latin typeface="Trebuchet MS"/>
                          <a:sym typeface="Arial"/>
                        </a:rPr>
                        <a:t>7,500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fontAlgn="b"/>
                      <a:r>
                        <a:rPr lang="en-US" sz="900" b="1" i="0" u="none" strike="noStrike" cap="none">
                          <a:solidFill>
                            <a:srgbClr val="262626"/>
                          </a:solidFill>
                          <a:latin typeface="Trebuchet MS"/>
                          <a:ea typeface="Calibri"/>
                          <a:cs typeface="Calibri"/>
                          <a:sym typeface="Arial"/>
                        </a:rPr>
                        <a:t>                -   </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0</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extLst>
                  <a:ext uri="{0D108BD9-81ED-4DB2-BD59-A6C34878D82A}">
                    <a16:rowId xmlns:a16="http://schemas.microsoft.com/office/drawing/2014/main" val="10006"/>
                  </a:ext>
                </a:extLst>
              </a:tr>
              <a:tr h="176100">
                <a:tc>
                  <a:txBody>
                    <a:bodyPr/>
                    <a:lstStyle/>
                    <a:p>
                      <a:pPr marL="685800" marR="0" lvl="0" indent="-298450" algn="l" rtl="0">
                        <a:lnSpc>
                          <a:spcPct val="100000"/>
                        </a:lnSpc>
                        <a:spcBef>
                          <a:spcPts val="0"/>
                        </a:spcBef>
                        <a:spcAft>
                          <a:spcPts val="0"/>
                        </a:spcAft>
                        <a:buClr>
                          <a:srgbClr val="262626"/>
                        </a:buClr>
                        <a:buSzPts val="900"/>
                        <a:buFont typeface="Trebuchet MS"/>
                        <a:buAutoNum type="romanLcPeriod" startAt="5"/>
                      </a:pPr>
                      <a:r>
                        <a:rPr lang="en" sz="900" b="0" u="none" strike="noStrike" cap="none">
                          <a:solidFill>
                            <a:srgbClr val="262626"/>
                          </a:solidFill>
                          <a:latin typeface="Trebuchet MS"/>
                          <a:ea typeface="Trebuchet MS"/>
                          <a:cs typeface="Trebuchet MS"/>
                          <a:sym typeface="Trebuchet MS"/>
                        </a:rPr>
                        <a:t>Special Expenditure</a:t>
                      </a:r>
                      <a:endParaRPr sz="1100" u="none" strike="noStrike" cap="none"/>
                    </a:p>
                  </a:txBody>
                  <a:tcPr marL="3700" marR="3700" marT="3700" marB="370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a:solidFill>
                            <a:srgbClr val="262626"/>
                          </a:solidFill>
                          <a:latin typeface="Trebuchet MS"/>
                          <a:sym typeface="Arial"/>
                        </a:rPr>
                        <a:t>11,868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          2,967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a:solidFill>
                            <a:srgbClr val="262626"/>
                          </a:solidFill>
                          <a:latin typeface="Trebuchet MS"/>
                          <a:ea typeface="Calibri"/>
                          <a:cs typeface="Calibri"/>
                          <a:sym typeface="Arial"/>
                        </a:rPr>
                        <a:t>          7,627 </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      257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tc>
                  <a:txBody>
                    <a:bodyPr/>
                    <a:lstStyle/>
                    <a:p>
                      <a:pPr algn="r" fontAlgn="b"/>
                      <a:r>
                        <a:rPr lang="en-US" sz="900" b="1" i="0" u="none" strike="noStrike" cap="none">
                          <a:solidFill>
                            <a:srgbClr val="262626"/>
                          </a:solidFill>
                          <a:latin typeface="Trebuchet MS"/>
                          <a:sym typeface="Arial"/>
                        </a:rPr>
                        <a:t>11,868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fontAlgn="b"/>
                      <a:r>
                        <a:rPr lang="en-US" sz="900" b="1" i="0" u="none" strike="noStrike" cap="none">
                          <a:solidFill>
                            <a:srgbClr val="262626"/>
                          </a:solidFill>
                          <a:latin typeface="Trebuchet MS"/>
                          <a:ea typeface="Calibri"/>
                          <a:cs typeface="Calibri"/>
                          <a:sym typeface="Arial"/>
                        </a:rPr>
                        <a:t>          9,042 </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76</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C000"/>
                    </a:solidFill>
                  </a:tcPr>
                </a:tc>
                <a:extLst>
                  <a:ext uri="{0D108BD9-81ED-4DB2-BD59-A6C34878D82A}">
                    <a16:rowId xmlns:a16="http://schemas.microsoft.com/office/drawing/2014/main" val="10007"/>
                  </a:ext>
                </a:extLst>
              </a:tr>
              <a:tr h="176100">
                <a:tc>
                  <a:txBody>
                    <a:bodyPr/>
                    <a:lstStyle/>
                    <a:p>
                      <a:pPr marL="685800" marR="0" lvl="0" indent="-298450" algn="l" rtl="0">
                        <a:lnSpc>
                          <a:spcPct val="100000"/>
                        </a:lnSpc>
                        <a:spcBef>
                          <a:spcPts val="0"/>
                        </a:spcBef>
                        <a:spcAft>
                          <a:spcPts val="0"/>
                        </a:spcAft>
                        <a:buClr>
                          <a:srgbClr val="262626"/>
                        </a:buClr>
                        <a:buSzPts val="900"/>
                        <a:buFont typeface="Trebuchet MS"/>
                        <a:buAutoNum type="romanLcPeriod" startAt="6"/>
                      </a:pPr>
                      <a:r>
                        <a:rPr lang="en" sz="900" b="0" u="none" strike="noStrike" cap="none">
                          <a:solidFill>
                            <a:srgbClr val="262626"/>
                          </a:solidFill>
                          <a:latin typeface="Trebuchet MS"/>
                          <a:ea typeface="Trebuchet MS"/>
                          <a:cs typeface="Trebuchet MS"/>
                          <a:sym typeface="Trebuchet MS"/>
                        </a:rPr>
                        <a:t>Special Expenditure  (Others)</a:t>
                      </a:r>
                      <a:endParaRPr sz="1100" u="none" strike="noStrike" cap="none"/>
                    </a:p>
                  </a:txBody>
                  <a:tcPr marL="3700" marR="3700" marT="3700" marB="370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0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               -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a:solidFill>
                            <a:srgbClr val="262626"/>
                          </a:solidFill>
                          <a:latin typeface="Trebuchet MS"/>
                          <a:ea typeface="Calibri"/>
                          <a:cs typeface="Calibri"/>
                          <a:sym typeface="Arial"/>
                        </a:rPr>
                        <a:t>               -   </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tc>
                  <a:txBody>
                    <a:bodyPr/>
                    <a:lstStyle/>
                    <a:p>
                      <a:pPr algn="r" fontAlgn="b"/>
                      <a:r>
                        <a:rPr lang="en-US" sz="900" b="1" i="0" u="none" strike="noStrike" cap="none" dirty="0">
                          <a:solidFill>
                            <a:srgbClr val="262626"/>
                          </a:solidFill>
                          <a:latin typeface="Trebuchet MS"/>
                          <a:sym typeface="Arial"/>
                        </a:rPr>
                        <a:t>0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fontAlgn="b"/>
                      <a:r>
                        <a:rPr lang="en-US" sz="900" b="1" i="0" u="none" strike="noStrike" cap="none" dirty="0">
                          <a:solidFill>
                            <a:srgbClr val="262626"/>
                          </a:solidFill>
                          <a:latin typeface="Trebuchet MS"/>
                          <a:ea typeface="Calibri"/>
                          <a:cs typeface="Calibri"/>
                          <a:sym typeface="Arial"/>
                        </a:rPr>
                        <a:t>                -   </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fontAlgn="b"/>
                      <a:r>
                        <a:rPr lang="en-US" sz="900" b="1" i="0" u="none" strike="noStrike" cap="none" dirty="0">
                          <a:solidFill>
                            <a:srgbClr val="262626"/>
                          </a:solidFill>
                          <a:latin typeface="Trebuchet MS"/>
                          <a:ea typeface="Calibri"/>
                          <a:cs typeface="Calibri"/>
                          <a:sym typeface="Arial"/>
                        </a:rPr>
                        <a:t>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extLst>
                  <a:ext uri="{0D108BD9-81ED-4DB2-BD59-A6C34878D82A}">
                    <a16:rowId xmlns:a16="http://schemas.microsoft.com/office/drawing/2014/main" val="10008"/>
                  </a:ext>
                </a:extLst>
              </a:tr>
              <a:tr h="166050">
                <a:tc>
                  <a:txBody>
                    <a:bodyPr/>
                    <a:lstStyle/>
                    <a:p>
                      <a:pPr marL="685800" marR="0" lvl="0" indent="-298450" algn="l" rtl="0">
                        <a:lnSpc>
                          <a:spcPct val="100000"/>
                        </a:lnSpc>
                        <a:spcBef>
                          <a:spcPts val="0"/>
                        </a:spcBef>
                        <a:spcAft>
                          <a:spcPts val="0"/>
                        </a:spcAft>
                        <a:buClr>
                          <a:srgbClr val="262626"/>
                        </a:buClr>
                        <a:buSzPts val="900"/>
                        <a:buFont typeface="Trebuchet MS"/>
                        <a:buAutoNum type="romanLcPeriod" startAt="7"/>
                      </a:pPr>
                      <a:r>
                        <a:rPr lang="en" sz="900" b="0" u="none" strike="noStrike" cap="none">
                          <a:solidFill>
                            <a:srgbClr val="262626"/>
                          </a:solidFill>
                          <a:latin typeface="Trebuchet MS"/>
                          <a:ea typeface="Trebuchet MS"/>
                          <a:cs typeface="Trebuchet MS"/>
                          <a:sym typeface="Trebuchet MS"/>
                        </a:rPr>
                        <a:t>Risk Retention Fund</a:t>
                      </a:r>
                      <a:endParaRPr sz="1100" u="none" strike="noStrike" cap="none"/>
                    </a:p>
                  </a:txBody>
                  <a:tcPr marL="3700" marR="3700" marT="3700" marB="370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90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              23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a:solidFill>
                            <a:srgbClr val="262626"/>
                          </a:solidFill>
                          <a:latin typeface="Trebuchet MS"/>
                          <a:ea typeface="Calibri"/>
                          <a:cs typeface="Calibri"/>
                          <a:sym typeface="Arial"/>
                        </a:rPr>
                        <a:t>               -   </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         -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tc>
                  <a:txBody>
                    <a:bodyPr/>
                    <a:lstStyle/>
                    <a:p>
                      <a:pPr algn="r" fontAlgn="b"/>
                      <a:r>
                        <a:rPr lang="en-US" sz="900" b="1" i="0" u="none" strike="noStrike" cap="none" dirty="0">
                          <a:solidFill>
                            <a:srgbClr val="262626"/>
                          </a:solidFill>
                          <a:latin typeface="Trebuchet MS"/>
                          <a:sym typeface="Arial"/>
                        </a:rPr>
                        <a:t>90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fontAlgn="b"/>
                      <a:r>
                        <a:rPr lang="en-US" sz="900" b="1" i="0" u="none" strike="noStrike" cap="none" dirty="0">
                          <a:solidFill>
                            <a:srgbClr val="262626"/>
                          </a:solidFill>
                          <a:latin typeface="Trebuchet MS"/>
                          <a:ea typeface="Calibri"/>
                          <a:cs typeface="Calibri"/>
                          <a:sym typeface="Arial"/>
                        </a:rPr>
                        <a:t>                -   </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0</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extLst>
                  <a:ext uri="{0D108BD9-81ED-4DB2-BD59-A6C34878D82A}">
                    <a16:rowId xmlns:a16="http://schemas.microsoft.com/office/drawing/2014/main" val="10009"/>
                  </a:ext>
                </a:extLst>
              </a:tr>
              <a:tr h="217291">
                <a:tc>
                  <a:txBody>
                    <a:bodyPr/>
                    <a:lstStyle/>
                    <a:p>
                      <a:pPr marL="685800" marR="0" lvl="0" indent="-298450" algn="l" rtl="0">
                        <a:lnSpc>
                          <a:spcPct val="100000"/>
                        </a:lnSpc>
                        <a:spcBef>
                          <a:spcPts val="0"/>
                        </a:spcBef>
                        <a:spcAft>
                          <a:spcPts val="0"/>
                        </a:spcAft>
                        <a:buClr>
                          <a:srgbClr val="262626"/>
                        </a:buClr>
                        <a:buSzPts val="900"/>
                        <a:buFont typeface="Trebuchet MS"/>
                        <a:buAutoNum type="romanLcPeriod" startAt="8"/>
                      </a:pPr>
                      <a:r>
                        <a:rPr lang="en" sz="900" b="0" u="none" strike="noStrike" cap="none">
                          <a:solidFill>
                            <a:srgbClr val="262626"/>
                          </a:solidFill>
                          <a:latin typeface="Trebuchet MS"/>
                          <a:ea typeface="Trebuchet MS"/>
                          <a:cs typeface="Trebuchet MS"/>
                          <a:sym typeface="Trebuchet MS"/>
                        </a:rPr>
                        <a:t>Staff Housing Fund</a:t>
                      </a:r>
                      <a:endParaRPr sz="1100" u="none" strike="noStrike" cap="none"/>
                    </a:p>
                  </a:txBody>
                  <a:tcPr marL="3700" marR="3700" marT="3700" marB="370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100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              25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a:solidFill>
                            <a:srgbClr val="262626"/>
                          </a:solidFill>
                          <a:latin typeface="Trebuchet MS"/>
                          <a:ea typeface="Calibri"/>
                          <a:cs typeface="Calibri"/>
                          <a:sym typeface="Arial"/>
                        </a:rPr>
                        <a:t>               -   </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         -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tc>
                  <a:txBody>
                    <a:bodyPr/>
                    <a:lstStyle/>
                    <a:p>
                      <a:pPr algn="r" fontAlgn="b"/>
                      <a:r>
                        <a:rPr lang="en-US" sz="900" b="1" i="0" u="none" strike="noStrike" cap="none" dirty="0">
                          <a:solidFill>
                            <a:srgbClr val="262626"/>
                          </a:solidFill>
                          <a:latin typeface="Trebuchet MS"/>
                          <a:sym typeface="Arial"/>
                        </a:rPr>
                        <a:t>100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fontAlgn="b"/>
                      <a:r>
                        <a:rPr lang="en-US" sz="900" b="1" i="0" u="none" strike="noStrike" cap="none" dirty="0">
                          <a:solidFill>
                            <a:srgbClr val="262626"/>
                          </a:solidFill>
                          <a:latin typeface="Trebuchet MS"/>
                          <a:ea typeface="Calibri"/>
                          <a:cs typeface="Calibri"/>
                          <a:sym typeface="Arial"/>
                        </a:rPr>
                        <a:t>                -   </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0</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extLst>
                  <a:ext uri="{0D108BD9-81ED-4DB2-BD59-A6C34878D82A}">
                    <a16:rowId xmlns:a16="http://schemas.microsoft.com/office/drawing/2014/main" val="10010"/>
                  </a:ext>
                </a:extLst>
              </a:tr>
              <a:tr h="176100">
                <a:tc>
                  <a:txBody>
                    <a:bodyPr/>
                    <a:lstStyle/>
                    <a:p>
                      <a:pPr marL="685800" marR="0" lvl="0" indent="-298450" algn="l" rtl="0">
                        <a:lnSpc>
                          <a:spcPct val="100000"/>
                        </a:lnSpc>
                        <a:spcBef>
                          <a:spcPts val="0"/>
                        </a:spcBef>
                        <a:spcAft>
                          <a:spcPts val="0"/>
                        </a:spcAft>
                        <a:buClr>
                          <a:srgbClr val="262626"/>
                        </a:buClr>
                        <a:buSzPts val="900"/>
                        <a:buFont typeface="Trebuchet MS"/>
                        <a:buAutoNum type="romanLcPeriod" startAt="9"/>
                      </a:pPr>
                      <a:r>
                        <a:rPr lang="en" sz="900" b="0" u="none" strike="noStrike" cap="none">
                          <a:solidFill>
                            <a:srgbClr val="262626"/>
                          </a:solidFill>
                          <a:latin typeface="Trebuchet MS"/>
                          <a:ea typeface="Trebuchet MS"/>
                          <a:cs typeface="Trebuchet MS"/>
                          <a:sym typeface="Trebuchet MS"/>
                        </a:rPr>
                        <a:t>Contingency Reserve</a:t>
                      </a:r>
                      <a:endParaRPr sz="1100" u="none" strike="noStrike" cap="none"/>
                    </a:p>
                  </a:txBody>
                  <a:tcPr marL="3700" marR="3700" marT="3700" marB="370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9,951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          2,488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a:solidFill>
                            <a:srgbClr val="262626"/>
                          </a:solidFill>
                          <a:latin typeface="Trebuchet MS"/>
                          <a:ea typeface="Calibri"/>
                          <a:cs typeface="Calibri"/>
                          <a:sym typeface="Arial"/>
                        </a:rPr>
                        <a:t>          6,369 </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      256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tc>
                  <a:txBody>
                    <a:bodyPr/>
                    <a:lstStyle/>
                    <a:p>
                      <a:pPr algn="r" fontAlgn="b"/>
                      <a:r>
                        <a:rPr lang="en-US" sz="900" b="1" i="0" u="none" strike="noStrike" cap="none" dirty="0">
                          <a:solidFill>
                            <a:srgbClr val="262626"/>
                          </a:solidFill>
                          <a:latin typeface="Trebuchet MS"/>
                          <a:sym typeface="Arial"/>
                        </a:rPr>
                        <a:t>9,951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fontAlgn="b"/>
                      <a:r>
                        <a:rPr lang="en-US" sz="900" b="1" i="0" u="none" strike="noStrike" cap="none" dirty="0">
                          <a:solidFill>
                            <a:srgbClr val="262626"/>
                          </a:solidFill>
                          <a:latin typeface="Trebuchet MS"/>
                          <a:ea typeface="Calibri"/>
                          <a:cs typeface="Calibri"/>
                          <a:sym typeface="Arial"/>
                        </a:rPr>
                        <a:t>          6,766 </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68</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C000"/>
                    </a:solidFill>
                  </a:tcPr>
                </a:tc>
                <a:extLst>
                  <a:ext uri="{0D108BD9-81ED-4DB2-BD59-A6C34878D82A}">
                    <a16:rowId xmlns:a16="http://schemas.microsoft.com/office/drawing/2014/main" val="10011"/>
                  </a:ext>
                </a:extLst>
              </a:tr>
              <a:tr h="176100">
                <a:tc>
                  <a:txBody>
                    <a:bodyPr/>
                    <a:lstStyle/>
                    <a:p>
                      <a:pPr marL="368300" marR="0" lvl="0" indent="-298450" algn="l" rtl="0">
                        <a:lnSpc>
                          <a:spcPct val="100000"/>
                        </a:lnSpc>
                        <a:spcBef>
                          <a:spcPts val="0"/>
                        </a:spcBef>
                        <a:spcAft>
                          <a:spcPts val="0"/>
                        </a:spcAft>
                        <a:buClr>
                          <a:srgbClr val="262626"/>
                        </a:buClr>
                        <a:buSzPts val="900"/>
                        <a:buFont typeface="Trebuchet MS"/>
                        <a:buAutoNum type="alphaUcPeriod" startAt="14"/>
                      </a:pPr>
                      <a:r>
                        <a:rPr lang="en" sz="900" b="1" u="none" strike="noStrike" cap="none">
                          <a:solidFill>
                            <a:srgbClr val="262626"/>
                          </a:solidFill>
                          <a:latin typeface="Trebuchet MS"/>
                          <a:ea typeface="Trebuchet MS"/>
                          <a:cs typeface="Trebuchet MS"/>
                          <a:sym typeface="Trebuchet MS"/>
                        </a:rPr>
                        <a:t>REPAYMENTS</a:t>
                      </a:r>
                      <a:endParaRPr sz="1100" u="none" strike="noStrike" cap="none"/>
                    </a:p>
                  </a:txBody>
                  <a:tcPr marL="3700" marR="3700" marT="3700" marB="370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224,579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        56,145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        55,140 </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        98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tc>
                  <a:txBody>
                    <a:bodyPr/>
                    <a:lstStyle/>
                    <a:p>
                      <a:pPr algn="r" fontAlgn="b"/>
                      <a:r>
                        <a:rPr lang="en-US" sz="900" b="1" i="0" u="none" strike="noStrike" cap="none" dirty="0">
                          <a:solidFill>
                            <a:srgbClr val="262626"/>
                          </a:solidFill>
                          <a:latin typeface="Trebuchet MS"/>
                          <a:sym typeface="Arial"/>
                        </a:rPr>
                        <a:t>        224,579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fontAlgn="b"/>
                      <a:r>
                        <a:rPr lang="en-US" sz="900" b="1" i="0" u="none" strike="noStrike" cap="none" dirty="0">
                          <a:solidFill>
                            <a:srgbClr val="262626"/>
                          </a:solidFill>
                          <a:latin typeface="Trebuchet MS"/>
                          <a:ea typeface="Calibri"/>
                          <a:cs typeface="Calibri"/>
                          <a:sym typeface="Arial"/>
                        </a:rPr>
                        <a:t>      223,485 </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100</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extLst>
                  <a:ext uri="{0D108BD9-81ED-4DB2-BD59-A6C34878D82A}">
                    <a16:rowId xmlns:a16="http://schemas.microsoft.com/office/drawing/2014/main" val="10012"/>
                  </a:ext>
                </a:extLst>
              </a:tr>
              <a:tr h="176100">
                <a:tc>
                  <a:txBody>
                    <a:bodyPr/>
                    <a:lstStyle/>
                    <a:p>
                      <a:pPr marL="685800" marR="0" lvl="0" indent="-298450" algn="l" rtl="0">
                        <a:lnSpc>
                          <a:spcPct val="100000"/>
                        </a:lnSpc>
                        <a:spcBef>
                          <a:spcPts val="0"/>
                        </a:spcBef>
                        <a:spcAft>
                          <a:spcPts val="0"/>
                        </a:spcAft>
                        <a:buClr>
                          <a:srgbClr val="262626"/>
                        </a:buClr>
                        <a:buSzPts val="900"/>
                        <a:buFont typeface="Trebuchet MS"/>
                        <a:buAutoNum type="romanLcPeriod"/>
                      </a:pPr>
                      <a:r>
                        <a:rPr lang="en" sz="900" b="0" u="none" strike="noStrike" cap="none">
                          <a:solidFill>
                            <a:srgbClr val="262626"/>
                          </a:solidFill>
                          <a:latin typeface="Trebuchet MS"/>
                          <a:ea typeface="Trebuchet MS"/>
                          <a:cs typeface="Trebuchet MS"/>
                          <a:sym typeface="Trebuchet MS"/>
                        </a:rPr>
                        <a:t>External Loans (Principal Repay.)</a:t>
                      </a:r>
                      <a:endParaRPr sz="1100" u="none" strike="noStrike" cap="none"/>
                    </a:p>
                  </a:txBody>
                  <a:tcPr marL="3700" marR="3700" marT="3700" marB="370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24,766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          6,192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a:solidFill>
                            <a:srgbClr val="262626"/>
                          </a:solidFill>
                          <a:latin typeface="Trebuchet MS"/>
                          <a:ea typeface="Calibri"/>
                          <a:cs typeface="Calibri"/>
                          <a:sym typeface="Arial"/>
                        </a:rPr>
                        <a:t>          1,376 </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        22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tc>
                  <a:txBody>
                    <a:bodyPr/>
                    <a:lstStyle/>
                    <a:p>
                      <a:pPr algn="r" fontAlgn="b"/>
                      <a:r>
                        <a:rPr lang="en-US" sz="900" b="1" i="0" u="none" strike="noStrike" cap="none" dirty="0">
                          <a:solidFill>
                            <a:srgbClr val="262626"/>
                          </a:solidFill>
                          <a:latin typeface="Trebuchet MS"/>
                          <a:sym typeface="Arial"/>
                        </a:rPr>
                        <a:t>24,766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fontAlgn="b"/>
                      <a:r>
                        <a:rPr lang="en-US" sz="900" b="1" i="0" u="none" strike="noStrike" cap="none">
                          <a:solidFill>
                            <a:srgbClr val="262626"/>
                          </a:solidFill>
                          <a:latin typeface="Trebuchet MS"/>
                          <a:ea typeface="Calibri"/>
                          <a:cs typeface="Calibri"/>
                          <a:sym typeface="Arial"/>
                        </a:rPr>
                        <a:t>        23,792 </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96</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extLst>
                  <a:ext uri="{0D108BD9-81ED-4DB2-BD59-A6C34878D82A}">
                    <a16:rowId xmlns:a16="http://schemas.microsoft.com/office/drawing/2014/main" val="10013"/>
                  </a:ext>
                </a:extLst>
              </a:tr>
              <a:tr h="176100">
                <a:tc>
                  <a:txBody>
                    <a:bodyPr/>
                    <a:lstStyle/>
                    <a:p>
                      <a:pPr marL="685800" marR="0" lvl="0" indent="-298450" algn="l" rtl="0">
                        <a:lnSpc>
                          <a:spcPct val="100000"/>
                        </a:lnSpc>
                        <a:spcBef>
                          <a:spcPts val="0"/>
                        </a:spcBef>
                        <a:spcAft>
                          <a:spcPts val="0"/>
                        </a:spcAft>
                        <a:buClr>
                          <a:srgbClr val="262626"/>
                        </a:buClr>
                        <a:buSzPts val="900"/>
                        <a:buFont typeface="Trebuchet MS"/>
                        <a:buAutoNum type="romanLcPeriod" startAt="2"/>
                      </a:pPr>
                      <a:r>
                        <a:rPr lang="en" sz="900" b="0" u="none" strike="noStrike" cap="none">
                          <a:solidFill>
                            <a:srgbClr val="262626"/>
                          </a:solidFill>
                          <a:latin typeface="Trebuchet MS"/>
                          <a:ea typeface="Trebuchet MS"/>
                          <a:cs typeface="Trebuchet MS"/>
                          <a:sym typeface="Trebuchet MS"/>
                        </a:rPr>
                        <a:t>Internal Loan (Principal Repay.)</a:t>
                      </a:r>
                      <a:endParaRPr sz="1100" u="none" strike="noStrike" cap="none"/>
                    </a:p>
                  </a:txBody>
                  <a:tcPr marL="3700" marR="3700" marT="3700" marB="370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120,808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        30,202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a:solidFill>
                            <a:srgbClr val="262626"/>
                          </a:solidFill>
                          <a:latin typeface="Trebuchet MS"/>
                          <a:ea typeface="Calibri"/>
                          <a:cs typeface="Calibri"/>
                          <a:sym typeface="Arial"/>
                        </a:rPr>
                        <a:t>        41,119 </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      136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tc>
                  <a:txBody>
                    <a:bodyPr/>
                    <a:lstStyle/>
                    <a:p>
                      <a:pPr algn="r" fontAlgn="b"/>
                      <a:r>
                        <a:rPr lang="en-US" sz="900" b="1" i="0" u="none" strike="noStrike" cap="none" dirty="0">
                          <a:solidFill>
                            <a:srgbClr val="262626"/>
                          </a:solidFill>
                          <a:latin typeface="Trebuchet MS"/>
                          <a:sym typeface="Arial"/>
                        </a:rPr>
                        <a:t>120,808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fontAlgn="b"/>
                      <a:r>
                        <a:rPr lang="en-US" sz="900" b="1" i="0" u="none" strike="noStrike" cap="none">
                          <a:solidFill>
                            <a:srgbClr val="262626"/>
                          </a:solidFill>
                          <a:latin typeface="Trebuchet MS"/>
                          <a:ea typeface="Calibri"/>
                          <a:cs typeface="Calibri"/>
                          <a:sym typeface="Arial"/>
                        </a:rPr>
                        <a:t>      141,175 </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117</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extLst>
                  <a:ext uri="{0D108BD9-81ED-4DB2-BD59-A6C34878D82A}">
                    <a16:rowId xmlns:a16="http://schemas.microsoft.com/office/drawing/2014/main" val="10014"/>
                  </a:ext>
                </a:extLst>
              </a:tr>
              <a:tr h="176100">
                <a:tc>
                  <a:txBody>
                    <a:bodyPr/>
                    <a:lstStyle/>
                    <a:p>
                      <a:pPr marL="685800" marR="0" lvl="0" indent="-298450" algn="l" rtl="0">
                        <a:lnSpc>
                          <a:spcPct val="100000"/>
                        </a:lnSpc>
                        <a:spcBef>
                          <a:spcPts val="0"/>
                        </a:spcBef>
                        <a:spcAft>
                          <a:spcPts val="0"/>
                        </a:spcAft>
                        <a:buClr>
                          <a:srgbClr val="262626"/>
                        </a:buClr>
                        <a:buSzPts val="900"/>
                        <a:buFont typeface="Trebuchet MS"/>
                        <a:buAutoNum type="romanLcPeriod" startAt="3"/>
                      </a:pPr>
                      <a:r>
                        <a:rPr lang="en" sz="900" b="0" u="none" strike="noStrike" cap="none">
                          <a:solidFill>
                            <a:srgbClr val="262626"/>
                          </a:solidFill>
                          <a:latin typeface="Trebuchet MS"/>
                          <a:ea typeface="Trebuchet MS"/>
                          <a:cs typeface="Trebuchet MS"/>
                          <a:sym typeface="Trebuchet MS"/>
                        </a:rPr>
                        <a:t>Bond Issuance Repayment</a:t>
                      </a:r>
                      <a:endParaRPr sz="1100" u="none" strike="noStrike" cap="none"/>
                    </a:p>
                  </a:txBody>
                  <a:tcPr marL="3700" marR="3700" marT="3700" marB="370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0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               -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a:solidFill>
                            <a:srgbClr val="262626"/>
                          </a:solidFill>
                          <a:latin typeface="Trebuchet MS"/>
                          <a:ea typeface="Calibri"/>
                          <a:cs typeface="Calibri"/>
                          <a:sym typeface="Arial"/>
                        </a:rPr>
                        <a:t>               -   </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tc>
                  <a:txBody>
                    <a:bodyPr/>
                    <a:lstStyle/>
                    <a:p>
                      <a:pPr algn="r" fontAlgn="b"/>
                      <a:r>
                        <a:rPr lang="en-US" sz="900" b="1" i="0" u="none" strike="noStrike" cap="none" dirty="0">
                          <a:solidFill>
                            <a:srgbClr val="262626"/>
                          </a:solidFill>
                          <a:latin typeface="Trebuchet MS"/>
                          <a:sym typeface="Arial"/>
                        </a:rPr>
                        <a:t>0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fontAlgn="b"/>
                      <a:r>
                        <a:rPr lang="en-US" sz="900" b="1" i="0" u="none" strike="noStrike" cap="none">
                          <a:solidFill>
                            <a:srgbClr val="262626"/>
                          </a:solidFill>
                          <a:latin typeface="Trebuchet MS"/>
                          <a:ea typeface="Calibri"/>
                          <a:cs typeface="Calibri"/>
                          <a:sym typeface="Arial"/>
                        </a:rPr>
                        <a:t>                -   </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fontAlgn="b"/>
                      <a:r>
                        <a:rPr lang="en-US" sz="900" b="1" i="0" u="none" strike="noStrike" cap="none" dirty="0">
                          <a:solidFill>
                            <a:srgbClr val="262626"/>
                          </a:solidFill>
                          <a:latin typeface="Trebuchet MS"/>
                          <a:ea typeface="Calibri"/>
                          <a:cs typeface="Calibri"/>
                          <a:sym typeface="Arial"/>
                        </a:rPr>
                        <a:t>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extLst>
                  <a:ext uri="{0D108BD9-81ED-4DB2-BD59-A6C34878D82A}">
                    <a16:rowId xmlns:a16="http://schemas.microsoft.com/office/drawing/2014/main" val="10015"/>
                  </a:ext>
                </a:extLst>
              </a:tr>
              <a:tr h="176100">
                <a:tc>
                  <a:txBody>
                    <a:bodyPr/>
                    <a:lstStyle/>
                    <a:p>
                      <a:pPr marL="685800" marR="0" lvl="0" indent="-298450" algn="l" rtl="0">
                        <a:lnSpc>
                          <a:spcPct val="100000"/>
                        </a:lnSpc>
                        <a:spcBef>
                          <a:spcPts val="0"/>
                        </a:spcBef>
                        <a:spcAft>
                          <a:spcPts val="0"/>
                        </a:spcAft>
                        <a:buClr>
                          <a:srgbClr val="262626"/>
                        </a:buClr>
                        <a:buSzPts val="900"/>
                        <a:buFont typeface="Trebuchet MS"/>
                        <a:buAutoNum type="romanLcPeriod" startAt="4"/>
                      </a:pPr>
                      <a:r>
                        <a:rPr lang="en" sz="900" b="0" u="none" strike="noStrike" cap="none">
                          <a:solidFill>
                            <a:srgbClr val="262626"/>
                          </a:solidFill>
                          <a:latin typeface="Trebuchet MS"/>
                          <a:ea typeface="Trebuchet MS"/>
                          <a:cs typeface="Trebuchet MS"/>
                          <a:sym typeface="Trebuchet MS"/>
                        </a:rPr>
                        <a:t>Consolidated Service Account</a:t>
                      </a:r>
                      <a:endParaRPr sz="1100" u="none" strike="noStrike" cap="none"/>
                    </a:p>
                  </a:txBody>
                  <a:tcPr marL="3700" marR="3700" marT="3700" marB="370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79,004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        19,751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a:solidFill>
                            <a:srgbClr val="262626"/>
                          </a:solidFill>
                          <a:latin typeface="Trebuchet MS"/>
                          <a:ea typeface="Calibri"/>
                          <a:cs typeface="Calibri"/>
                          <a:sym typeface="Arial"/>
                        </a:rPr>
                        <a:t>        12,645 </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        64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C000"/>
                    </a:solidFill>
                  </a:tcPr>
                </a:tc>
                <a:tc>
                  <a:txBody>
                    <a:bodyPr/>
                    <a:lstStyle/>
                    <a:p>
                      <a:pPr algn="r" fontAlgn="b"/>
                      <a:r>
                        <a:rPr lang="en-US" sz="900" b="1" i="0" u="none" strike="noStrike" cap="none" dirty="0">
                          <a:solidFill>
                            <a:srgbClr val="262626"/>
                          </a:solidFill>
                          <a:latin typeface="Trebuchet MS"/>
                          <a:sym typeface="Arial"/>
                        </a:rPr>
                        <a:t>79,004 </a:t>
                      </a:r>
                    </a:p>
                  </a:txBody>
                  <a:tcPr marL="7620" marR="7620" marT="762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fontAlgn="b"/>
                      <a:r>
                        <a:rPr lang="en-US" sz="900" b="1" i="0" u="none" strike="noStrike" cap="none">
                          <a:solidFill>
                            <a:srgbClr val="262626"/>
                          </a:solidFill>
                          <a:latin typeface="Trebuchet MS"/>
                          <a:ea typeface="Calibri"/>
                          <a:cs typeface="Calibri"/>
                          <a:sym typeface="Arial"/>
                        </a:rPr>
                        <a:t>        58,517 </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ea typeface="Calibri"/>
                          <a:cs typeface="Calibri"/>
                          <a:sym typeface="Arial"/>
                        </a:rPr>
                        <a:t>74</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C000"/>
                    </a:solidFill>
                  </a:tcPr>
                </a:tc>
                <a:extLst>
                  <a:ext uri="{0D108BD9-81ED-4DB2-BD59-A6C34878D82A}">
                    <a16:rowId xmlns:a16="http://schemas.microsoft.com/office/drawing/2014/main" val="10016"/>
                  </a:ext>
                </a:extLst>
              </a:tr>
              <a:tr h="176100">
                <a:tc>
                  <a:txBody>
                    <a:bodyPr/>
                    <a:lstStyle/>
                    <a:p>
                      <a:pPr marL="368300" marR="0" lvl="0" indent="-298450" algn="l" rtl="0">
                        <a:lnSpc>
                          <a:spcPct val="100000"/>
                        </a:lnSpc>
                        <a:spcBef>
                          <a:spcPts val="0"/>
                        </a:spcBef>
                        <a:spcAft>
                          <a:spcPts val="0"/>
                        </a:spcAft>
                        <a:buClr>
                          <a:srgbClr val="262626"/>
                        </a:buClr>
                        <a:buSzPts val="900"/>
                        <a:buFont typeface="Trebuchet MS"/>
                        <a:buAutoNum type="alphaUcPeriod" startAt="15"/>
                      </a:pPr>
                      <a:r>
                        <a:rPr lang="en" sz="900" b="1" u="none" strike="noStrike" cap="none">
                          <a:solidFill>
                            <a:srgbClr val="262626"/>
                          </a:solidFill>
                          <a:latin typeface="Trebuchet MS"/>
                          <a:ea typeface="Trebuchet MS"/>
                          <a:cs typeface="Trebuchet MS"/>
                          <a:sym typeface="Trebuchet MS"/>
                        </a:rPr>
                        <a:t>TOTAL EXPENDITURE BUDGET SIZE</a:t>
                      </a:r>
                      <a:endParaRPr sz="1100" u="none" strike="noStrike" cap="none"/>
                    </a:p>
                  </a:txBody>
                  <a:tcPr marL="3700" marR="3700" marT="3700" marB="3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1" i="0" u="none" strike="noStrike" cap="none" dirty="0">
                          <a:solidFill>
                            <a:srgbClr val="262626"/>
                          </a:solidFill>
                          <a:latin typeface="Trebuchet MS"/>
                          <a:ea typeface="Trebuchet MS"/>
                          <a:cs typeface="Trebuchet MS"/>
                          <a:sym typeface="Trebuchet MS"/>
                        </a:rPr>
                        <a:t>       1,768,014 </a:t>
                      </a:r>
                      <a:endParaRPr sz="900" b="1" i="0" u="none" strike="noStrike" cap="none" dirty="0">
                        <a:solidFill>
                          <a:srgbClr val="262626"/>
                        </a:solidFill>
                        <a:latin typeface="Trebuchet MS"/>
                        <a:sym typeface="Arial"/>
                      </a:endParaRPr>
                    </a:p>
                  </a:txBody>
                  <a:tcPr marL="5725" marR="5725" marT="57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1" u="none" strike="noStrike" cap="none" dirty="0">
                          <a:solidFill>
                            <a:srgbClr val="262626"/>
                          </a:solidFill>
                          <a:latin typeface="Trebuchet MS"/>
                          <a:ea typeface="Trebuchet MS"/>
                          <a:cs typeface="Trebuchet MS"/>
                          <a:sym typeface="Trebuchet MS"/>
                        </a:rPr>
                        <a:t>     442,004 </a:t>
                      </a:r>
                      <a:endParaRPr sz="1100" u="none" strike="noStrike" cap="none" dirty="0"/>
                    </a:p>
                  </a:txBody>
                  <a:tcPr marL="5725" marR="5725" marT="5725"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488,916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111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26BA42"/>
                    </a:solidFill>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1" i="0" u="none" strike="noStrike" cap="none" dirty="0">
                          <a:solidFill>
                            <a:srgbClr val="262626"/>
                          </a:solidFill>
                          <a:latin typeface="Trebuchet MS"/>
                          <a:ea typeface="Trebuchet MS"/>
                          <a:cs typeface="Trebuchet MS"/>
                          <a:sym typeface="Trebuchet MS"/>
                        </a:rPr>
                        <a:t>       1,768,014 </a:t>
                      </a:r>
                      <a:endParaRPr sz="900" b="1" i="0" u="none" strike="noStrike" cap="none" dirty="0">
                        <a:solidFill>
                          <a:srgbClr val="262626"/>
                        </a:solidFill>
                        <a:latin typeface="Trebuchet MS"/>
                        <a:sym typeface="Arial"/>
                      </a:endParaRPr>
                    </a:p>
                  </a:txBody>
                  <a:tcPr marL="5725" marR="5725" marT="5725"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fontAlgn="b"/>
                      <a:r>
                        <a:rPr lang="en-US" sz="900" b="1" i="0" u="none" strike="noStrike" cap="none" dirty="0">
                          <a:solidFill>
                            <a:srgbClr val="262626"/>
                          </a:solidFill>
                          <a:latin typeface="Trebuchet MS"/>
                          <a:sym typeface="Arial"/>
                        </a:rPr>
                        <a:t>    1,521,497 </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86</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extLst>
                  <a:ext uri="{0D108BD9-81ED-4DB2-BD59-A6C34878D82A}">
                    <a16:rowId xmlns:a16="http://schemas.microsoft.com/office/drawing/2014/main" val="10017"/>
                  </a:ext>
                </a:extLst>
              </a:tr>
              <a:tr h="176100">
                <a:tc>
                  <a:txBody>
                    <a:bodyPr/>
                    <a:lstStyle/>
                    <a:p>
                      <a:pPr marL="368300" marR="0" lvl="0" indent="-298450" algn="l" rtl="0">
                        <a:lnSpc>
                          <a:spcPct val="100000"/>
                        </a:lnSpc>
                        <a:spcBef>
                          <a:spcPts val="0"/>
                        </a:spcBef>
                        <a:spcAft>
                          <a:spcPts val="0"/>
                        </a:spcAft>
                        <a:buClr>
                          <a:srgbClr val="262626"/>
                        </a:buClr>
                        <a:buSzPts val="900"/>
                        <a:buFont typeface="Trebuchet MS"/>
                        <a:buAutoNum type="alphaUcPeriod" startAt="16"/>
                      </a:pPr>
                      <a:r>
                        <a:rPr lang="en" sz="900" b="1" u="none" strike="noStrike" cap="none">
                          <a:solidFill>
                            <a:srgbClr val="262626"/>
                          </a:solidFill>
                          <a:latin typeface="Trebuchet MS"/>
                          <a:ea typeface="Trebuchet MS"/>
                          <a:cs typeface="Trebuchet MS"/>
                          <a:sym typeface="Trebuchet MS"/>
                        </a:rPr>
                        <a:t>FINANCING SURPLUS /(DEFICIT)</a:t>
                      </a:r>
                      <a:endParaRPr sz="1100" u="none" strike="noStrike" cap="none"/>
                    </a:p>
                  </a:txBody>
                  <a:tcPr marL="3700" marR="3700" marT="3700" marB="3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endParaRPr sz="900" b="1" i="0" u="none" strike="noStrike" cap="none" dirty="0">
                        <a:solidFill>
                          <a:srgbClr val="262626"/>
                        </a:solidFill>
                        <a:latin typeface="Trebuchet MS"/>
                        <a:ea typeface="Trebuchet MS"/>
                        <a:cs typeface="Trebuchet MS"/>
                        <a:sym typeface="Trebuchet MS"/>
                      </a:endParaRPr>
                    </a:p>
                  </a:txBody>
                  <a:tcPr marL="2850" marR="2850" marT="2850" marB="28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endParaRPr sz="900" b="1" u="none" strike="noStrike" cap="none">
                        <a:solidFill>
                          <a:srgbClr val="262626"/>
                        </a:solidFill>
                        <a:latin typeface="Trebuchet MS"/>
                        <a:ea typeface="Trebuchet MS"/>
                        <a:cs typeface="Trebuchet MS"/>
                        <a:sym typeface="Trebuchet MS"/>
                      </a:endParaRPr>
                    </a:p>
                  </a:txBody>
                  <a:tcPr marL="7150" marR="7150" marT="715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endParaRPr lang="en-US" sz="900" b="0" u="none" strike="noStrike" cap="none" dirty="0">
                        <a:solidFill>
                          <a:srgbClr val="262626"/>
                        </a:solidFill>
                        <a:latin typeface="Trebuchet MS"/>
                        <a:ea typeface="Trebuchet MS"/>
                        <a:cs typeface="Trebuchet MS"/>
                        <a:sym typeface="Trebuchet MS"/>
                      </a:endParaRPr>
                    </a:p>
                  </a:txBody>
                  <a:tcPr marL="7150" marR="7150" marT="715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endParaRPr lang="en-US" sz="900" b="0" u="none" strike="noStrike" cap="none" dirty="0">
                        <a:solidFill>
                          <a:srgbClr val="262626"/>
                        </a:solidFill>
                        <a:latin typeface="Trebuchet MS"/>
                        <a:ea typeface="Trebuchet MS"/>
                        <a:cs typeface="Trebuchet MS"/>
                        <a:sym typeface="Trebuchet MS"/>
                      </a:endParaRPr>
                    </a:p>
                  </a:txBody>
                  <a:tcPr marL="7150" marR="7150" marT="715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endParaRPr sz="900" b="1" i="0" u="none" strike="noStrike" cap="none" dirty="0">
                        <a:solidFill>
                          <a:srgbClr val="262626"/>
                        </a:solidFill>
                        <a:latin typeface="Trebuchet MS"/>
                        <a:ea typeface="Trebuchet MS"/>
                        <a:cs typeface="Trebuchet MS"/>
                        <a:sym typeface="Trebuchet MS"/>
                      </a:endParaRPr>
                    </a:p>
                  </a:txBody>
                  <a:tcPr marL="2850" marR="2850" marT="2850" marB="285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endParaRPr lang="en-US" sz="900" b="0" u="none" strike="noStrike" cap="none">
                        <a:solidFill>
                          <a:srgbClr val="262626"/>
                        </a:solidFill>
                        <a:latin typeface="Trebuchet MS"/>
                        <a:ea typeface="Trebuchet MS"/>
                        <a:cs typeface="Trebuchet MS"/>
                        <a:sym typeface="Trebuchet MS"/>
                      </a:endParaRPr>
                    </a:p>
                  </a:txBody>
                  <a:tcPr marL="7150" marR="7150" marT="715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endParaRPr lang="en-US" sz="900" b="0" u="none" strike="noStrike" cap="none" dirty="0">
                        <a:solidFill>
                          <a:srgbClr val="262626"/>
                        </a:solidFill>
                        <a:latin typeface="Trebuchet MS"/>
                        <a:ea typeface="Trebuchet MS"/>
                        <a:cs typeface="Trebuchet MS"/>
                        <a:sym typeface="Trebuchet MS"/>
                      </a:endParaRPr>
                    </a:p>
                  </a:txBody>
                  <a:tcPr marL="7150" marR="7150" marT="715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extLst>
                  <a:ext uri="{0D108BD9-81ED-4DB2-BD59-A6C34878D82A}">
                    <a16:rowId xmlns:a16="http://schemas.microsoft.com/office/drawing/2014/main" val="10018"/>
                  </a:ext>
                </a:extLst>
              </a:tr>
              <a:tr h="176100">
                <a:tc>
                  <a:txBody>
                    <a:bodyPr/>
                    <a:lstStyle/>
                    <a:p>
                      <a:pPr marL="368300" marR="0" lvl="0" indent="-298450" algn="l" rtl="0">
                        <a:lnSpc>
                          <a:spcPct val="100000"/>
                        </a:lnSpc>
                        <a:spcBef>
                          <a:spcPts val="0"/>
                        </a:spcBef>
                        <a:spcAft>
                          <a:spcPts val="0"/>
                        </a:spcAft>
                        <a:buClr>
                          <a:srgbClr val="262626"/>
                        </a:buClr>
                        <a:buSzPts val="900"/>
                        <a:buFont typeface="Trebuchet MS"/>
                        <a:buAutoNum type="alphaUcPeriod" startAt="17"/>
                      </a:pPr>
                      <a:r>
                        <a:rPr lang="en" sz="900" b="1" u="none" strike="noStrike" cap="none">
                          <a:solidFill>
                            <a:srgbClr val="262626"/>
                          </a:solidFill>
                          <a:latin typeface="Trebuchet MS"/>
                          <a:ea typeface="Trebuchet MS"/>
                          <a:cs typeface="Trebuchet MS"/>
                          <a:sym typeface="Trebuchet MS"/>
                        </a:rPr>
                        <a:t>DEFICIT FUNDING SOURCES</a:t>
                      </a:r>
                      <a:endParaRPr sz="1100" u="none" strike="noStrike" cap="none"/>
                    </a:p>
                  </a:txBody>
                  <a:tcPr marL="3700" marR="3700" marT="3700" marB="3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1" u="none" strike="noStrike" cap="none" dirty="0">
                          <a:solidFill>
                            <a:srgbClr val="262626"/>
                          </a:solidFill>
                          <a:latin typeface="Trebuchet MS"/>
                          <a:ea typeface="Trebuchet MS"/>
                          <a:cs typeface="Trebuchet MS"/>
                          <a:sym typeface="Trebuchet MS"/>
                        </a:rPr>
                        <a:t>          350,411 </a:t>
                      </a:r>
                      <a:endParaRPr sz="1100" u="none" strike="noStrike" cap="none" dirty="0"/>
                    </a:p>
                  </a:txBody>
                  <a:tcPr marL="5725" marR="5725" marT="57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1" u="none" strike="noStrike" cap="none" dirty="0">
                          <a:solidFill>
                            <a:srgbClr val="262626"/>
                          </a:solidFill>
                          <a:latin typeface="Trebuchet MS"/>
                          <a:ea typeface="Trebuchet MS"/>
                          <a:cs typeface="Trebuchet MS"/>
                          <a:sym typeface="Trebuchet MS"/>
                        </a:rPr>
                        <a:t>       87,603 </a:t>
                      </a:r>
                      <a:endParaRPr sz="1100" u="none" strike="noStrike" cap="none" dirty="0"/>
                    </a:p>
                  </a:txBody>
                  <a:tcPr marL="5725" marR="5725" marT="5725"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173,638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a:solidFill>
                            <a:srgbClr val="262626"/>
                          </a:solidFill>
                          <a:latin typeface="Trebuchet MS"/>
                          <a:sym typeface="Arial"/>
                        </a:rPr>
                        <a:t>      198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26BA42"/>
                    </a:solidFill>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1" u="none" strike="noStrike" cap="none" dirty="0">
                          <a:solidFill>
                            <a:srgbClr val="262626"/>
                          </a:solidFill>
                          <a:latin typeface="Trebuchet MS"/>
                          <a:ea typeface="Trebuchet MS"/>
                          <a:cs typeface="Trebuchet MS"/>
                          <a:sym typeface="Trebuchet MS"/>
                        </a:rPr>
                        <a:t>          350,411 </a:t>
                      </a:r>
                      <a:endParaRPr sz="1100" u="none" strike="noStrike" cap="none" dirty="0"/>
                    </a:p>
                  </a:txBody>
                  <a:tcPr marL="5725" marR="5725" marT="5725"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fontAlgn="b"/>
                      <a:r>
                        <a:rPr lang="en-US" sz="900" b="1" i="0" u="none" strike="noStrike" cap="none" dirty="0">
                          <a:solidFill>
                            <a:srgbClr val="262626"/>
                          </a:solidFill>
                          <a:latin typeface="Trebuchet MS"/>
                          <a:sym typeface="Arial"/>
                        </a:rPr>
                        <a:t>      373,668 </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107</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extLst>
                  <a:ext uri="{0D108BD9-81ED-4DB2-BD59-A6C34878D82A}">
                    <a16:rowId xmlns:a16="http://schemas.microsoft.com/office/drawing/2014/main" val="10019"/>
                  </a:ext>
                </a:extLst>
              </a:tr>
              <a:tr h="176100">
                <a:tc>
                  <a:txBody>
                    <a:bodyPr/>
                    <a:lstStyle/>
                    <a:p>
                      <a:pPr marL="647700" marR="0" lvl="0" indent="-298450" algn="l" rtl="0">
                        <a:lnSpc>
                          <a:spcPct val="100000"/>
                        </a:lnSpc>
                        <a:spcBef>
                          <a:spcPts val="0"/>
                        </a:spcBef>
                        <a:spcAft>
                          <a:spcPts val="0"/>
                        </a:spcAft>
                        <a:buClr>
                          <a:srgbClr val="262626"/>
                        </a:buClr>
                        <a:buSzPts val="900"/>
                        <a:buFont typeface="Trebuchet MS"/>
                        <a:buAutoNum type="alphaLcPeriod"/>
                      </a:pPr>
                      <a:r>
                        <a:rPr lang="en" sz="900" b="0" u="none" strike="noStrike" cap="none">
                          <a:solidFill>
                            <a:srgbClr val="262626"/>
                          </a:solidFill>
                          <a:latin typeface="Trebuchet MS"/>
                          <a:ea typeface="Trebuchet MS"/>
                          <a:cs typeface="Trebuchet MS"/>
                          <a:sym typeface="Trebuchet MS"/>
                        </a:rPr>
                        <a:t>External Loans</a:t>
                      </a:r>
                      <a:endParaRPr sz="1100" u="none" strike="noStrike" cap="none"/>
                    </a:p>
                  </a:txBody>
                  <a:tcPr marL="3700" marR="3700" marT="3700" marB="3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0" u="none" strike="noStrike" cap="none" dirty="0">
                          <a:solidFill>
                            <a:srgbClr val="262626"/>
                          </a:solidFill>
                          <a:latin typeface="Trebuchet MS"/>
                          <a:ea typeface="Trebuchet MS"/>
                          <a:cs typeface="Trebuchet MS"/>
                          <a:sym typeface="Trebuchet MS"/>
                        </a:rPr>
                        <a:t>            14,958 </a:t>
                      </a:r>
                      <a:endParaRPr sz="1100" u="none" strike="noStrike" cap="none" dirty="0"/>
                    </a:p>
                  </a:txBody>
                  <a:tcPr marL="5725" marR="5725" marT="57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0" u="none" strike="noStrike" cap="none" dirty="0">
                          <a:solidFill>
                            <a:srgbClr val="262626"/>
                          </a:solidFill>
                          <a:latin typeface="Trebuchet MS"/>
                          <a:ea typeface="Trebuchet MS"/>
                          <a:cs typeface="Trebuchet MS"/>
                          <a:sym typeface="Trebuchet MS"/>
                        </a:rPr>
                        <a:t>         3,739 </a:t>
                      </a:r>
                      <a:endParaRPr sz="1100" u="none" strike="noStrike" cap="none" dirty="0"/>
                    </a:p>
                  </a:txBody>
                  <a:tcPr marL="5725" marR="5725" marT="5725"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4,450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119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00B050"/>
                    </a:solidFill>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0" u="none" strike="noStrike" cap="none" dirty="0">
                          <a:solidFill>
                            <a:srgbClr val="262626"/>
                          </a:solidFill>
                          <a:latin typeface="Trebuchet MS"/>
                          <a:ea typeface="Trebuchet MS"/>
                          <a:cs typeface="Trebuchet MS"/>
                          <a:sym typeface="Trebuchet MS"/>
                        </a:rPr>
                        <a:t>            14,958 </a:t>
                      </a:r>
                      <a:endParaRPr sz="1100" u="none" strike="noStrike" cap="none" dirty="0"/>
                    </a:p>
                  </a:txBody>
                  <a:tcPr marL="5725" marR="5725" marT="5725"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fontAlgn="b"/>
                      <a:r>
                        <a:rPr lang="en-US" sz="900" b="1" i="0" u="none" strike="noStrike" cap="none">
                          <a:solidFill>
                            <a:srgbClr val="262626"/>
                          </a:solidFill>
                          <a:latin typeface="Trebuchet MS"/>
                          <a:sym typeface="Arial"/>
                        </a:rPr>
                        <a:t>          6,480 </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43</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0000"/>
                    </a:solidFill>
                  </a:tcPr>
                </a:tc>
                <a:extLst>
                  <a:ext uri="{0D108BD9-81ED-4DB2-BD59-A6C34878D82A}">
                    <a16:rowId xmlns:a16="http://schemas.microsoft.com/office/drawing/2014/main" val="10020"/>
                  </a:ext>
                </a:extLst>
              </a:tr>
              <a:tr h="176100">
                <a:tc>
                  <a:txBody>
                    <a:bodyPr/>
                    <a:lstStyle/>
                    <a:p>
                      <a:pPr marL="685800" marR="0" lvl="0" indent="-298450" algn="l" rtl="0">
                        <a:lnSpc>
                          <a:spcPct val="100000"/>
                        </a:lnSpc>
                        <a:spcBef>
                          <a:spcPts val="0"/>
                        </a:spcBef>
                        <a:spcAft>
                          <a:spcPts val="0"/>
                        </a:spcAft>
                        <a:buClr>
                          <a:srgbClr val="262626"/>
                        </a:buClr>
                        <a:buSzPts val="900"/>
                        <a:buFont typeface="Trebuchet MS"/>
                        <a:buAutoNum type="alphaLcPeriod" startAt="2"/>
                      </a:pPr>
                      <a:r>
                        <a:rPr lang="en" sz="900" b="0" u="none" strike="noStrike" cap="none">
                          <a:solidFill>
                            <a:srgbClr val="262626"/>
                          </a:solidFill>
                          <a:latin typeface="Trebuchet MS"/>
                          <a:ea typeface="Trebuchet MS"/>
                          <a:cs typeface="Trebuchet MS"/>
                          <a:sym typeface="Trebuchet MS"/>
                        </a:rPr>
                        <a:t>Internal Loans </a:t>
                      </a:r>
                      <a:endParaRPr sz="1100" u="none" strike="noStrike" cap="none"/>
                    </a:p>
                  </a:txBody>
                  <a:tcPr marL="3700" marR="3700" marT="3700" marB="3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0" u="none" strike="noStrike" cap="none" dirty="0">
                          <a:solidFill>
                            <a:srgbClr val="262626"/>
                          </a:solidFill>
                          <a:latin typeface="Trebuchet MS"/>
                          <a:ea typeface="Trebuchet MS"/>
                          <a:cs typeface="Trebuchet MS"/>
                          <a:sym typeface="Trebuchet MS"/>
                        </a:rPr>
                        <a:t>          235,453 </a:t>
                      </a:r>
                      <a:endParaRPr sz="1100" u="none" strike="noStrike" cap="none" dirty="0"/>
                    </a:p>
                  </a:txBody>
                  <a:tcPr marL="5725" marR="5725" marT="57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0" u="none" strike="noStrike" cap="none" dirty="0">
                          <a:solidFill>
                            <a:srgbClr val="262626"/>
                          </a:solidFill>
                          <a:latin typeface="Trebuchet MS"/>
                          <a:ea typeface="Trebuchet MS"/>
                          <a:cs typeface="Trebuchet MS"/>
                          <a:sym typeface="Trebuchet MS"/>
                        </a:rPr>
                        <a:t>       58,863 </a:t>
                      </a:r>
                      <a:endParaRPr sz="1100" u="none" strike="noStrike" cap="none" dirty="0"/>
                    </a:p>
                  </a:txBody>
                  <a:tcPr marL="5725" marR="5725" marT="5725"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169,189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287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00B050"/>
                    </a:solidFill>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1" i="0" u="none" strike="noStrike" cap="none" dirty="0">
                          <a:solidFill>
                            <a:srgbClr val="262626"/>
                          </a:solidFill>
                          <a:latin typeface="Trebuchet MS"/>
                          <a:ea typeface="Trebuchet MS"/>
                          <a:cs typeface="Trebuchet MS"/>
                          <a:sym typeface="Trebuchet MS"/>
                        </a:rPr>
                        <a:t>          235,453 </a:t>
                      </a:r>
                      <a:endParaRPr sz="900" b="1" i="0" u="none" strike="noStrike" cap="none" dirty="0">
                        <a:solidFill>
                          <a:srgbClr val="262626"/>
                        </a:solidFill>
                        <a:latin typeface="Trebuchet MS"/>
                        <a:sym typeface="Arial"/>
                      </a:endParaRPr>
                    </a:p>
                  </a:txBody>
                  <a:tcPr marL="5725" marR="5725" marT="5725"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fontAlgn="b"/>
                      <a:r>
                        <a:rPr lang="en-US" sz="900" b="1" i="0" u="none" strike="noStrike" cap="none" dirty="0">
                          <a:solidFill>
                            <a:srgbClr val="262626"/>
                          </a:solidFill>
                          <a:latin typeface="Trebuchet MS"/>
                          <a:sym typeface="Arial"/>
                        </a:rPr>
                        <a:t>      232,189 </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99</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00B050"/>
                    </a:solidFill>
                  </a:tcPr>
                </a:tc>
                <a:extLst>
                  <a:ext uri="{0D108BD9-81ED-4DB2-BD59-A6C34878D82A}">
                    <a16:rowId xmlns:a16="http://schemas.microsoft.com/office/drawing/2014/main" val="10021"/>
                  </a:ext>
                </a:extLst>
              </a:tr>
              <a:tr h="176100">
                <a:tc>
                  <a:txBody>
                    <a:bodyPr/>
                    <a:lstStyle/>
                    <a:p>
                      <a:pPr marL="685800" marR="0" lvl="0" indent="-298450" algn="l" rtl="0">
                        <a:lnSpc>
                          <a:spcPct val="100000"/>
                        </a:lnSpc>
                        <a:spcBef>
                          <a:spcPts val="0"/>
                        </a:spcBef>
                        <a:spcAft>
                          <a:spcPts val="0"/>
                        </a:spcAft>
                        <a:buClr>
                          <a:srgbClr val="262626"/>
                        </a:buClr>
                        <a:buSzPts val="900"/>
                        <a:buFont typeface="Trebuchet MS"/>
                        <a:buAutoNum type="alphaLcPeriod" startAt="2"/>
                      </a:pPr>
                      <a:r>
                        <a:rPr lang="en" sz="900" b="0" u="none" strike="noStrike" cap="none">
                          <a:solidFill>
                            <a:srgbClr val="262626"/>
                          </a:solidFill>
                          <a:latin typeface="Trebuchet MS"/>
                          <a:ea typeface="Trebuchet MS"/>
                          <a:cs typeface="Trebuchet MS"/>
                          <a:sym typeface="Trebuchet MS"/>
                        </a:rPr>
                        <a:t>Bond Issuance</a:t>
                      </a:r>
                      <a:endParaRPr sz="900" b="0" u="none" strike="noStrike" cap="none">
                        <a:solidFill>
                          <a:srgbClr val="262626"/>
                        </a:solidFill>
                        <a:latin typeface="Trebuchet MS"/>
                        <a:ea typeface="Trebuchet MS"/>
                        <a:cs typeface="Trebuchet MS"/>
                        <a:sym typeface="Trebuchet MS"/>
                      </a:endParaRPr>
                    </a:p>
                  </a:txBody>
                  <a:tcPr marL="3700" marR="3700" marT="3700" marB="3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0" u="none" strike="noStrike" cap="none" dirty="0">
                          <a:solidFill>
                            <a:srgbClr val="262626"/>
                          </a:solidFill>
                          <a:latin typeface="Trebuchet MS"/>
                          <a:ea typeface="Trebuchet MS"/>
                          <a:cs typeface="Trebuchet MS"/>
                          <a:sym typeface="Trebuchet MS"/>
                        </a:rPr>
                        <a:t>          100,000 </a:t>
                      </a:r>
                      <a:endParaRPr sz="1100" u="none" strike="noStrike" cap="none" dirty="0"/>
                    </a:p>
                  </a:txBody>
                  <a:tcPr marL="5725" marR="5725" marT="57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0" u="none" strike="noStrike" cap="none">
                          <a:solidFill>
                            <a:srgbClr val="262626"/>
                          </a:solidFill>
                          <a:latin typeface="Trebuchet MS"/>
                          <a:ea typeface="Trebuchet MS"/>
                          <a:cs typeface="Trebuchet MS"/>
                          <a:sym typeface="Trebuchet MS"/>
                        </a:rPr>
                        <a:t>       25,000 </a:t>
                      </a:r>
                      <a:endParaRPr sz="1100" u="none" strike="noStrike" cap="none"/>
                    </a:p>
                  </a:txBody>
                  <a:tcPr marL="5725" marR="5725" marT="5725"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   </a:t>
                      </a:r>
                    </a:p>
                  </a:txBody>
                  <a:tcPr marL="7620" marR="7620" marT="7620"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0" u="none" strike="noStrike" cap="none" dirty="0">
                          <a:solidFill>
                            <a:srgbClr val="262626"/>
                          </a:solidFill>
                          <a:latin typeface="Trebuchet MS"/>
                          <a:ea typeface="Trebuchet MS"/>
                          <a:cs typeface="Trebuchet MS"/>
                          <a:sym typeface="Trebuchet MS"/>
                        </a:rPr>
                        <a:t>          100,000 </a:t>
                      </a:r>
                      <a:endParaRPr sz="1100" u="none" strike="noStrike" cap="none" dirty="0"/>
                    </a:p>
                  </a:txBody>
                  <a:tcPr marL="5725" marR="5725" marT="5725"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R="0" algn="r" rtl="0" fontAlgn="b">
                        <a:lnSpc>
                          <a:spcPct val="100000"/>
                        </a:lnSpc>
                        <a:spcBef>
                          <a:spcPts val="0"/>
                        </a:spcBef>
                        <a:spcAft>
                          <a:spcPts val="0"/>
                        </a:spcAft>
                        <a:buClr>
                          <a:srgbClr val="000000"/>
                        </a:buClr>
                        <a:buFont typeface="Arial"/>
                      </a:pPr>
                      <a:r>
                        <a:rPr lang="en-US" sz="900" b="1" i="0" u="none" strike="noStrike" cap="none" dirty="0">
                          <a:solidFill>
                            <a:srgbClr val="262626"/>
                          </a:solidFill>
                          <a:latin typeface="Trebuchet MS"/>
                          <a:ea typeface="Calibri"/>
                          <a:cs typeface="Calibri"/>
                          <a:sym typeface="Arial"/>
                        </a:rPr>
                        <a:t>      135,000 </a:t>
                      </a:r>
                    </a:p>
                  </a:txBody>
                  <a:tcPr marL="7620" marR="7620" marT="7620" marB="0" anchor="b">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R="0" algn="r" rtl="0" fontAlgn="b">
                        <a:lnSpc>
                          <a:spcPct val="100000"/>
                        </a:lnSpc>
                        <a:spcBef>
                          <a:spcPts val="0"/>
                        </a:spcBef>
                        <a:spcAft>
                          <a:spcPts val="0"/>
                        </a:spcAft>
                        <a:buClr>
                          <a:srgbClr val="000000"/>
                        </a:buClr>
                        <a:buFont typeface="Arial"/>
                      </a:pPr>
                      <a:r>
                        <a:rPr lang="en-US" sz="900" b="1" i="0" u="none" strike="noStrike" cap="none" dirty="0">
                          <a:solidFill>
                            <a:srgbClr val="262626"/>
                          </a:solidFill>
                          <a:latin typeface="Trebuchet MS"/>
                          <a:ea typeface="Calibri"/>
                          <a:cs typeface="Calibri"/>
                          <a:sym typeface="Arial"/>
                        </a:rPr>
                        <a:t>135</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extLst>
                  <a:ext uri="{0D108BD9-81ED-4DB2-BD59-A6C34878D82A}">
                    <a16:rowId xmlns:a16="http://schemas.microsoft.com/office/drawing/2014/main" val="10022"/>
                  </a:ext>
                </a:extLst>
              </a:tr>
            </a:tbl>
          </a:graphicData>
        </a:graphic>
      </p:graphicFrame>
      <p:grpSp>
        <p:nvGrpSpPr>
          <p:cNvPr id="2" name="Group 1">
            <a:extLst>
              <a:ext uri="{FF2B5EF4-FFF2-40B4-BE49-F238E27FC236}">
                <a16:creationId xmlns:a16="http://schemas.microsoft.com/office/drawing/2014/main" id="{9ADC6137-A98F-31E9-8C4B-ED6F4CD76F13}"/>
              </a:ext>
            </a:extLst>
          </p:cNvPr>
          <p:cNvGrpSpPr/>
          <p:nvPr/>
        </p:nvGrpSpPr>
        <p:grpSpPr>
          <a:xfrm>
            <a:off x="0" y="541"/>
            <a:ext cx="9144000" cy="630869"/>
            <a:chOff x="0" y="541"/>
            <a:chExt cx="9144000" cy="630869"/>
          </a:xfrm>
        </p:grpSpPr>
        <p:grpSp>
          <p:nvGrpSpPr>
            <p:cNvPr id="3" name="Google Shape;300;p30">
              <a:extLst>
                <a:ext uri="{FF2B5EF4-FFF2-40B4-BE49-F238E27FC236}">
                  <a16:creationId xmlns:a16="http://schemas.microsoft.com/office/drawing/2014/main" id="{44134F66-5E02-9FE1-188D-22B9FABCB142}"/>
                </a:ext>
              </a:extLst>
            </p:cNvPr>
            <p:cNvGrpSpPr/>
            <p:nvPr/>
          </p:nvGrpSpPr>
          <p:grpSpPr>
            <a:xfrm>
              <a:off x="0" y="541"/>
              <a:ext cx="9144000" cy="518622"/>
              <a:chOff x="0" y="721"/>
              <a:chExt cx="12192000" cy="691496"/>
            </a:xfrm>
          </p:grpSpPr>
          <p:sp>
            <p:nvSpPr>
              <p:cNvPr id="9" name="Google Shape;301;p30">
                <a:extLst>
                  <a:ext uri="{FF2B5EF4-FFF2-40B4-BE49-F238E27FC236}">
                    <a16:creationId xmlns:a16="http://schemas.microsoft.com/office/drawing/2014/main" id="{8206FD07-E761-1C83-311A-B66C089B125B}"/>
                  </a:ext>
                </a:extLst>
              </p:cNvPr>
              <p:cNvSpPr/>
              <p:nvPr/>
            </p:nvSpPr>
            <p:spPr>
              <a:xfrm>
                <a:off x="0" y="721"/>
                <a:ext cx="12192000" cy="691496"/>
              </a:xfrm>
              <a:prstGeom prst="rect">
                <a:avLst/>
              </a:prstGeom>
              <a:solidFill>
                <a:srgbClr val="01374D"/>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Calibri"/>
                  <a:ea typeface="Calibri"/>
                  <a:cs typeface="Calibri"/>
                  <a:sym typeface="Calibri"/>
                </a:endParaRPr>
              </a:p>
            </p:txBody>
          </p:sp>
          <p:sp>
            <p:nvSpPr>
              <p:cNvPr id="10" name="Google Shape;302;p30">
                <a:extLst>
                  <a:ext uri="{FF2B5EF4-FFF2-40B4-BE49-F238E27FC236}">
                    <a16:creationId xmlns:a16="http://schemas.microsoft.com/office/drawing/2014/main" id="{89C6968A-8A4A-378D-83A9-5B23197DC4DC}"/>
                  </a:ext>
                </a:extLst>
              </p:cNvPr>
              <p:cNvSpPr/>
              <p:nvPr/>
            </p:nvSpPr>
            <p:spPr>
              <a:xfrm>
                <a:off x="1933996" y="70389"/>
                <a:ext cx="5686084" cy="363869"/>
              </a:xfrm>
              <a:prstGeom prst="roundRect">
                <a:avLst>
                  <a:gd name="adj" fmla="val 31201"/>
                </a:avLst>
              </a:prstGeom>
              <a:noFill/>
              <a:ln w="19050" cap="flat" cmpd="sng">
                <a:solidFill>
                  <a:srgbClr val="00B0F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11" name="Google Shape;303;p30">
                <a:extLst>
                  <a:ext uri="{FF2B5EF4-FFF2-40B4-BE49-F238E27FC236}">
                    <a16:creationId xmlns:a16="http://schemas.microsoft.com/office/drawing/2014/main" id="{40573D1A-FA0E-1AE9-81E9-1B83C4BD18B6}"/>
                  </a:ext>
                </a:extLst>
              </p:cNvPr>
              <p:cNvCxnSpPr/>
              <p:nvPr/>
            </p:nvCxnSpPr>
            <p:spPr>
              <a:xfrm>
                <a:off x="5428144" y="513658"/>
                <a:ext cx="1014984" cy="0"/>
              </a:xfrm>
              <a:prstGeom prst="straightConnector1">
                <a:avLst/>
              </a:prstGeom>
              <a:noFill/>
              <a:ln w="19050" cap="flat" cmpd="sng">
                <a:solidFill>
                  <a:schemeClr val="lt1"/>
                </a:solidFill>
                <a:prstDash val="solid"/>
                <a:miter lim="800000"/>
                <a:headEnd type="none" w="sm" len="sm"/>
                <a:tailEnd type="none" w="sm" len="sm"/>
              </a:ln>
            </p:spPr>
          </p:cxnSp>
          <p:cxnSp>
            <p:nvCxnSpPr>
              <p:cNvPr id="12" name="Google Shape;304;p30">
                <a:extLst>
                  <a:ext uri="{FF2B5EF4-FFF2-40B4-BE49-F238E27FC236}">
                    <a16:creationId xmlns:a16="http://schemas.microsoft.com/office/drawing/2014/main" id="{B6B65A06-FCD3-80C4-48A9-07A5E83C0A6B}"/>
                  </a:ext>
                </a:extLst>
              </p:cNvPr>
              <p:cNvCxnSpPr/>
              <p:nvPr/>
            </p:nvCxnSpPr>
            <p:spPr>
              <a:xfrm>
                <a:off x="5428144" y="621481"/>
                <a:ext cx="792000" cy="0"/>
              </a:xfrm>
              <a:prstGeom prst="straightConnector1">
                <a:avLst/>
              </a:prstGeom>
              <a:noFill/>
              <a:ln w="19050" cap="flat" cmpd="sng">
                <a:solidFill>
                  <a:schemeClr val="lt1"/>
                </a:solidFill>
                <a:prstDash val="solid"/>
                <a:miter lim="800000"/>
                <a:headEnd type="none" w="sm" len="sm"/>
                <a:tailEnd type="none" w="sm" len="sm"/>
              </a:ln>
            </p:spPr>
          </p:cxnSp>
        </p:grpSp>
        <p:sp>
          <p:nvSpPr>
            <p:cNvPr id="4" name="Google Shape;309;p30">
              <a:extLst>
                <a:ext uri="{FF2B5EF4-FFF2-40B4-BE49-F238E27FC236}">
                  <a16:creationId xmlns:a16="http://schemas.microsoft.com/office/drawing/2014/main" id="{34775AB3-CA02-83D9-8817-1CD8509986A5}"/>
                </a:ext>
              </a:extLst>
            </p:cNvPr>
            <p:cNvSpPr txBox="1"/>
            <p:nvPr/>
          </p:nvSpPr>
          <p:spPr>
            <a:xfrm>
              <a:off x="1916267" y="50532"/>
              <a:ext cx="26556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Trebuchet MS"/>
                <a:ea typeface="Trebuchet MS"/>
                <a:cs typeface="Trebuchet MS"/>
                <a:sym typeface="Trebuchet MS"/>
              </a:endParaRPr>
            </a:p>
          </p:txBody>
        </p:sp>
        <p:sp>
          <p:nvSpPr>
            <p:cNvPr id="5" name="Flowchart: Connector 4">
              <a:extLst>
                <a:ext uri="{FF2B5EF4-FFF2-40B4-BE49-F238E27FC236}">
                  <a16:creationId xmlns:a16="http://schemas.microsoft.com/office/drawing/2014/main" id="{1530A1A5-1A39-02D1-7154-2C25BC731FFC}"/>
                </a:ext>
              </a:extLst>
            </p:cNvPr>
            <p:cNvSpPr/>
            <p:nvPr/>
          </p:nvSpPr>
          <p:spPr>
            <a:xfrm>
              <a:off x="34105" y="126138"/>
              <a:ext cx="504000" cy="504000"/>
            </a:xfrm>
            <a:prstGeom prst="flowChartConnector">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oogle Shape;306;p30">
              <a:extLst>
                <a:ext uri="{FF2B5EF4-FFF2-40B4-BE49-F238E27FC236}">
                  <a16:creationId xmlns:a16="http://schemas.microsoft.com/office/drawing/2014/main" id="{5725F5B1-B09B-BBE2-9D3B-92EBA8BFB94F}"/>
                </a:ext>
              </a:extLst>
            </p:cNvPr>
            <p:cNvPicPr preferRelativeResize="0"/>
            <p:nvPr/>
          </p:nvPicPr>
          <p:blipFill rotWithShape="1">
            <a:blip r:embed="rId3">
              <a:alphaModFix/>
            </a:blip>
            <a:srcRect/>
            <a:stretch/>
          </p:blipFill>
          <p:spPr>
            <a:xfrm>
              <a:off x="95525" y="196851"/>
              <a:ext cx="352948" cy="362573"/>
            </a:xfrm>
            <a:prstGeom prst="rect">
              <a:avLst/>
            </a:prstGeom>
            <a:noFill/>
            <a:ln>
              <a:noFill/>
            </a:ln>
          </p:spPr>
        </p:pic>
        <p:sp>
          <p:nvSpPr>
            <p:cNvPr id="7" name="Flowchart: Connector 6">
              <a:extLst>
                <a:ext uri="{FF2B5EF4-FFF2-40B4-BE49-F238E27FC236}">
                  <a16:creationId xmlns:a16="http://schemas.microsoft.com/office/drawing/2014/main" id="{6E0E2260-8AC8-5487-69B0-89020AF36ED9}"/>
                </a:ext>
              </a:extLst>
            </p:cNvPr>
            <p:cNvSpPr/>
            <p:nvPr/>
          </p:nvSpPr>
          <p:spPr>
            <a:xfrm>
              <a:off x="8575876" y="127410"/>
              <a:ext cx="504000" cy="504000"/>
            </a:xfrm>
            <a:prstGeom prst="flowChartConnector">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oogle Shape;308;p30" descr="A group of colorful birds&#10;&#10;Description automatically generated with low confidence">
              <a:extLst>
                <a:ext uri="{FF2B5EF4-FFF2-40B4-BE49-F238E27FC236}">
                  <a16:creationId xmlns:a16="http://schemas.microsoft.com/office/drawing/2014/main" id="{C2BCAD87-EA82-2265-D085-F0B12E8F134F}"/>
                </a:ext>
              </a:extLst>
            </p:cNvPr>
            <p:cNvPicPr preferRelativeResize="0"/>
            <p:nvPr/>
          </p:nvPicPr>
          <p:blipFill rotWithShape="1">
            <a:blip r:embed="rId4">
              <a:alphaModFix/>
            </a:blip>
            <a:srcRect/>
            <a:stretch/>
          </p:blipFill>
          <p:spPr>
            <a:xfrm>
              <a:off x="8611312" y="162707"/>
              <a:ext cx="433128" cy="432180"/>
            </a:xfrm>
            <a:prstGeom prst="flowChartConnector">
              <a:avLst/>
            </a:prstGeom>
            <a:blipFill rotWithShape="1">
              <a:blip r:embed="rId5">
                <a:alphaModFix amt="29000"/>
              </a:blip>
              <a:stretch>
                <a:fillRect/>
              </a:stretch>
            </a:blipFill>
            <a:ln>
              <a:noFill/>
            </a:ln>
          </p:spPr>
        </p:pic>
      </p:grpSp>
      <p:sp>
        <p:nvSpPr>
          <p:cNvPr id="627" name="Google Shape;627;p39"/>
          <p:cNvSpPr txBox="1"/>
          <p:nvPr/>
        </p:nvSpPr>
        <p:spPr>
          <a:xfrm>
            <a:off x="1185237" y="33937"/>
            <a:ext cx="4808100" cy="284700"/>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 sz="1400" b="0" i="0" u="none" strike="noStrike" kern="0" cap="small" spc="0" normalizeH="0" baseline="0" noProof="0" dirty="0">
                <a:ln>
                  <a:noFill/>
                </a:ln>
                <a:solidFill>
                  <a:srgbClr val="FFFFFF"/>
                </a:solidFill>
                <a:effectLst/>
                <a:uLnTx/>
                <a:uFillTx/>
                <a:latin typeface="Trebuchet MS"/>
                <a:ea typeface="Trebuchet MS"/>
                <a:cs typeface="Trebuchet MS"/>
                <a:sym typeface="Trebuchet MS"/>
              </a:rPr>
              <a:t>Budget Performance Summary (Capex and Financing)</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14" name="Group 13">
            <a:extLst>
              <a:ext uri="{FF2B5EF4-FFF2-40B4-BE49-F238E27FC236}">
                <a16:creationId xmlns:a16="http://schemas.microsoft.com/office/drawing/2014/main" id="{B7216FE1-38E9-EF52-5636-D9711C86B847}"/>
              </a:ext>
            </a:extLst>
          </p:cNvPr>
          <p:cNvGrpSpPr/>
          <p:nvPr/>
        </p:nvGrpSpPr>
        <p:grpSpPr>
          <a:xfrm>
            <a:off x="574311" y="546650"/>
            <a:ext cx="8444639" cy="476245"/>
            <a:chOff x="401274" y="663746"/>
            <a:chExt cx="8444639" cy="476245"/>
          </a:xfrm>
        </p:grpSpPr>
        <p:sp>
          <p:nvSpPr>
            <p:cNvPr id="15" name="Google Shape;552;p37">
              <a:extLst>
                <a:ext uri="{FF2B5EF4-FFF2-40B4-BE49-F238E27FC236}">
                  <a16:creationId xmlns:a16="http://schemas.microsoft.com/office/drawing/2014/main" id="{FD52C9C7-BA24-15EA-7AB9-759EAB8419E4}"/>
                </a:ext>
              </a:extLst>
            </p:cNvPr>
            <p:cNvSpPr/>
            <p:nvPr/>
          </p:nvSpPr>
          <p:spPr>
            <a:xfrm>
              <a:off x="401274" y="663746"/>
              <a:ext cx="1726586" cy="450449"/>
            </a:xfrm>
            <a:prstGeom prst="roundRect">
              <a:avLst>
                <a:gd name="adj" fmla="val 50000"/>
              </a:avLst>
            </a:prstGeom>
            <a:solidFill>
              <a:srgbClr val="F2F2F2"/>
            </a:solidFill>
            <a:ln w="12700" cap="flat" cmpd="sng">
              <a:solidFill>
                <a:srgbClr val="F2F2F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16" name="Google Shape;553;p37">
              <a:extLst>
                <a:ext uri="{FF2B5EF4-FFF2-40B4-BE49-F238E27FC236}">
                  <a16:creationId xmlns:a16="http://schemas.microsoft.com/office/drawing/2014/main" id="{4BB28027-FE99-17A7-607F-9506644C1F25}"/>
                </a:ext>
              </a:extLst>
            </p:cNvPr>
            <p:cNvSpPr/>
            <p:nvPr/>
          </p:nvSpPr>
          <p:spPr>
            <a:xfrm>
              <a:off x="2593761" y="671084"/>
              <a:ext cx="1129036" cy="443198"/>
            </a:xfrm>
            <a:prstGeom prst="roundRect">
              <a:avLst>
                <a:gd name="adj" fmla="val 50000"/>
              </a:avLst>
            </a:prstGeom>
            <a:solidFill>
              <a:srgbClr val="52BE8A"/>
            </a:solidFill>
            <a:ln w="12700" cap="flat" cmpd="sng">
              <a:solidFill>
                <a:srgbClr val="52BE8A"/>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17" name="Google Shape;554;p37">
              <a:extLst>
                <a:ext uri="{FF2B5EF4-FFF2-40B4-BE49-F238E27FC236}">
                  <a16:creationId xmlns:a16="http://schemas.microsoft.com/office/drawing/2014/main" id="{D8EFEE85-9A46-6EF9-E306-CDE424352968}"/>
                </a:ext>
              </a:extLst>
            </p:cNvPr>
            <p:cNvSpPr/>
            <p:nvPr/>
          </p:nvSpPr>
          <p:spPr>
            <a:xfrm>
              <a:off x="3750210" y="667161"/>
              <a:ext cx="2550639" cy="456378"/>
            </a:xfrm>
            <a:prstGeom prst="roundRect">
              <a:avLst>
                <a:gd name="adj" fmla="val 50000"/>
              </a:avLst>
            </a:prstGeom>
            <a:solidFill>
              <a:srgbClr val="004E66"/>
            </a:solidFill>
            <a:ln w="12700" cap="flat" cmpd="sng">
              <a:solidFill>
                <a:srgbClr val="638DA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18" name="Google Shape;555;p37">
              <a:extLst>
                <a:ext uri="{FF2B5EF4-FFF2-40B4-BE49-F238E27FC236}">
                  <a16:creationId xmlns:a16="http://schemas.microsoft.com/office/drawing/2014/main" id="{22200C68-CF64-CB81-322A-073C84AD5C39}"/>
                </a:ext>
              </a:extLst>
            </p:cNvPr>
            <p:cNvSpPr txBox="1"/>
            <p:nvPr/>
          </p:nvSpPr>
          <p:spPr>
            <a:xfrm>
              <a:off x="869121" y="729134"/>
              <a:ext cx="1201307" cy="254026"/>
            </a:xfrm>
            <a:prstGeom prst="rect">
              <a:avLst/>
            </a:prstGeom>
            <a:noFill/>
            <a:ln>
              <a:noFill/>
            </a:ln>
          </p:spPr>
          <p:txBody>
            <a:bodyPr spcFirstLastPara="1" wrap="square" lIns="68575" tIns="34275" rIns="68575" bIns="3427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 sz="1200" b="1" i="0" u="none" strike="noStrike" kern="0" cap="none" spc="0" normalizeH="0" baseline="0" noProof="0">
                  <a:ln>
                    <a:noFill/>
                  </a:ln>
                  <a:solidFill>
                    <a:srgbClr val="000000"/>
                  </a:solidFill>
                  <a:effectLst/>
                  <a:uLnTx/>
                  <a:uFillTx/>
                  <a:latin typeface="Trebuchet MS"/>
                  <a:ea typeface="Trebuchet MS"/>
                  <a:cs typeface="Trebuchet MS"/>
                  <a:sym typeface="Trebuchet MS"/>
                </a:rPr>
                <a:t>FISCAL ITEMS</a:t>
              </a:r>
              <a:endParaRPr kumimoji="0" sz="1200" b="1" i="0" u="none" strike="noStrike" kern="0" cap="none" spc="0" normalizeH="0" baseline="0" noProof="0">
                <a:ln>
                  <a:noFill/>
                </a:ln>
                <a:solidFill>
                  <a:srgbClr val="000000"/>
                </a:solidFill>
                <a:effectLst/>
                <a:uLnTx/>
                <a:uFillTx/>
                <a:latin typeface="Trebuchet MS"/>
                <a:ea typeface="Trebuchet MS"/>
                <a:cs typeface="Trebuchet MS"/>
                <a:sym typeface="Trebuchet MS"/>
              </a:endParaRPr>
            </a:p>
          </p:txBody>
        </p:sp>
        <p:cxnSp>
          <p:nvCxnSpPr>
            <p:cNvPr id="19" name="Google Shape;556;p37">
              <a:extLst>
                <a:ext uri="{FF2B5EF4-FFF2-40B4-BE49-F238E27FC236}">
                  <a16:creationId xmlns:a16="http://schemas.microsoft.com/office/drawing/2014/main" id="{2F6C6546-DB69-21AE-C18A-0C7CC0E3DB20}"/>
                </a:ext>
              </a:extLst>
            </p:cNvPr>
            <p:cNvCxnSpPr/>
            <p:nvPr/>
          </p:nvCxnSpPr>
          <p:spPr>
            <a:xfrm>
              <a:off x="7131976" y="685477"/>
              <a:ext cx="0" cy="358927"/>
            </a:xfrm>
            <a:prstGeom prst="straightConnector1">
              <a:avLst/>
            </a:prstGeom>
            <a:noFill/>
            <a:ln w="19050" cap="flat" cmpd="sng">
              <a:solidFill>
                <a:srgbClr val="FAFBFD"/>
              </a:solidFill>
              <a:prstDash val="solid"/>
              <a:miter lim="800000"/>
              <a:headEnd type="none" w="sm" len="sm"/>
              <a:tailEnd type="none" w="sm" len="sm"/>
            </a:ln>
          </p:spPr>
        </p:cxnSp>
        <p:sp>
          <p:nvSpPr>
            <p:cNvPr id="20" name="Google Shape;558;p37">
              <a:extLst>
                <a:ext uri="{FF2B5EF4-FFF2-40B4-BE49-F238E27FC236}">
                  <a16:creationId xmlns:a16="http://schemas.microsoft.com/office/drawing/2014/main" id="{D03C4793-E1CE-727E-85B5-D56617488DD0}"/>
                </a:ext>
              </a:extLst>
            </p:cNvPr>
            <p:cNvSpPr txBox="1"/>
            <p:nvPr/>
          </p:nvSpPr>
          <p:spPr>
            <a:xfrm>
              <a:off x="3760124" y="836441"/>
              <a:ext cx="965612" cy="290818"/>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90000"/>
                </a:lnSpc>
                <a:spcBef>
                  <a:spcPts val="0"/>
                </a:spcBef>
                <a:spcAft>
                  <a:spcPts val="0"/>
                </a:spcAft>
                <a:buClr>
                  <a:srgbClr val="000000"/>
                </a:buClr>
                <a:buSzPts val="900"/>
                <a:buFont typeface="Arial"/>
                <a:buNone/>
                <a:tabLst/>
                <a:defRPr/>
              </a:pPr>
              <a:r>
                <a:rPr kumimoji="0" lang="en" sz="8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Budget</a:t>
              </a:r>
              <a:endParaRPr kumimoji="0" sz="105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Pts val="900"/>
                <a:buFont typeface="Arial"/>
                <a:buNone/>
                <a:tabLst/>
                <a:defRPr/>
              </a:pPr>
              <a:r>
                <a:rPr kumimoji="0" lang="en" sz="8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OCt – DEC.(₦’Mn)</a:t>
              </a:r>
              <a:endParaRPr kumimoji="0" sz="105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1" name="Google Shape;559;p37">
              <a:extLst>
                <a:ext uri="{FF2B5EF4-FFF2-40B4-BE49-F238E27FC236}">
                  <a16:creationId xmlns:a16="http://schemas.microsoft.com/office/drawing/2014/main" id="{0C240308-21BF-0875-840C-C6353087F365}"/>
                </a:ext>
              </a:extLst>
            </p:cNvPr>
            <p:cNvSpPr txBox="1"/>
            <p:nvPr/>
          </p:nvSpPr>
          <p:spPr>
            <a:xfrm>
              <a:off x="4746774" y="838011"/>
              <a:ext cx="965612" cy="290820"/>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90000"/>
                </a:lnSpc>
                <a:spcBef>
                  <a:spcPts val="0"/>
                </a:spcBef>
                <a:spcAft>
                  <a:spcPts val="0"/>
                </a:spcAft>
                <a:buClr>
                  <a:srgbClr val="FFFFFF"/>
                </a:buClr>
                <a:buSzPts val="900"/>
                <a:buFont typeface="Trebuchet MS"/>
                <a:buNone/>
                <a:tabLst/>
                <a:defRPr/>
              </a:pPr>
              <a:r>
                <a:rPr kumimoji="0" lang="en" sz="8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Actual </a:t>
              </a:r>
              <a:endParaRPr kumimoji="0" sz="105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Pts val="900"/>
                <a:buFont typeface="Arial"/>
                <a:buNone/>
                <a:tabLst/>
                <a:defRPr/>
              </a:pPr>
              <a:r>
                <a:rPr kumimoji="0" lang="en-US" sz="8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Oct – DEC.</a:t>
              </a:r>
              <a:r>
                <a:rPr kumimoji="0" lang="en" sz="8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(₦’Mn)</a:t>
              </a:r>
              <a:endParaRPr kumimoji="0" sz="105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2" name="Google Shape;560;p37">
              <a:extLst>
                <a:ext uri="{FF2B5EF4-FFF2-40B4-BE49-F238E27FC236}">
                  <a16:creationId xmlns:a16="http://schemas.microsoft.com/office/drawing/2014/main" id="{69BA9F60-9921-59BA-7FC1-985FAD3928D6}"/>
                </a:ext>
              </a:extLst>
            </p:cNvPr>
            <p:cNvSpPr txBox="1"/>
            <p:nvPr/>
          </p:nvSpPr>
          <p:spPr>
            <a:xfrm>
              <a:off x="5708518" y="844735"/>
              <a:ext cx="537914" cy="290819"/>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90000"/>
                </a:lnSpc>
                <a:spcBef>
                  <a:spcPts val="0"/>
                </a:spcBef>
                <a:spcAft>
                  <a:spcPts val="0"/>
                </a:spcAft>
                <a:buClr>
                  <a:srgbClr val="FFFFFF"/>
                </a:buClr>
                <a:buSzPts val="900"/>
                <a:buFont typeface="Trebuchet MS"/>
                <a:buNone/>
                <a:tabLst/>
                <a:defRPr/>
              </a:pPr>
              <a:r>
                <a:rPr kumimoji="0" lang="en" sz="8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Perf.</a:t>
              </a:r>
              <a:endParaRPr kumimoji="0" sz="105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FFFFFF"/>
                </a:buClr>
                <a:buSzPts val="900"/>
                <a:buFont typeface="Trebuchet MS"/>
                <a:buNone/>
                <a:tabLst/>
                <a:defRPr/>
              </a:pPr>
              <a:r>
                <a:rPr kumimoji="0" lang="en" sz="8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a:t>
              </a:r>
              <a:endParaRPr kumimoji="0" sz="105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3" name="Google Shape;561;p37">
              <a:extLst>
                <a:ext uri="{FF2B5EF4-FFF2-40B4-BE49-F238E27FC236}">
                  <a16:creationId xmlns:a16="http://schemas.microsoft.com/office/drawing/2014/main" id="{FD055D9B-5E1F-A184-B7FB-5EA26F36FEC7}"/>
                </a:ext>
              </a:extLst>
            </p:cNvPr>
            <p:cNvSpPr txBox="1"/>
            <p:nvPr/>
          </p:nvSpPr>
          <p:spPr>
            <a:xfrm>
              <a:off x="2579272" y="721979"/>
              <a:ext cx="1133175" cy="318601"/>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90000"/>
                </a:lnSpc>
                <a:spcBef>
                  <a:spcPts val="0"/>
                </a:spcBef>
                <a:spcAft>
                  <a:spcPts val="0"/>
                </a:spcAft>
                <a:buClr>
                  <a:srgbClr val="FFFFFF"/>
                </a:buClr>
                <a:buSzPts val="900"/>
                <a:buFont typeface="Trebuchet MS"/>
                <a:buNone/>
                <a:tabLst/>
                <a:defRPr/>
              </a:pPr>
              <a:r>
                <a:rPr kumimoji="0" lang="en" sz="9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2023 Approved  Budget</a:t>
              </a:r>
              <a:r>
                <a:rPr lang="en" sz="900" b="1" cap="small" dirty="0">
                  <a:solidFill>
                    <a:srgbClr val="FFFFFF"/>
                  </a:solidFill>
                  <a:latin typeface="Trebuchet MS"/>
                  <a:ea typeface="Trebuchet MS"/>
                  <a:cs typeface="Trebuchet MS"/>
                  <a:sym typeface="Trebuchet MS"/>
                </a:rPr>
                <a:t> </a:t>
              </a:r>
              <a:r>
                <a:rPr kumimoji="0" lang="en" sz="9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(₦’Mn)</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4" name="Google Shape;562;p37">
              <a:extLst>
                <a:ext uri="{FF2B5EF4-FFF2-40B4-BE49-F238E27FC236}">
                  <a16:creationId xmlns:a16="http://schemas.microsoft.com/office/drawing/2014/main" id="{C0A232CA-053C-EDE3-43EB-11367527FE47}"/>
                </a:ext>
              </a:extLst>
            </p:cNvPr>
            <p:cNvSpPr txBox="1"/>
            <p:nvPr/>
          </p:nvSpPr>
          <p:spPr>
            <a:xfrm>
              <a:off x="4405686" y="665326"/>
              <a:ext cx="1445147" cy="193950"/>
            </a:xfrm>
            <a:prstGeom prst="rect">
              <a:avLst/>
            </a:prstGeom>
            <a:noFill/>
            <a:ln>
              <a:noFill/>
            </a:ln>
          </p:spPr>
          <p:txBody>
            <a:bodyPr spcFirstLastPara="1" wrap="square" lIns="68575" tIns="34275" rIns="68575" bIns="34275" anchor="t" anchorCtr="0">
              <a:spAutoFit/>
            </a:bodyPr>
            <a:lstStyle/>
            <a:p>
              <a:pPr marL="0" marR="0" lvl="0" indent="0" algn="l" defTabSz="914400" rtl="0" eaLnBrk="1" fontAlgn="auto" latinLnBrk="0" hangingPunct="1">
                <a:lnSpc>
                  <a:spcPct val="90000"/>
                </a:lnSpc>
                <a:spcBef>
                  <a:spcPts val="0"/>
                </a:spcBef>
                <a:spcAft>
                  <a:spcPts val="0"/>
                </a:spcAft>
                <a:buClr>
                  <a:srgbClr val="FFFFFF"/>
                </a:buClr>
                <a:buSzPts val="900"/>
                <a:buFont typeface="Trebuchet MS"/>
                <a:buNone/>
                <a:tabLst/>
                <a:defRPr/>
              </a:pPr>
              <a:r>
                <a:rPr kumimoji="0" lang="en" sz="9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4</a:t>
              </a:r>
              <a:r>
                <a:rPr kumimoji="0" lang="en" sz="900" b="1" i="0" u="none" strike="noStrike" kern="0" cap="small" spc="0" normalizeH="0" baseline="30000" noProof="0" dirty="0">
                  <a:ln>
                    <a:noFill/>
                  </a:ln>
                  <a:solidFill>
                    <a:srgbClr val="FFFFFF"/>
                  </a:solidFill>
                  <a:effectLst/>
                  <a:uLnTx/>
                  <a:uFillTx/>
                  <a:latin typeface="Trebuchet MS"/>
                  <a:ea typeface="Trebuchet MS"/>
                  <a:cs typeface="Trebuchet MS"/>
                  <a:sym typeface="Trebuchet MS"/>
                </a:rPr>
                <a:t>TH</a:t>
              </a:r>
              <a:r>
                <a:rPr kumimoji="0" lang="en" sz="9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 QUARTER Y2023</a:t>
              </a:r>
              <a:endParaRPr kumimoji="0" sz="900" b="1" i="0" u="none" strike="noStrike" kern="0" cap="small" spc="0" normalizeH="0" baseline="0" noProof="0" dirty="0">
                <a:ln>
                  <a:noFill/>
                </a:ln>
                <a:solidFill>
                  <a:srgbClr val="FFFFFF"/>
                </a:solidFill>
                <a:effectLst/>
                <a:uLnTx/>
                <a:uFillTx/>
                <a:latin typeface="Trebuchet MS"/>
                <a:ea typeface="Trebuchet MS"/>
                <a:cs typeface="Trebuchet MS"/>
                <a:sym typeface="Trebuchet MS"/>
              </a:endParaRPr>
            </a:p>
          </p:txBody>
        </p:sp>
        <p:sp>
          <p:nvSpPr>
            <p:cNvPr id="25" name="Google Shape;573;p37">
              <a:extLst>
                <a:ext uri="{FF2B5EF4-FFF2-40B4-BE49-F238E27FC236}">
                  <a16:creationId xmlns:a16="http://schemas.microsoft.com/office/drawing/2014/main" id="{0E4838BC-8EFD-BD2F-4A61-1D0E73770854}"/>
                </a:ext>
              </a:extLst>
            </p:cNvPr>
            <p:cNvSpPr/>
            <p:nvPr/>
          </p:nvSpPr>
          <p:spPr>
            <a:xfrm>
              <a:off x="6332176" y="672213"/>
              <a:ext cx="2495700" cy="456300"/>
            </a:xfrm>
            <a:prstGeom prst="roundRect">
              <a:avLst>
                <a:gd name="adj" fmla="val 50000"/>
              </a:avLst>
            </a:prstGeom>
            <a:solidFill>
              <a:srgbClr val="004E66"/>
            </a:solidFill>
            <a:ln w="12700" cap="flat" cmpd="sng">
              <a:solidFill>
                <a:srgbClr val="638DA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FFFFFF"/>
                </a:solidFill>
                <a:effectLst/>
                <a:uLnTx/>
                <a:uFillTx/>
                <a:latin typeface="Trebuchet MS"/>
                <a:ea typeface="Trebuchet MS"/>
                <a:cs typeface="Trebuchet MS"/>
                <a:sym typeface="Trebuchet MS"/>
              </a:endParaRPr>
            </a:p>
          </p:txBody>
        </p:sp>
        <p:sp>
          <p:nvSpPr>
            <p:cNvPr id="26" name="Google Shape;574;p37">
              <a:extLst>
                <a:ext uri="{FF2B5EF4-FFF2-40B4-BE49-F238E27FC236}">
                  <a16:creationId xmlns:a16="http://schemas.microsoft.com/office/drawing/2014/main" id="{6B6332F5-0E94-3FBC-8A3D-891F99E220B1}"/>
                </a:ext>
              </a:extLst>
            </p:cNvPr>
            <p:cNvSpPr txBox="1"/>
            <p:nvPr/>
          </p:nvSpPr>
          <p:spPr>
            <a:xfrm>
              <a:off x="6401447" y="841861"/>
              <a:ext cx="952576" cy="290819"/>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90000"/>
                </a:lnSpc>
                <a:spcBef>
                  <a:spcPts val="0"/>
                </a:spcBef>
                <a:spcAft>
                  <a:spcPts val="0"/>
                </a:spcAft>
                <a:buClr>
                  <a:srgbClr val="000000"/>
                </a:buClr>
                <a:buSzPts val="900"/>
                <a:buFont typeface="Arial"/>
                <a:buNone/>
                <a:tabLst/>
                <a:defRPr/>
              </a:pPr>
              <a:r>
                <a:rPr kumimoji="0" lang="en" sz="8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Budget</a:t>
              </a: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Pts val="900"/>
                <a:buFont typeface="Arial"/>
                <a:buNone/>
                <a:tabLst/>
                <a:defRPr/>
              </a:pPr>
              <a:r>
                <a:rPr kumimoji="0" lang="en" sz="8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Jan. – Dec.(₦’Mn)</a:t>
              </a: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7" name="Google Shape;575;p37">
              <a:extLst>
                <a:ext uri="{FF2B5EF4-FFF2-40B4-BE49-F238E27FC236}">
                  <a16:creationId xmlns:a16="http://schemas.microsoft.com/office/drawing/2014/main" id="{693624DD-8953-E21A-CD69-57D56DBB7736}"/>
                </a:ext>
              </a:extLst>
            </p:cNvPr>
            <p:cNvSpPr txBox="1"/>
            <p:nvPr/>
          </p:nvSpPr>
          <p:spPr>
            <a:xfrm>
              <a:off x="7283706" y="849172"/>
              <a:ext cx="973949" cy="290819"/>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90000"/>
                </a:lnSpc>
                <a:spcBef>
                  <a:spcPts val="0"/>
                </a:spcBef>
                <a:spcAft>
                  <a:spcPts val="0"/>
                </a:spcAft>
                <a:buClr>
                  <a:srgbClr val="FFFFFF"/>
                </a:buClr>
                <a:buSzPts val="900"/>
                <a:buFont typeface="Trebuchet MS"/>
                <a:buNone/>
                <a:tabLst/>
                <a:defRPr/>
              </a:pPr>
              <a:r>
                <a:rPr kumimoji="0" lang="en" sz="8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Actual </a:t>
              </a: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8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Jan. – Dec.(₦’Mn)</a:t>
              </a: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8" name="Google Shape;576;p37">
              <a:extLst>
                <a:ext uri="{FF2B5EF4-FFF2-40B4-BE49-F238E27FC236}">
                  <a16:creationId xmlns:a16="http://schemas.microsoft.com/office/drawing/2014/main" id="{BE088F1E-8BDD-B2CB-261F-99330FBF1E75}"/>
                </a:ext>
              </a:extLst>
            </p:cNvPr>
            <p:cNvSpPr txBox="1"/>
            <p:nvPr/>
          </p:nvSpPr>
          <p:spPr>
            <a:xfrm>
              <a:off x="8255711" y="849171"/>
              <a:ext cx="499200" cy="290819"/>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90000"/>
                </a:lnSpc>
                <a:spcBef>
                  <a:spcPts val="0"/>
                </a:spcBef>
                <a:spcAft>
                  <a:spcPts val="0"/>
                </a:spcAft>
                <a:buClr>
                  <a:srgbClr val="FFFFFF"/>
                </a:buClr>
                <a:buSzPts val="900"/>
                <a:buFont typeface="Trebuchet MS"/>
                <a:buNone/>
                <a:tabLst/>
                <a:defRPr/>
              </a:pPr>
              <a:r>
                <a:rPr kumimoji="0" lang="en" sz="8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Perf.</a:t>
              </a: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FFFFFF"/>
                </a:buClr>
                <a:buSzPts val="900"/>
                <a:buFont typeface="Trebuchet MS"/>
                <a:buNone/>
                <a:tabLst/>
                <a:defRPr/>
              </a:pPr>
              <a:r>
                <a:rPr kumimoji="0" lang="en" sz="8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a:t>
              </a: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9" name="Google Shape;577;p37">
              <a:extLst>
                <a:ext uri="{FF2B5EF4-FFF2-40B4-BE49-F238E27FC236}">
                  <a16:creationId xmlns:a16="http://schemas.microsoft.com/office/drawing/2014/main" id="{D0032012-4118-DAC2-DB66-A4F6AC936581}"/>
                </a:ext>
              </a:extLst>
            </p:cNvPr>
            <p:cNvSpPr txBox="1"/>
            <p:nvPr/>
          </p:nvSpPr>
          <p:spPr>
            <a:xfrm>
              <a:off x="6958661" y="671084"/>
              <a:ext cx="1228830" cy="193869"/>
            </a:xfrm>
            <a:prstGeom prst="rect">
              <a:avLst/>
            </a:prstGeom>
            <a:noFill/>
            <a:ln>
              <a:noFill/>
            </a:ln>
          </p:spPr>
          <p:txBody>
            <a:bodyPr spcFirstLastPara="1" wrap="square" lIns="68575" tIns="34275" rIns="68575" bIns="34275" anchor="t" anchorCtr="0">
              <a:spAutoFit/>
            </a:bodyPr>
            <a:lstStyle/>
            <a:p>
              <a:pPr marL="0" marR="0" lvl="0" indent="0" algn="l" defTabSz="914400" rtl="0" eaLnBrk="1" fontAlgn="auto" latinLnBrk="0" hangingPunct="1">
                <a:lnSpc>
                  <a:spcPct val="90000"/>
                </a:lnSpc>
                <a:spcBef>
                  <a:spcPts val="0"/>
                </a:spcBef>
                <a:spcAft>
                  <a:spcPts val="0"/>
                </a:spcAft>
                <a:buClr>
                  <a:srgbClr val="FFFFFF"/>
                </a:buClr>
                <a:buSzPts val="900"/>
                <a:buFont typeface="Trebuchet MS"/>
                <a:buNone/>
                <a:tabLst/>
                <a:defRPr/>
              </a:pPr>
              <a:r>
                <a:rPr kumimoji="0" lang="en" sz="9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CUMULATIVE Y2023</a:t>
              </a:r>
              <a:endParaRPr kumimoji="0" sz="900" b="1" i="0" u="none" strike="noStrike" kern="0" cap="small" spc="0" normalizeH="0" baseline="0" noProof="0" dirty="0">
                <a:ln>
                  <a:noFill/>
                </a:ln>
                <a:solidFill>
                  <a:srgbClr val="FFFFFF"/>
                </a:solidFill>
                <a:effectLst/>
                <a:uLnTx/>
                <a:uFillTx/>
                <a:latin typeface="Trebuchet MS"/>
                <a:ea typeface="Trebuchet MS"/>
                <a:cs typeface="Trebuchet MS"/>
                <a:sym typeface="Trebuchet MS"/>
              </a:endParaRPr>
            </a:p>
          </p:txBody>
        </p:sp>
        <p:cxnSp>
          <p:nvCxnSpPr>
            <p:cNvPr id="30" name="Straight Connector 29">
              <a:extLst>
                <a:ext uri="{FF2B5EF4-FFF2-40B4-BE49-F238E27FC236}">
                  <a16:creationId xmlns:a16="http://schemas.microsoft.com/office/drawing/2014/main" id="{659311FA-5939-9A89-3056-5EA10C6DBC8A}"/>
                </a:ext>
              </a:extLst>
            </p:cNvPr>
            <p:cNvCxnSpPr/>
            <p:nvPr/>
          </p:nvCxnSpPr>
          <p:spPr>
            <a:xfrm>
              <a:off x="3805037" y="850999"/>
              <a:ext cx="2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5772005-B246-7E13-8010-ACED8CE42D32}"/>
                </a:ext>
              </a:extLst>
            </p:cNvPr>
            <p:cNvCxnSpPr/>
            <p:nvPr/>
          </p:nvCxnSpPr>
          <p:spPr>
            <a:xfrm>
              <a:off x="6325913" y="854438"/>
              <a:ext cx="2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40"/>
          <p:cNvSpPr txBox="1">
            <a:spLocks noGrp="1"/>
          </p:cNvSpPr>
          <p:nvPr>
            <p:ph type="sldNum" idx="12"/>
          </p:nvPr>
        </p:nvSpPr>
        <p:spPr>
          <a:xfrm>
            <a:off x="8939047" y="4872301"/>
            <a:ext cx="300900" cy="164700"/>
          </a:xfrm>
          <a:prstGeom prst="rect">
            <a:avLst/>
          </a:prstGeom>
          <a:solidFill>
            <a:srgbClr val="004E66"/>
          </a:solidFill>
          <a:ln>
            <a:noFill/>
          </a:ln>
        </p:spPr>
        <p:txBody>
          <a:bodyPr spcFirstLastPara="1" wrap="square" lIns="68575" tIns="34275" rIns="68575" bIns="34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Trebuchet MS"/>
                <a:sym typeface="Trebuchet MS"/>
              </a:rPr>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t>16</a:t>
            </a:fld>
            <a:endParaRPr kumimoji="0" sz="800" b="0" i="0" u="none" strike="noStrike" kern="0" cap="none" spc="0" normalizeH="0" baseline="0" noProof="0">
              <a:ln>
                <a:noFill/>
              </a:ln>
              <a:solidFill>
                <a:srgbClr val="FFFFFF"/>
              </a:solidFill>
              <a:effectLst/>
              <a:uLnTx/>
              <a:uFillTx/>
              <a:latin typeface="Trebuchet MS"/>
              <a:sym typeface="Trebuchet MS"/>
            </a:endParaRPr>
          </a:p>
        </p:txBody>
      </p:sp>
      <p:graphicFrame>
        <p:nvGraphicFramePr>
          <p:cNvPr id="652" name="Google Shape;652;p40"/>
          <p:cNvGraphicFramePr/>
          <p:nvPr>
            <p:extLst>
              <p:ext uri="{D42A27DB-BD31-4B8C-83A1-F6EECF244321}">
                <p14:modId xmlns:p14="http://schemas.microsoft.com/office/powerpoint/2010/main" val="3148212697"/>
              </p:ext>
            </p:extLst>
          </p:nvPr>
        </p:nvGraphicFramePr>
        <p:xfrm>
          <a:off x="362494" y="1249259"/>
          <a:ext cx="8551518" cy="3622950"/>
        </p:xfrm>
        <a:graphic>
          <a:graphicData uri="http://schemas.openxmlformats.org/drawingml/2006/table">
            <a:tbl>
              <a:tblPr firstRow="1" bandRow="1">
                <a:noFill/>
                <a:tableStyleId>{BE15051D-D3E4-46EC-9DCB-60B9829E794F}</a:tableStyleId>
              </a:tblPr>
              <a:tblGrid>
                <a:gridCol w="2303475">
                  <a:extLst>
                    <a:ext uri="{9D8B030D-6E8A-4147-A177-3AD203B41FA5}">
                      <a16:colId xmlns:a16="http://schemas.microsoft.com/office/drawing/2014/main" val="20000"/>
                    </a:ext>
                  </a:extLst>
                </a:gridCol>
                <a:gridCol w="1164024">
                  <a:extLst>
                    <a:ext uri="{9D8B030D-6E8A-4147-A177-3AD203B41FA5}">
                      <a16:colId xmlns:a16="http://schemas.microsoft.com/office/drawing/2014/main" val="20001"/>
                    </a:ext>
                  </a:extLst>
                </a:gridCol>
                <a:gridCol w="1039386">
                  <a:extLst>
                    <a:ext uri="{9D8B030D-6E8A-4147-A177-3AD203B41FA5}">
                      <a16:colId xmlns:a16="http://schemas.microsoft.com/office/drawing/2014/main" val="20002"/>
                    </a:ext>
                  </a:extLst>
                </a:gridCol>
                <a:gridCol w="925306">
                  <a:extLst>
                    <a:ext uri="{9D8B030D-6E8A-4147-A177-3AD203B41FA5}">
                      <a16:colId xmlns:a16="http://schemas.microsoft.com/office/drawing/2014/main" val="20003"/>
                    </a:ext>
                  </a:extLst>
                </a:gridCol>
                <a:gridCol w="595745">
                  <a:extLst>
                    <a:ext uri="{9D8B030D-6E8A-4147-A177-3AD203B41FA5}">
                      <a16:colId xmlns:a16="http://schemas.microsoft.com/office/drawing/2014/main" val="20004"/>
                    </a:ext>
                  </a:extLst>
                </a:gridCol>
                <a:gridCol w="1134450">
                  <a:extLst>
                    <a:ext uri="{9D8B030D-6E8A-4147-A177-3AD203B41FA5}">
                      <a16:colId xmlns:a16="http://schemas.microsoft.com/office/drawing/2014/main" val="20005"/>
                    </a:ext>
                  </a:extLst>
                </a:gridCol>
                <a:gridCol w="873821">
                  <a:extLst>
                    <a:ext uri="{9D8B030D-6E8A-4147-A177-3AD203B41FA5}">
                      <a16:colId xmlns:a16="http://schemas.microsoft.com/office/drawing/2014/main" val="20006"/>
                    </a:ext>
                  </a:extLst>
                </a:gridCol>
                <a:gridCol w="515311">
                  <a:extLst>
                    <a:ext uri="{9D8B030D-6E8A-4147-A177-3AD203B41FA5}">
                      <a16:colId xmlns:a16="http://schemas.microsoft.com/office/drawing/2014/main" val="20007"/>
                    </a:ext>
                  </a:extLst>
                </a:gridCol>
              </a:tblGrid>
              <a:tr h="298950">
                <a:tc>
                  <a:txBody>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dirty="0">
                          <a:solidFill>
                            <a:srgbClr val="262626"/>
                          </a:solidFill>
                          <a:latin typeface="Trebuchet MS"/>
                          <a:ea typeface="Trebuchet MS"/>
                          <a:cs typeface="Trebuchet MS"/>
                          <a:sym typeface="Trebuchet MS"/>
                        </a:rPr>
                        <a:t>TOTAL REVENUE</a:t>
                      </a:r>
                      <a:endParaRPr sz="1100" u="none" strike="noStrike" cap="none" dirty="0"/>
                    </a:p>
                  </a:txBody>
                  <a:tcPr marL="7150" marR="7150" marT="715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1" i="0" u="none" strike="noStrike" cap="none">
                          <a:solidFill>
                            <a:srgbClr val="262626"/>
                          </a:solidFill>
                          <a:latin typeface="Trebuchet MS"/>
                          <a:ea typeface="Trebuchet MS"/>
                          <a:cs typeface="Trebuchet MS"/>
                          <a:sym typeface="Trebuchet MS"/>
                        </a:rPr>
                        <a:t>       1,417,604 </a:t>
                      </a:r>
                      <a:endParaRPr sz="1100" u="none" strike="noStrike" cap="none"/>
                    </a:p>
                  </a:txBody>
                  <a:tcPr marL="5725" marR="5725" marT="57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1" i="0" u="none" strike="noStrike" cap="none">
                          <a:solidFill>
                            <a:srgbClr val="262626"/>
                          </a:solidFill>
                          <a:latin typeface="Trebuchet MS"/>
                          <a:ea typeface="Trebuchet MS"/>
                          <a:cs typeface="Trebuchet MS"/>
                          <a:sym typeface="Trebuchet MS"/>
                        </a:rPr>
                        <a:t>     354,401 </a:t>
                      </a:r>
                      <a:endParaRPr sz="1100" u="none" strike="noStrike" cap="none"/>
                    </a:p>
                  </a:txBody>
                  <a:tcPr marL="5725" marR="5725" marT="5725"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387,564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109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00B050"/>
                    </a:solidFill>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1" i="0" u="none" strike="noStrike" cap="none">
                          <a:solidFill>
                            <a:srgbClr val="262626"/>
                          </a:solidFill>
                          <a:latin typeface="Trebuchet MS"/>
                          <a:ea typeface="Trebuchet MS"/>
                          <a:cs typeface="Trebuchet MS"/>
                          <a:sym typeface="Trebuchet MS"/>
                        </a:rPr>
                        <a:t>     309,230 </a:t>
                      </a:r>
                      <a:endParaRPr sz="1100" u="none" strike="noStrike" cap="none"/>
                    </a:p>
                  </a:txBody>
                  <a:tcPr marL="7150" marR="7150" marT="715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248,396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80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00B050"/>
                    </a:solidFill>
                  </a:tcPr>
                </a:tc>
                <a:extLst>
                  <a:ext uri="{0D108BD9-81ED-4DB2-BD59-A6C34878D82A}">
                    <a16:rowId xmlns:a16="http://schemas.microsoft.com/office/drawing/2014/main" val="10000"/>
                  </a:ext>
                </a:extLst>
              </a:tr>
              <a:tr h="293900">
                <a:tc>
                  <a:txBody>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262626"/>
                          </a:solidFill>
                          <a:latin typeface="Trebuchet MS"/>
                          <a:ea typeface="Trebuchet MS"/>
                          <a:cs typeface="Trebuchet MS"/>
                          <a:sym typeface="Trebuchet MS"/>
                        </a:rPr>
                        <a:t>Federal Transfers</a:t>
                      </a:r>
                      <a:endParaRPr sz="1100" u="none" strike="noStrike" cap="none"/>
                    </a:p>
                  </a:txBody>
                  <a:tcPr marL="7150" marR="7150" marT="715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1" i="0" u="none" strike="noStrike" cap="none">
                          <a:solidFill>
                            <a:srgbClr val="262626"/>
                          </a:solidFill>
                          <a:latin typeface="Trebuchet MS"/>
                          <a:ea typeface="Trebuchet MS"/>
                          <a:cs typeface="Trebuchet MS"/>
                          <a:sym typeface="Trebuchet MS"/>
                        </a:rPr>
                        <a:t>          274,235 </a:t>
                      </a:r>
                      <a:endParaRPr sz="1100" u="none" strike="noStrike" cap="none"/>
                    </a:p>
                  </a:txBody>
                  <a:tcPr marL="5725" marR="5725" marT="57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1" i="0" u="none" strike="noStrike" cap="none" dirty="0">
                          <a:solidFill>
                            <a:srgbClr val="262626"/>
                          </a:solidFill>
                          <a:latin typeface="Trebuchet MS"/>
                          <a:ea typeface="Trebuchet MS"/>
                          <a:cs typeface="Trebuchet MS"/>
                          <a:sym typeface="Trebuchet MS"/>
                        </a:rPr>
                        <a:t>       68,559 </a:t>
                      </a:r>
                      <a:endParaRPr sz="1100" u="none" strike="noStrike" cap="none" dirty="0"/>
                    </a:p>
                  </a:txBody>
                  <a:tcPr marL="5725" marR="5725" marT="5725"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98,096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143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00B050"/>
                    </a:solidFill>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1" i="0" u="none" strike="noStrike" cap="none" dirty="0">
                          <a:solidFill>
                            <a:srgbClr val="262626"/>
                          </a:solidFill>
                          <a:latin typeface="Trebuchet MS"/>
                          <a:ea typeface="Trebuchet MS"/>
                          <a:cs typeface="Trebuchet MS"/>
                          <a:sym typeface="Trebuchet MS"/>
                        </a:rPr>
                        <a:t>       64,067 </a:t>
                      </a:r>
                      <a:endParaRPr sz="1100" u="none" strike="noStrike" cap="none" dirty="0"/>
                    </a:p>
                  </a:txBody>
                  <a:tcPr marL="7150" marR="7150" marT="715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72,692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113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00B050"/>
                    </a:solidFill>
                  </a:tcPr>
                </a:tc>
                <a:extLst>
                  <a:ext uri="{0D108BD9-81ED-4DB2-BD59-A6C34878D82A}">
                    <a16:rowId xmlns:a16="http://schemas.microsoft.com/office/drawing/2014/main" val="10001"/>
                  </a:ext>
                </a:extLst>
              </a:tr>
              <a:tr h="265925">
                <a:tc>
                  <a:txBody>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262626"/>
                          </a:solidFill>
                          <a:latin typeface="Trebuchet MS"/>
                          <a:ea typeface="Trebuchet MS"/>
                          <a:cs typeface="Trebuchet MS"/>
                          <a:sym typeface="Trebuchet MS"/>
                        </a:rPr>
                        <a:t> INTERNALLY GENERATED REVENUE</a:t>
                      </a:r>
                      <a:endParaRPr sz="1100" u="none" strike="noStrike" cap="none"/>
                    </a:p>
                  </a:txBody>
                  <a:tcPr marL="7150" marR="7150" marT="715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1" i="0" u="none" strike="noStrike" cap="none">
                          <a:solidFill>
                            <a:srgbClr val="262626"/>
                          </a:solidFill>
                          <a:latin typeface="Trebuchet MS"/>
                          <a:ea typeface="Trebuchet MS"/>
                          <a:cs typeface="Trebuchet MS"/>
                          <a:sym typeface="Trebuchet MS"/>
                        </a:rPr>
                        <a:t>       1,045,851 </a:t>
                      </a:r>
                      <a:endParaRPr sz="1100" u="none" strike="noStrike" cap="none"/>
                    </a:p>
                  </a:txBody>
                  <a:tcPr marL="5725" marR="5725" marT="57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1" i="0" u="none" strike="noStrike" cap="none">
                          <a:solidFill>
                            <a:srgbClr val="262626"/>
                          </a:solidFill>
                          <a:latin typeface="Trebuchet MS"/>
                          <a:ea typeface="Trebuchet MS"/>
                          <a:cs typeface="Trebuchet MS"/>
                          <a:sym typeface="Trebuchet MS"/>
                        </a:rPr>
                        <a:t>     261,463 </a:t>
                      </a:r>
                      <a:endParaRPr sz="1100" u="none" strike="noStrike" cap="none"/>
                    </a:p>
                  </a:txBody>
                  <a:tcPr marL="5725" marR="5725" marT="5725"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283,298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108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00B050"/>
                    </a:solidFill>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1" i="0" u="none" strike="noStrike" cap="none" dirty="0">
                          <a:solidFill>
                            <a:srgbClr val="262626"/>
                          </a:solidFill>
                          <a:latin typeface="Trebuchet MS"/>
                          <a:ea typeface="Trebuchet MS"/>
                          <a:cs typeface="Trebuchet MS"/>
                          <a:sym typeface="Trebuchet MS"/>
                        </a:rPr>
                        <a:t>     203,834 </a:t>
                      </a:r>
                      <a:endParaRPr sz="1100" u="none" strike="noStrike" cap="none" dirty="0"/>
                    </a:p>
                  </a:txBody>
                  <a:tcPr marL="7150" marR="7150" marT="715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171,030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84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00B050"/>
                    </a:solidFill>
                  </a:tcPr>
                </a:tc>
                <a:extLst>
                  <a:ext uri="{0D108BD9-81ED-4DB2-BD59-A6C34878D82A}">
                    <a16:rowId xmlns:a16="http://schemas.microsoft.com/office/drawing/2014/main" val="10002"/>
                  </a:ext>
                </a:extLst>
              </a:tr>
              <a:tr h="272925">
                <a:tc>
                  <a:txBody>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262626"/>
                          </a:solidFill>
                          <a:latin typeface="Trebuchet MS"/>
                          <a:ea typeface="Trebuchet MS"/>
                          <a:cs typeface="Trebuchet MS"/>
                          <a:sym typeface="Trebuchet MS"/>
                        </a:rPr>
                        <a:t>CAPITAL RECEIPTS</a:t>
                      </a:r>
                      <a:endParaRPr sz="1100" u="none" strike="noStrike" cap="none"/>
                    </a:p>
                  </a:txBody>
                  <a:tcPr marL="7150" marR="7150" marT="715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1" i="0" u="none" strike="noStrike" cap="none">
                          <a:solidFill>
                            <a:srgbClr val="262626"/>
                          </a:solidFill>
                          <a:latin typeface="Trebuchet MS"/>
                          <a:ea typeface="Trebuchet MS"/>
                          <a:cs typeface="Trebuchet MS"/>
                          <a:sym typeface="Trebuchet MS"/>
                        </a:rPr>
                        <a:t>            97,518 </a:t>
                      </a:r>
                      <a:endParaRPr sz="1100" u="none" strike="noStrike" cap="none"/>
                    </a:p>
                  </a:txBody>
                  <a:tcPr marL="5725" marR="5725" marT="57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1" i="0" u="none" strike="noStrike" cap="none">
                          <a:solidFill>
                            <a:srgbClr val="262626"/>
                          </a:solidFill>
                          <a:latin typeface="Trebuchet MS"/>
                          <a:ea typeface="Trebuchet MS"/>
                          <a:cs typeface="Trebuchet MS"/>
                          <a:sym typeface="Trebuchet MS"/>
                        </a:rPr>
                        <a:t>       24,380 </a:t>
                      </a:r>
                      <a:endParaRPr sz="1100" u="none" strike="noStrike" cap="none"/>
                    </a:p>
                  </a:txBody>
                  <a:tcPr marL="5725" marR="5725" marT="5725"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6,170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25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0000"/>
                    </a:solidFill>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1" i="0" u="none" strike="noStrike" cap="none" dirty="0">
                          <a:solidFill>
                            <a:srgbClr val="262626"/>
                          </a:solidFill>
                          <a:latin typeface="Trebuchet MS"/>
                          <a:ea typeface="Trebuchet MS"/>
                          <a:cs typeface="Trebuchet MS"/>
                          <a:sym typeface="Trebuchet MS"/>
                        </a:rPr>
                        <a:t>       22,009 </a:t>
                      </a:r>
                      <a:endParaRPr sz="1100" u="none" strike="noStrike" cap="none" dirty="0"/>
                    </a:p>
                  </a:txBody>
                  <a:tcPr marL="7150" marR="7150" marT="7150"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4,673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21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0000"/>
                    </a:solidFill>
                  </a:tcPr>
                </a:tc>
                <a:extLst>
                  <a:ext uri="{0D108BD9-81ED-4DB2-BD59-A6C34878D82A}">
                    <a16:rowId xmlns:a16="http://schemas.microsoft.com/office/drawing/2014/main" val="10003"/>
                  </a:ext>
                </a:extLst>
              </a:tr>
              <a:tr h="321900">
                <a:tc>
                  <a:txBody>
                    <a:bodyPr/>
                    <a:lstStyle/>
                    <a:p>
                      <a:pPr marL="63500" marR="0" lvl="0" indent="0" algn="l" rtl="0">
                        <a:lnSpc>
                          <a:spcPct val="100000"/>
                        </a:lnSpc>
                        <a:spcBef>
                          <a:spcPts val="0"/>
                        </a:spcBef>
                        <a:spcAft>
                          <a:spcPts val="0"/>
                        </a:spcAft>
                        <a:buClr>
                          <a:srgbClr val="262626"/>
                        </a:buClr>
                        <a:buSzPts val="900"/>
                        <a:buFont typeface="Trebuchet MS"/>
                        <a:buNone/>
                      </a:pPr>
                      <a:r>
                        <a:rPr lang="en" sz="900" b="1" u="none" strike="noStrike" cap="none">
                          <a:solidFill>
                            <a:srgbClr val="262626"/>
                          </a:solidFill>
                          <a:latin typeface="Trebuchet MS"/>
                          <a:ea typeface="Trebuchet MS"/>
                          <a:cs typeface="Trebuchet MS"/>
                          <a:sym typeface="Trebuchet MS"/>
                        </a:rPr>
                        <a:t>RECURRENT EXPENDITURE (DEBT &amp; NON DEBT)</a:t>
                      </a:r>
                      <a:endParaRPr sz="1100" u="none" strike="noStrike" cap="none"/>
                    </a:p>
                  </a:txBody>
                  <a:tcPr marL="3700" marR="3700" marT="3700" marB="3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1" u="none" strike="noStrike" cap="none" dirty="0">
                          <a:solidFill>
                            <a:srgbClr val="262626"/>
                          </a:solidFill>
                          <a:latin typeface="Trebuchet MS"/>
                          <a:ea typeface="Trebuchet MS"/>
                          <a:cs typeface="Trebuchet MS"/>
                          <a:sym typeface="Trebuchet MS"/>
                        </a:rPr>
                        <a:t>          761,219 </a:t>
                      </a:r>
                      <a:endParaRPr sz="1100" u="none" strike="noStrike" cap="none" dirty="0"/>
                    </a:p>
                  </a:txBody>
                  <a:tcPr marL="5725" marR="5725" marT="57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1" u="none" strike="noStrike" cap="none" dirty="0">
                          <a:solidFill>
                            <a:srgbClr val="262626"/>
                          </a:solidFill>
                          <a:latin typeface="Trebuchet MS"/>
                          <a:ea typeface="Trebuchet MS"/>
                          <a:cs typeface="Trebuchet MS"/>
                          <a:sym typeface="Trebuchet MS"/>
                        </a:rPr>
                        <a:t>     190,305 </a:t>
                      </a:r>
                      <a:endParaRPr sz="1100" u="none" strike="noStrike" cap="none" dirty="0"/>
                    </a:p>
                  </a:txBody>
                  <a:tcPr marL="5725" marR="5725" marT="5725"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152,139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80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00B050"/>
                    </a:solidFill>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1" i="0" u="none" strike="noStrike" cap="none" dirty="0">
                          <a:solidFill>
                            <a:srgbClr val="262626"/>
                          </a:solidFill>
                          <a:latin typeface="Trebuchet MS"/>
                          <a:ea typeface="Trebuchet MS"/>
                          <a:cs typeface="Trebuchet MS"/>
                          <a:sym typeface="Trebuchet MS"/>
                        </a:rPr>
                        <a:t>     147,820 </a:t>
                      </a:r>
                      <a:endParaRPr sz="1100" u="none" strike="noStrike" cap="none" dirty="0"/>
                    </a:p>
                  </a:txBody>
                  <a:tcPr marL="3575" marR="3575" marT="3575"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139,552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94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00B050"/>
                    </a:solidFill>
                  </a:tcPr>
                </a:tc>
                <a:extLst>
                  <a:ext uri="{0D108BD9-81ED-4DB2-BD59-A6C34878D82A}">
                    <a16:rowId xmlns:a16="http://schemas.microsoft.com/office/drawing/2014/main" val="10004"/>
                  </a:ext>
                </a:extLst>
              </a:tr>
              <a:tr h="286900">
                <a:tc>
                  <a:txBody>
                    <a:bodyPr/>
                    <a:lstStyle/>
                    <a:p>
                      <a:pPr marL="63500" marR="0" lvl="0" indent="0" algn="l" rtl="0">
                        <a:lnSpc>
                          <a:spcPct val="100000"/>
                        </a:lnSpc>
                        <a:spcBef>
                          <a:spcPts val="0"/>
                        </a:spcBef>
                        <a:spcAft>
                          <a:spcPts val="0"/>
                        </a:spcAft>
                        <a:buClr>
                          <a:srgbClr val="262626"/>
                        </a:buClr>
                        <a:buSzPts val="900"/>
                        <a:buFont typeface="Trebuchet MS"/>
                        <a:buNone/>
                      </a:pPr>
                      <a:r>
                        <a:rPr lang="en" sz="900" b="1" u="none" strike="noStrike" cap="none">
                          <a:solidFill>
                            <a:srgbClr val="262626"/>
                          </a:solidFill>
                          <a:latin typeface="Trebuchet MS"/>
                          <a:ea typeface="Trebuchet MS"/>
                          <a:cs typeface="Trebuchet MS"/>
                          <a:sym typeface="Trebuchet MS"/>
                        </a:rPr>
                        <a:t>RECURRENT DEBT</a:t>
                      </a:r>
                      <a:endParaRPr sz="1100" u="none" strike="noStrike" cap="none"/>
                    </a:p>
                  </a:txBody>
                  <a:tcPr marL="3700" marR="3700" marT="3700" marB="3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1" u="none" strike="noStrike" cap="none" dirty="0">
                          <a:solidFill>
                            <a:srgbClr val="262626"/>
                          </a:solidFill>
                          <a:latin typeface="Trebuchet MS"/>
                          <a:ea typeface="Trebuchet MS"/>
                          <a:cs typeface="Trebuchet MS"/>
                          <a:sym typeface="Trebuchet MS"/>
                        </a:rPr>
                        <a:t>            93,827 </a:t>
                      </a:r>
                      <a:endParaRPr sz="1100" u="none" strike="noStrike" cap="none" dirty="0"/>
                    </a:p>
                  </a:txBody>
                  <a:tcPr marL="5725" marR="5725" marT="57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1" u="none" strike="noStrike" cap="none" dirty="0">
                          <a:solidFill>
                            <a:srgbClr val="262626"/>
                          </a:solidFill>
                          <a:latin typeface="Trebuchet MS"/>
                          <a:ea typeface="Trebuchet MS"/>
                          <a:cs typeface="Trebuchet MS"/>
                          <a:sym typeface="Trebuchet MS"/>
                        </a:rPr>
                        <a:t>       23,457 </a:t>
                      </a:r>
                      <a:endParaRPr sz="1100" u="none" strike="noStrike" cap="none" dirty="0"/>
                    </a:p>
                  </a:txBody>
                  <a:tcPr marL="5725" marR="5725" marT="5725"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690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3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0000"/>
                    </a:solidFill>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1" i="0" u="none" strike="noStrike" cap="none">
                          <a:solidFill>
                            <a:srgbClr val="262626"/>
                          </a:solidFill>
                          <a:latin typeface="Trebuchet MS"/>
                          <a:ea typeface="Trebuchet MS"/>
                          <a:cs typeface="Trebuchet MS"/>
                          <a:sym typeface="Trebuchet MS"/>
                        </a:rPr>
                        <a:t>       17,066 </a:t>
                      </a:r>
                      <a:endParaRPr sz="1100" u="none" strike="noStrike" cap="none"/>
                    </a:p>
                  </a:txBody>
                  <a:tcPr marL="3575" marR="3575" marT="3575"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21,974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129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00B050"/>
                    </a:solidFill>
                  </a:tcPr>
                </a:tc>
                <a:extLst>
                  <a:ext uri="{0D108BD9-81ED-4DB2-BD59-A6C34878D82A}">
                    <a16:rowId xmlns:a16="http://schemas.microsoft.com/office/drawing/2014/main" val="10005"/>
                  </a:ext>
                </a:extLst>
              </a:tr>
              <a:tr h="279900">
                <a:tc>
                  <a:txBody>
                    <a:bodyPr/>
                    <a:lstStyle/>
                    <a:p>
                      <a:pPr marL="63500" marR="0" lvl="0" indent="0" algn="l" rtl="0">
                        <a:lnSpc>
                          <a:spcPct val="100000"/>
                        </a:lnSpc>
                        <a:spcBef>
                          <a:spcPts val="0"/>
                        </a:spcBef>
                        <a:spcAft>
                          <a:spcPts val="0"/>
                        </a:spcAft>
                        <a:buClr>
                          <a:srgbClr val="262626"/>
                        </a:buClr>
                        <a:buSzPts val="900"/>
                        <a:buFont typeface="Trebuchet MS"/>
                        <a:buNone/>
                      </a:pPr>
                      <a:r>
                        <a:rPr lang="en" sz="900" b="1" u="none" strike="noStrike" cap="none">
                          <a:solidFill>
                            <a:srgbClr val="262626"/>
                          </a:solidFill>
                          <a:latin typeface="Trebuchet MS"/>
                          <a:ea typeface="Trebuchet MS"/>
                          <a:cs typeface="Trebuchet MS"/>
                          <a:sym typeface="Trebuchet MS"/>
                        </a:rPr>
                        <a:t>Total Personnel Costs</a:t>
                      </a:r>
                      <a:endParaRPr sz="1100" u="none" strike="noStrike" cap="none"/>
                    </a:p>
                  </a:txBody>
                  <a:tcPr marL="3700" marR="3700" marT="3700" marB="3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1" u="none" strike="noStrike" cap="none" dirty="0">
                          <a:solidFill>
                            <a:srgbClr val="262626"/>
                          </a:solidFill>
                          <a:latin typeface="Trebuchet MS"/>
                          <a:ea typeface="Trebuchet MS"/>
                          <a:cs typeface="Trebuchet MS"/>
                          <a:sym typeface="Trebuchet MS"/>
                        </a:rPr>
                        <a:t>          198,527 </a:t>
                      </a:r>
                      <a:endParaRPr sz="1100" u="none" strike="noStrike" cap="none" dirty="0"/>
                    </a:p>
                  </a:txBody>
                  <a:tcPr marL="5725" marR="5725" marT="57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1" u="none" strike="noStrike" cap="none" dirty="0">
                          <a:solidFill>
                            <a:srgbClr val="262626"/>
                          </a:solidFill>
                          <a:latin typeface="Trebuchet MS"/>
                          <a:ea typeface="Trebuchet MS"/>
                          <a:cs typeface="Trebuchet MS"/>
                          <a:sym typeface="Trebuchet MS"/>
                        </a:rPr>
                        <a:t>       49,632 </a:t>
                      </a:r>
                      <a:endParaRPr sz="1100" u="none" strike="noStrike" cap="none" dirty="0"/>
                    </a:p>
                  </a:txBody>
                  <a:tcPr marL="5725" marR="5725" marT="5725"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55,518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112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00B050"/>
                    </a:solidFill>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1" i="0" u="none" strike="noStrike" cap="none">
                          <a:solidFill>
                            <a:srgbClr val="262626"/>
                          </a:solidFill>
                          <a:latin typeface="Trebuchet MS"/>
                          <a:ea typeface="Trebuchet MS"/>
                          <a:cs typeface="Trebuchet MS"/>
                          <a:sym typeface="Trebuchet MS"/>
                        </a:rPr>
                        <a:t>       47,396 </a:t>
                      </a:r>
                      <a:endParaRPr sz="1100" u="none" strike="noStrike" cap="none"/>
                    </a:p>
                  </a:txBody>
                  <a:tcPr marL="3575" marR="3575" marT="3575"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44,377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94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00B050"/>
                    </a:solidFill>
                  </a:tcPr>
                </a:tc>
                <a:extLst>
                  <a:ext uri="{0D108BD9-81ED-4DB2-BD59-A6C34878D82A}">
                    <a16:rowId xmlns:a16="http://schemas.microsoft.com/office/drawing/2014/main" val="10006"/>
                  </a:ext>
                </a:extLst>
              </a:tr>
              <a:tr h="286900">
                <a:tc>
                  <a:txBody>
                    <a:bodyPr/>
                    <a:lstStyle/>
                    <a:p>
                      <a:pPr marL="63500" marR="0" lvl="0" indent="0" algn="l" rtl="0">
                        <a:lnSpc>
                          <a:spcPct val="100000"/>
                        </a:lnSpc>
                        <a:spcBef>
                          <a:spcPts val="0"/>
                        </a:spcBef>
                        <a:spcAft>
                          <a:spcPts val="0"/>
                        </a:spcAft>
                        <a:buClr>
                          <a:srgbClr val="262626"/>
                        </a:buClr>
                        <a:buSzPts val="900"/>
                        <a:buFont typeface="Trebuchet MS"/>
                        <a:buNone/>
                      </a:pPr>
                      <a:r>
                        <a:rPr lang="en" sz="900" b="1" u="none" strike="noStrike" cap="none">
                          <a:solidFill>
                            <a:srgbClr val="262626"/>
                          </a:solidFill>
                          <a:latin typeface="Trebuchet MS"/>
                          <a:ea typeface="Trebuchet MS"/>
                          <a:cs typeface="Trebuchet MS"/>
                          <a:sym typeface="Trebuchet MS"/>
                        </a:rPr>
                        <a:t>Total Overhead Costs</a:t>
                      </a:r>
                      <a:endParaRPr sz="1100" u="none" strike="noStrike" cap="none"/>
                    </a:p>
                  </a:txBody>
                  <a:tcPr marL="3700" marR="3700" marT="3700" marB="3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1" u="none" strike="noStrike" cap="none" dirty="0">
                          <a:solidFill>
                            <a:srgbClr val="262626"/>
                          </a:solidFill>
                          <a:latin typeface="Trebuchet MS"/>
                          <a:ea typeface="Trebuchet MS"/>
                          <a:cs typeface="Trebuchet MS"/>
                          <a:sym typeface="Trebuchet MS"/>
                        </a:rPr>
                        <a:t>          468,865 </a:t>
                      </a:r>
                      <a:endParaRPr sz="1100" u="none" strike="noStrike" cap="none" dirty="0"/>
                    </a:p>
                  </a:txBody>
                  <a:tcPr marL="5725" marR="5725" marT="57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1" u="none" strike="noStrike" cap="none" dirty="0">
                          <a:solidFill>
                            <a:srgbClr val="262626"/>
                          </a:solidFill>
                          <a:latin typeface="Trebuchet MS"/>
                          <a:ea typeface="Trebuchet MS"/>
                          <a:cs typeface="Trebuchet MS"/>
                          <a:sym typeface="Trebuchet MS"/>
                        </a:rPr>
                        <a:t>     117,216 </a:t>
                      </a:r>
                      <a:endParaRPr sz="1100" u="none" strike="noStrike" cap="none" dirty="0"/>
                    </a:p>
                  </a:txBody>
                  <a:tcPr marL="5725" marR="5725" marT="5725"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95,931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82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00B050"/>
                    </a:solidFill>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1" i="0" u="none" strike="noStrike" cap="none" dirty="0">
                          <a:solidFill>
                            <a:srgbClr val="262626"/>
                          </a:solidFill>
                          <a:latin typeface="Trebuchet MS"/>
                          <a:ea typeface="Trebuchet MS"/>
                          <a:cs typeface="Trebuchet MS"/>
                          <a:sym typeface="Trebuchet MS"/>
                        </a:rPr>
                        <a:t>       83,358 </a:t>
                      </a:r>
                      <a:endParaRPr sz="1100" u="none" strike="noStrike" cap="none" dirty="0"/>
                    </a:p>
                  </a:txBody>
                  <a:tcPr marL="3575" marR="3575" marT="3575"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73,202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88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00B050"/>
                    </a:solidFill>
                  </a:tcPr>
                </a:tc>
                <a:extLst>
                  <a:ext uri="{0D108BD9-81ED-4DB2-BD59-A6C34878D82A}">
                    <a16:rowId xmlns:a16="http://schemas.microsoft.com/office/drawing/2014/main" val="10007"/>
                  </a:ext>
                </a:extLst>
              </a:tr>
              <a:tr h="272925">
                <a:tc>
                  <a:txBody>
                    <a:bodyPr/>
                    <a:lstStyle/>
                    <a:p>
                      <a:pPr marL="63500" marR="0" lvl="0" indent="0" algn="l" rtl="0">
                        <a:lnSpc>
                          <a:spcPct val="100000"/>
                        </a:lnSpc>
                        <a:spcBef>
                          <a:spcPts val="0"/>
                        </a:spcBef>
                        <a:spcAft>
                          <a:spcPts val="0"/>
                        </a:spcAft>
                        <a:buClr>
                          <a:srgbClr val="262626"/>
                        </a:buClr>
                        <a:buSzPts val="900"/>
                        <a:buFont typeface="Trebuchet MS"/>
                        <a:buNone/>
                      </a:pPr>
                      <a:r>
                        <a:rPr lang="en" sz="900" b="1" u="none" strike="noStrike" cap="none">
                          <a:solidFill>
                            <a:srgbClr val="262626"/>
                          </a:solidFill>
                          <a:latin typeface="Trebuchet MS"/>
                          <a:ea typeface="Trebuchet MS"/>
                          <a:cs typeface="Trebuchet MS"/>
                          <a:sym typeface="Trebuchet MS"/>
                        </a:rPr>
                        <a:t>TOTAL CAPITAL EXPENDITURE</a:t>
                      </a:r>
                      <a:endParaRPr sz="1100" u="none" strike="noStrike" cap="none"/>
                    </a:p>
                  </a:txBody>
                  <a:tcPr marL="3700" marR="3700" marT="3700" marB="3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1" u="none" strike="noStrike" cap="none" dirty="0">
                          <a:solidFill>
                            <a:srgbClr val="262626"/>
                          </a:solidFill>
                          <a:latin typeface="Trebuchet MS"/>
                          <a:ea typeface="Trebuchet MS"/>
                          <a:cs typeface="Trebuchet MS"/>
                          <a:sym typeface="Trebuchet MS"/>
                        </a:rPr>
                        <a:t>       1,006,796 </a:t>
                      </a:r>
                      <a:endParaRPr sz="1100" u="none" strike="noStrike" cap="none" dirty="0"/>
                    </a:p>
                  </a:txBody>
                  <a:tcPr marL="5725" marR="5725" marT="57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1" u="none" strike="noStrike" cap="none" dirty="0">
                          <a:solidFill>
                            <a:srgbClr val="262626"/>
                          </a:solidFill>
                          <a:latin typeface="Trebuchet MS"/>
                          <a:ea typeface="Trebuchet MS"/>
                          <a:cs typeface="Trebuchet MS"/>
                          <a:sym typeface="Trebuchet MS"/>
                        </a:rPr>
                        <a:t>     251,699 </a:t>
                      </a:r>
                      <a:endParaRPr sz="1100" u="none" strike="noStrike" cap="none" dirty="0"/>
                    </a:p>
                  </a:txBody>
                  <a:tcPr marL="5725" marR="5725" marT="5725"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336,777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134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00B050"/>
                    </a:solidFill>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1" i="0" u="none" strike="noStrike" cap="none" dirty="0">
                          <a:solidFill>
                            <a:srgbClr val="262626"/>
                          </a:solidFill>
                          <a:latin typeface="Trebuchet MS"/>
                          <a:ea typeface="Trebuchet MS"/>
                          <a:cs typeface="Trebuchet MS"/>
                          <a:sym typeface="Trebuchet MS"/>
                        </a:rPr>
                        <a:t>     291,729 </a:t>
                      </a:r>
                      <a:endParaRPr sz="1100" u="none" strike="noStrike" cap="none" dirty="0"/>
                    </a:p>
                  </a:txBody>
                  <a:tcPr marL="3575" marR="3575" marT="3575"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172,657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59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C000"/>
                    </a:solidFill>
                  </a:tcPr>
                </a:tc>
                <a:extLst>
                  <a:ext uri="{0D108BD9-81ED-4DB2-BD59-A6C34878D82A}">
                    <a16:rowId xmlns:a16="http://schemas.microsoft.com/office/drawing/2014/main" val="10008"/>
                  </a:ext>
                </a:extLst>
              </a:tr>
              <a:tr h="258900">
                <a:tc>
                  <a:txBody>
                    <a:bodyPr/>
                    <a:lstStyle/>
                    <a:p>
                      <a:pPr marL="63500" marR="0" lvl="0" indent="0" algn="l" rtl="0">
                        <a:lnSpc>
                          <a:spcPct val="100000"/>
                        </a:lnSpc>
                        <a:spcBef>
                          <a:spcPts val="0"/>
                        </a:spcBef>
                        <a:spcAft>
                          <a:spcPts val="0"/>
                        </a:spcAft>
                        <a:buClr>
                          <a:srgbClr val="262626"/>
                        </a:buClr>
                        <a:buSzPts val="900"/>
                        <a:buFont typeface="Trebuchet MS"/>
                        <a:buNone/>
                      </a:pPr>
                      <a:r>
                        <a:rPr lang="en" sz="900" b="1" u="none" strike="noStrike" cap="none">
                          <a:solidFill>
                            <a:srgbClr val="262626"/>
                          </a:solidFill>
                          <a:latin typeface="Trebuchet MS"/>
                          <a:ea typeface="Trebuchet MS"/>
                          <a:cs typeface="Trebuchet MS"/>
                          <a:sym typeface="Trebuchet MS"/>
                        </a:rPr>
                        <a:t>CAPITAL EXPENDITURE</a:t>
                      </a:r>
                      <a:endParaRPr sz="1100" u="none" strike="noStrike" cap="none"/>
                    </a:p>
                  </a:txBody>
                  <a:tcPr marL="3700" marR="3700" marT="3700" marB="3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1" u="none" strike="noStrike" cap="none" dirty="0">
                          <a:solidFill>
                            <a:srgbClr val="262626"/>
                          </a:solidFill>
                          <a:latin typeface="Trebuchet MS"/>
                          <a:ea typeface="Trebuchet MS"/>
                          <a:cs typeface="Trebuchet MS"/>
                          <a:sym typeface="Trebuchet MS"/>
                        </a:rPr>
                        <a:t>          782,217 </a:t>
                      </a:r>
                      <a:endParaRPr sz="1100" u="none" strike="noStrike" cap="none" dirty="0"/>
                    </a:p>
                  </a:txBody>
                  <a:tcPr marL="5725" marR="5725" marT="57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1" u="none" strike="noStrike" cap="none" dirty="0">
                          <a:solidFill>
                            <a:srgbClr val="262626"/>
                          </a:solidFill>
                          <a:latin typeface="Trebuchet MS"/>
                          <a:ea typeface="Trebuchet MS"/>
                          <a:cs typeface="Trebuchet MS"/>
                          <a:sym typeface="Trebuchet MS"/>
                        </a:rPr>
                        <a:t>     195,554 </a:t>
                      </a:r>
                      <a:endParaRPr sz="1100" u="none" strike="noStrike" cap="none" dirty="0"/>
                    </a:p>
                  </a:txBody>
                  <a:tcPr marL="5725" marR="5725" marT="5725"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281,637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144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00B050"/>
                    </a:solidFill>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1" i="0" u="none" strike="noStrike" cap="none" dirty="0">
                          <a:solidFill>
                            <a:srgbClr val="262626"/>
                          </a:solidFill>
                          <a:latin typeface="Trebuchet MS"/>
                          <a:ea typeface="Trebuchet MS"/>
                          <a:cs typeface="Trebuchet MS"/>
                          <a:sym typeface="Trebuchet MS"/>
                        </a:rPr>
                        <a:t>     248,980 </a:t>
                      </a:r>
                      <a:endParaRPr sz="1100" u="none" strike="noStrike" cap="none" dirty="0"/>
                    </a:p>
                  </a:txBody>
                  <a:tcPr marL="3575" marR="3575" marT="3575"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113,032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45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0000"/>
                    </a:solidFill>
                  </a:tcPr>
                </a:tc>
                <a:extLst>
                  <a:ext uri="{0D108BD9-81ED-4DB2-BD59-A6C34878D82A}">
                    <a16:rowId xmlns:a16="http://schemas.microsoft.com/office/drawing/2014/main" val="10009"/>
                  </a:ext>
                </a:extLst>
              </a:tr>
              <a:tr h="261275">
                <a:tc>
                  <a:txBody>
                    <a:bodyPr/>
                    <a:lstStyle/>
                    <a:p>
                      <a:pPr marL="63500" marR="0" lvl="0" indent="0" algn="l" rtl="0">
                        <a:lnSpc>
                          <a:spcPct val="100000"/>
                        </a:lnSpc>
                        <a:spcBef>
                          <a:spcPts val="0"/>
                        </a:spcBef>
                        <a:spcAft>
                          <a:spcPts val="0"/>
                        </a:spcAft>
                        <a:buClr>
                          <a:srgbClr val="262626"/>
                        </a:buClr>
                        <a:buSzPts val="900"/>
                        <a:buFont typeface="Trebuchet MS"/>
                        <a:buNone/>
                      </a:pPr>
                      <a:r>
                        <a:rPr lang="en" sz="900" b="1" u="none" strike="noStrike" cap="none">
                          <a:solidFill>
                            <a:srgbClr val="262626"/>
                          </a:solidFill>
                          <a:latin typeface="Trebuchet MS"/>
                          <a:ea typeface="Trebuchet MS"/>
                          <a:cs typeface="Trebuchet MS"/>
                          <a:sym typeface="Trebuchet MS"/>
                        </a:rPr>
                        <a:t>REPAYMENTS</a:t>
                      </a:r>
                      <a:endParaRPr sz="1100" u="none" strike="noStrike" cap="none"/>
                    </a:p>
                  </a:txBody>
                  <a:tcPr marL="3700" marR="3700" marT="3700" marB="3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1" u="none" strike="noStrike" cap="none" dirty="0">
                          <a:solidFill>
                            <a:srgbClr val="262626"/>
                          </a:solidFill>
                          <a:latin typeface="Trebuchet MS"/>
                          <a:ea typeface="Trebuchet MS"/>
                          <a:cs typeface="Trebuchet MS"/>
                          <a:sym typeface="Trebuchet MS"/>
                        </a:rPr>
                        <a:t>          224,579 </a:t>
                      </a:r>
                      <a:endParaRPr sz="1100" u="none" strike="noStrike" cap="none" dirty="0"/>
                    </a:p>
                  </a:txBody>
                  <a:tcPr marL="5725" marR="5725" marT="57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1" u="none" strike="noStrike" cap="none">
                          <a:solidFill>
                            <a:srgbClr val="262626"/>
                          </a:solidFill>
                          <a:latin typeface="Trebuchet MS"/>
                          <a:ea typeface="Trebuchet MS"/>
                          <a:cs typeface="Trebuchet MS"/>
                          <a:sym typeface="Trebuchet MS"/>
                        </a:rPr>
                        <a:t>       56,145 </a:t>
                      </a:r>
                      <a:endParaRPr sz="1100" u="none" strike="noStrike" cap="none"/>
                    </a:p>
                  </a:txBody>
                  <a:tcPr marL="5725" marR="5725" marT="5725"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55,140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98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00B050"/>
                    </a:solidFill>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1" i="0" u="none" strike="noStrike" cap="none">
                          <a:solidFill>
                            <a:srgbClr val="262626"/>
                          </a:solidFill>
                          <a:latin typeface="Trebuchet MS"/>
                          <a:ea typeface="Trebuchet MS"/>
                          <a:cs typeface="Trebuchet MS"/>
                          <a:sym typeface="Trebuchet MS"/>
                        </a:rPr>
                        <a:t>       42,749 </a:t>
                      </a:r>
                      <a:endParaRPr sz="1100" u="none" strike="noStrike" cap="none"/>
                    </a:p>
                  </a:txBody>
                  <a:tcPr marL="3575" marR="3575" marT="3575"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59,625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139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00B050"/>
                    </a:solidFill>
                  </a:tcPr>
                </a:tc>
                <a:extLst>
                  <a:ext uri="{0D108BD9-81ED-4DB2-BD59-A6C34878D82A}">
                    <a16:rowId xmlns:a16="http://schemas.microsoft.com/office/drawing/2014/main" val="10010"/>
                  </a:ext>
                </a:extLst>
              </a:tr>
              <a:tr h="261275">
                <a:tc>
                  <a:txBody>
                    <a:bodyPr/>
                    <a:lstStyle/>
                    <a:p>
                      <a:pPr marL="63500" marR="0" lvl="0" indent="0" algn="l" rtl="0">
                        <a:lnSpc>
                          <a:spcPct val="100000"/>
                        </a:lnSpc>
                        <a:spcBef>
                          <a:spcPts val="0"/>
                        </a:spcBef>
                        <a:spcAft>
                          <a:spcPts val="0"/>
                        </a:spcAft>
                        <a:buClr>
                          <a:srgbClr val="262626"/>
                        </a:buClr>
                        <a:buSzPts val="900"/>
                        <a:buFont typeface="Trebuchet MS"/>
                        <a:buNone/>
                      </a:pPr>
                      <a:r>
                        <a:rPr lang="en" sz="900" b="1" u="none" strike="noStrike" cap="none">
                          <a:solidFill>
                            <a:srgbClr val="262626"/>
                          </a:solidFill>
                          <a:latin typeface="Trebuchet MS"/>
                          <a:ea typeface="Trebuchet MS"/>
                          <a:cs typeface="Trebuchet MS"/>
                          <a:sym typeface="Trebuchet MS"/>
                        </a:rPr>
                        <a:t>TOTAL EXPENDITURE BUDGET SIZE</a:t>
                      </a:r>
                      <a:endParaRPr sz="1100" u="none" strike="noStrike" cap="none"/>
                    </a:p>
                  </a:txBody>
                  <a:tcPr marL="3700" marR="3700" marT="3700" marB="3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1" u="none" strike="noStrike" cap="none">
                          <a:solidFill>
                            <a:srgbClr val="262626"/>
                          </a:solidFill>
                          <a:latin typeface="Trebuchet MS"/>
                          <a:ea typeface="Trebuchet MS"/>
                          <a:cs typeface="Trebuchet MS"/>
                          <a:sym typeface="Trebuchet MS"/>
                        </a:rPr>
                        <a:t>       1,768,014 </a:t>
                      </a:r>
                      <a:endParaRPr sz="1100" u="none" strike="noStrike" cap="none"/>
                    </a:p>
                  </a:txBody>
                  <a:tcPr marL="5725" marR="5725" marT="57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1" u="none" strike="noStrike" cap="none" dirty="0">
                          <a:solidFill>
                            <a:srgbClr val="262626"/>
                          </a:solidFill>
                          <a:latin typeface="Trebuchet MS"/>
                          <a:ea typeface="Trebuchet MS"/>
                          <a:cs typeface="Trebuchet MS"/>
                          <a:sym typeface="Trebuchet MS"/>
                        </a:rPr>
                        <a:t>     442,004 </a:t>
                      </a:r>
                      <a:endParaRPr sz="1100" u="none" strike="noStrike" cap="none" dirty="0"/>
                    </a:p>
                  </a:txBody>
                  <a:tcPr marL="5725" marR="5725" marT="5725"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488,916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111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00B050"/>
                    </a:solidFill>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1" i="0" u="none" strike="noStrike" cap="none">
                          <a:solidFill>
                            <a:srgbClr val="262626"/>
                          </a:solidFill>
                          <a:latin typeface="Trebuchet MS"/>
                          <a:ea typeface="Trebuchet MS"/>
                          <a:cs typeface="Trebuchet MS"/>
                          <a:sym typeface="Trebuchet MS"/>
                        </a:rPr>
                        <a:t>     439,549 </a:t>
                      </a:r>
                      <a:endParaRPr sz="1100" u="none" strike="noStrike" cap="none"/>
                    </a:p>
                  </a:txBody>
                  <a:tcPr marL="3575" marR="3575" marT="3575"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312,209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71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C000"/>
                    </a:solidFill>
                  </a:tcPr>
                </a:tc>
                <a:extLst>
                  <a:ext uri="{0D108BD9-81ED-4DB2-BD59-A6C34878D82A}">
                    <a16:rowId xmlns:a16="http://schemas.microsoft.com/office/drawing/2014/main" val="10011"/>
                  </a:ext>
                </a:extLst>
              </a:tr>
              <a:tr h="261275">
                <a:tc>
                  <a:txBody>
                    <a:bodyPr/>
                    <a:lstStyle/>
                    <a:p>
                      <a:pPr marL="63500" marR="0" lvl="0" indent="0" algn="l" rtl="0">
                        <a:lnSpc>
                          <a:spcPct val="100000"/>
                        </a:lnSpc>
                        <a:spcBef>
                          <a:spcPts val="0"/>
                        </a:spcBef>
                        <a:spcAft>
                          <a:spcPts val="0"/>
                        </a:spcAft>
                        <a:buClr>
                          <a:srgbClr val="262626"/>
                        </a:buClr>
                        <a:buSzPts val="900"/>
                        <a:buFont typeface="Trebuchet MS"/>
                        <a:buNone/>
                      </a:pPr>
                      <a:r>
                        <a:rPr lang="en" sz="900" b="1" u="none" strike="noStrike" cap="none">
                          <a:solidFill>
                            <a:srgbClr val="262626"/>
                          </a:solidFill>
                          <a:latin typeface="Trebuchet MS"/>
                          <a:ea typeface="Trebuchet MS"/>
                          <a:cs typeface="Trebuchet MS"/>
                          <a:sym typeface="Trebuchet MS"/>
                        </a:rPr>
                        <a:t>DEFICIT FUNDING SOURCES</a:t>
                      </a:r>
                      <a:endParaRPr sz="1100" u="none" strike="noStrike" cap="none"/>
                    </a:p>
                  </a:txBody>
                  <a:tcPr marL="3700" marR="3700" marT="3700" marB="3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1" u="none" strike="noStrike" cap="none">
                          <a:solidFill>
                            <a:srgbClr val="262626"/>
                          </a:solidFill>
                          <a:latin typeface="Trebuchet MS"/>
                          <a:ea typeface="Trebuchet MS"/>
                          <a:cs typeface="Trebuchet MS"/>
                          <a:sym typeface="Trebuchet MS"/>
                        </a:rPr>
                        <a:t>          350,411 </a:t>
                      </a:r>
                      <a:endParaRPr sz="1100" u="none" strike="noStrike" cap="none"/>
                    </a:p>
                  </a:txBody>
                  <a:tcPr marL="5725" marR="5725" marT="57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1" u="none" strike="noStrike" cap="none">
                          <a:solidFill>
                            <a:srgbClr val="262626"/>
                          </a:solidFill>
                          <a:latin typeface="Trebuchet MS"/>
                          <a:ea typeface="Trebuchet MS"/>
                          <a:cs typeface="Trebuchet MS"/>
                          <a:sym typeface="Trebuchet MS"/>
                        </a:rPr>
                        <a:t>       87,603 </a:t>
                      </a:r>
                      <a:endParaRPr sz="1100" u="none" strike="noStrike" cap="none"/>
                    </a:p>
                  </a:txBody>
                  <a:tcPr marL="5725" marR="5725" marT="5725" marB="0" anchor="b">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173,638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198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tc>
                  <a:txBody>
                    <a:bodyPr/>
                    <a:lstStyle/>
                    <a:p>
                      <a:pPr marL="0" marR="0" lvl="0" indent="0" algn="r" rtl="0">
                        <a:lnSpc>
                          <a:spcPct val="100000"/>
                        </a:lnSpc>
                        <a:spcBef>
                          <a:spcPts val="0"/>
                        </a:spcBef>
                        <a:spcAft>
                          <a:spcPts val="0"/>
                        </a:spcAft>
                        <a:buClr>
                          <a:srgbClr val="000000"/>
                        </a:buClr>
                        <a:buSzPts val="900"/>
                        <a:buFont typeface="Arial"/>
                        <a:buNone/>
                      </a:pPr>
                      <a:r>
                        <a:rPr lang="en" sz="900" b="1" i="0" u="none" strike="noStrike" cap="none">
                          <a:solidFill>
                            <a:srgbClr val="262626"/>
                          </a:solidFill>
                          <a:latin typeface="Trebuchet MS"/>
                          <a:ea typeface="Trebuchet MS"/>
                          <a:cs typeface="Trebuchet MS"/>
                          <a:sym typeface="Trebuchet MS"/>
                        </a:rPr>
                        <a:t>     130,319 </a:t>
                      </a:r>
                      <a:endParaRPr sz="1100" u="none" strike="noStrike" cap="none"/>
                    </a:p>
                  </a:txBody>
                  <a:tcPr marL="3575" marR="3575" marT="3575" marB="0" anchor="b">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54,999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r" fontAlgn="b"/>
                      <a:r>
                        <a:rPr lang="en-US" sz="900" b="1" i="0" u="none" strike="noStrike" cap="none" dirty="0">
                          <a:solidFill>
                            <a:srgbClr val="262626"/>
                          </a:solidFill>
                          <a:latin typeface="Trebuchet MS"/>
                          <a:sym typeface="Arial"/>
                        </a:rPr>
                        <a:t>      42 </a:t>
                      </a:r>
                    </a:p>
                  </a:txBody>
                  <a:tcPr marL="7620" marR="7620" marT="762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extLst>
                  <a:ext uri="{0D108BD9-81ED-4DB2-BD59-A6C34878D82A}">
                    <a16:rowId xmlns:a16="http://schemas.microsoft.com/office/drawing/2014/main" val="10012"/>
                  </a:ext>
                </a:extLst>
              </a:tr>
            </a:tbl>
          </a:graphicData>
        </a:graphic>
      </p:graphicFrame>
      <p:grpSp>
        <p:nvGrpSpPr>
          <p:cNvPr id="3" name="Group 2">
            <a:extLst>
              <a:ext uri="{FF2B5EF4-FFF2-40B4-BE49-F238E27FC236}">
                <a16:creationId xmlns:a16="http://schemas.microsoft.com/office/drawing/2014/main" id="{ED5BC306-87A1-9B56-87DD-0B0DB1798E43}"/>
              </a:ext>
            </a:extLst>
          </p:cNvPr>
          <p:cNvGrpSpPr/>
          <p:nvPr/>
        </p:nvGrpSpPr>
        <p:grpSpPr>
          <a:xfrm>
            <a:off x="0" y="541"/>
            <a:ext cx="9144000" cy="630869"/>
            <a:chOff x="0" y="541"/>
            <a:chExt cx="9144000" cy="630869"/>
          </a:xfrm>
        </p:grpSpPr>
        <p:grpSp>
          <p:nvGrpSpPr>
            <p:cNvPr id="4" name="Google Shape;300;p30">
              <a:extLst>
                <a:ext uri="{FF2B5EF4-FFF2-40B4-BE49-F238E27FC236}">
                  <a16:creationId xmlns:a16="http://schemas.microsoft.com/office/drawing/2014/main" id="{9BEB697C-B8C0-7914-0D21-F5A0F49B1F08}"/>
                </a:ext>
              </a:extLst>
            </p:cNvPr>
            <p:cNvGrpSpPr/>
            <p:nvPr/>
          </p:nvGrpSpPr>
          <p:grpSpPr>
            <a:xfrm>
              <a:off x="0" y="541"/>
              <a:ext cx="9144000" cy="518622"/>
              <a:chOff x="0" y="721"/>
              <a:chExt cx="12192000" cy="691496"/>
            </a:xfrm>
          </p:grpSpPr>
          <p:sp>
            <p:nvSpPr>
              <p:cNvPr id="10" name="Google Shape;301;p30">
                <a:extLst>
                  <a:ext uri="{FF2B5EF4-FFF2-40B4-BE49-F238E27FC236}">
                    <a16:creationId xmlns:a16="http://schemas.microsoft.com/office/drawing/2014/main" id="{8DDD03FF-430E-ADC8-C5BB-18A626749451}"/>
                  </a:ext>
                </a:extLst>
              </p:cNvPr>
              <p:cNvSpPr/>
              <p:nvPr/>
            </p:nvSpPr>
            <p:spPr>
              <a:xfrm>
                <a:off x="0" y="721"/>
                <a:ext cx="12192000" cy="691496"/>
              </a:xfrm>
              <a:prstGeom prst="rect">
                <a:avLst/>
              </a:prstGeom>
              <a:solidFill>
                <a:srgbClr val="01374D"/>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Calibri"/>
                  <a:ea typeface="Calibri"/>
                  <a:cs typeface="Calibri"/>
                  <a:sym typeface="Calibri"/>
                </a:endParaRPr>
              </a:p>
            </p:txBody>
          </p:sp>
          <p:sp>
            <p:nvSpPr>
              <p:cNvPr id="11" name="Google Shape;302;p30">
                <a:extLst>
                  <a:ext uri="{FF2B5EF4-FFF2-40B4-BE49-F238E27FC236}">
                    <a16:creationId xmlns:a16="http://schemas.microsoft.com/office/drawing/2014/main" id="{159B0E64-7677-8E18-2C3D-752E0804BB57}"/>
                  </a:ext>
                </a:extLst>
              </p:cNvPr>
              <p:cNvSpPr/>
              <p:nvPr/>
            </p:nvSpPr>
            <p:spPr>
              <a:xfrm>
                <a:off x="1933997" y="70389"/>
                <a:ext cx="5063525" cy="363869"/>
              </a:xfrm>
              <a:prstGeom prst="roundRect">
                <a:avLst>
                  <a:gd name="adj" fmla="val 31201"/>
                </a:avLst>
              </a:prstGeom>
              <a:noFill/>
              <a:ln w="19050" cap="flat" cmpd="sng">
                <a:solidFill>
                  <a:srgbClr val="00B0F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12" name="Google Shape;303;p30">
                <a:extLst>
                  <a:ext uri="{FF2B5EF4-FFF2-40B4-BE49-F238E27FC236}">
                    <a16:creationId xmlns:a16="http://schemas.microsoft.com/office/drawing/2014/main" id="{F8141D80-3ED8-7986-268A-F6E7A0CB148C}"/>
                  </a:ext>
                </a:extLst>
              </p:cNvPr>
              <p:cNvCxnSpPr/>
              <p:nvPr/>
            </p:nvCxnSpPr>
            <p:spPr>
              <a:xfrm>
                <a:off x="5428144" y="513658"/>
                <a:ext cx="1014984" cy="0"/>
              </a:xfrm>
              <a:prstGeom prst="straightConnector1">
                <a:avLst/>
              </a:prstGeom>
              <a:noFill/>
              <a:ln w="19050" cap="flat" cmpd="sng">
                <a:solidFill>
                  <a:schemeClr val="lt1"/>
                </a:solidFill>
                <a:prstDash val="solid"/>
                <a:miter lim="800000"/>
                <a:headEnd type="none" w="sm" len="sm"/>
                <a:tailEnd type="none" w="sm" len="sm"/>
              </a:ln>
            </p:spPr>
          </p:cxnSp>
          <p:cxnSp>
            <p:nvCxnSpPr>
              <p:cNvPr id="13" name="Google Shape;304;p30">
                <a:extLst>
                  <a:ext uri="{FF2B5EF4-FFF2-40B4-BE49-F238E27FC236}">
                    <a16:creationId xmlns:a16="http://schemas.microsoft.com/office/drawing/2014/main" id="{B9A2A236-956A-6A27-2E4F-C25250DE9299}"/>
                  </a:ext>
                </a:extLst>
              </p:cNvPr>
              <p:cNvCxnSpPr/>
              <p:nvPr/>
            </p:nvCxnSpPr>
            <p:spPr>
              <a:xfrm>
                <a:off x="5428144" y="621481"/>
                <a:ext cx="792000" cy="0"/>
              </a:xfrm>
              <a:prstGeom prst="straightConnector1">
                <a:avLst/>
              </a:prstGeom>
              <a:noFill/>
              <a:ln w="19050" cap="flat" cmpd="sng">
                <a:solidFill>
                  <a:schemeClr val="lt1"/>
                </a:solidFill>
                <a:prstDash val="solid"/>
                <a:miter lim="800000"/>
                <a:headEnd type="none" w="sm" len="sm"/>
                <a:tailEnd type="none" w="sm" len="sm"/>
              </a:ln>
            </p:spPr>
          </p:cxnSp>
        </p:grpSp>
        <p:sp>
          <p:nvSpPr>
            <p:cNvPr id="5" name="Google Shape;309;p30">
              <a:extLst>
                <a:ext uri="{FF2B5EF4-FFF2-40B4-BE49-F238E27FC236}">
                  <a16:creationId xmlns:a16="http://schemas.microsoft.com/office/drawing/2014/main" id="{D126B594-9938-46A8-DDD4-6799F8E3B1C2}"/>
                </a:ext>
              </a:extLst>
            </p:cNvPr>
            <p:cNvSpPr txBox="1"/>
            <p:nvPr/>
          </p:nvSpPr>
          <p:spPr>
            <a:xfrm>
              <a:off x="1916267" y="50532"/>
              <a:ext cx="26556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Trebuchet MS"/>
                <a:ea typeface="Trebuchet MS"/>
                <a:cs typeface="Trebuchet MS"/>
                <a:sym typeface="Trebuchet MS"/>
              </a:endParaRPr>
            </a:p>
          </p:txBody>
        </p:sp>
        <p:sp>
          <p:nvSpPr>
            <p:cNvPr id="6" name="Flowchart: Connector 5">
              <a:extLst>
                <a:ext uri="{FF2B5EF4-FFF2-40B4-BE49-F238E27FC236}">
                  <a16:creationId xmlns:a16="http://schemas.microsoft.com/office/drawing/2014/main" id="{1FA172EC-4C02-B591-891A-B6F30EAEE463}"/>
                </a:ext>
              </a:extLst>
            </p:cNvPr>
            <p:cNvSpPr/>
            <p:nvPr/>
          </p:nvSpPr>
          <p:spPr>
            <a:xfrm>
              <a:off x="34105" y="126138"/>
              <a:ext cx="504000" cy="504000"/>
            </a:xfrm>
            <a:prstGeom prst="flowChartConnector">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oogle Shape;306;p30">
              <a:extLst>
                <a:ext uri="{FF2B5EF4-FFF2-40B4-BE49-F238E27FC236}">
                  <a16:creationId xmlns:a16="http://schemas.microsoft.com/office/drawing/2014/main" id="{F06E8EA1-8FAA-E2FA-6B24-DD1AD1CE5424}"/>
                </a:ext>
              </a:extLst>
            </p:cNvPr>
            <p:cNvPicPr preferRelativeResize="0"/>
            <p:nvPr/>
          </p:nvPicPr>
          <p:blipFill rotWithShape="1">
            <a:blip r:embed="rId3">
              <a:alphaModFix/>
            </a:blip>
            <a:srcRect/>
            <a:stretch/>
          </p:blipFill>
          <p:spPr>
            <a:xfrm>
              <a:off x="95525" y="196851"/>
              <a:ext cx="352948" cy="362573"/>
            </a:xfrm>
            <a:prstGeom prst="rect">
              <a:avLst/>
            </a:prstGeom>
            <a:noFill/>
            <a:ln>
              <a:noFill/>
            </a:ln>
          </p:spPr>
        </p:pic>
        <p:sp>
          <p:nvSpPr>
            <p:cNvPr id="8" name="Flowchart: Connector 7">
              <a:extLst>
                <a:ext uri="{FF2B5EF4-FFF2-40B4-BE49-F238E27FC236}">
                  <a16:creationId xmlns:a16="http://schemas.microsoft.com/office/drawing/2014/main" id="{3562AD18-AC71-8722-FC03-090976705824}"/>
                </a:ext>
              </a:extLst>
            </p:cNvPr>
            <p:cNvSpPr/>
            <p:nvPr/>
          </p:nvSpPr>
          <p:spPr>
            <a:xfrm>
              <a:off x="8575876" y="127410"/>
              <a:ext cx="504000" cy="504000"/>
            </a:xfrm>
            <a:prstGeom prst="flowChartConnector">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oogle Shape;308;p30" descr="A group of colorful birds&#10;&#10;Description automatically generated with low confidence">
              <a:extLst>
                <a:ext uri="{FF2B5EF4-FFF2-40B4-BE49-F238E27FC236}">
                  <a16:creationId xmlns:a16="http://schemas.microsoft.com/office/drawing/2014/main" id="{0BA564CC-2FFF-F3EE-2279-E8139A42DD9A}"/>
                </a:ext>
              </a:extLst>
            </p:cNvPr>
            <p:cNvPicPr preferRelativeResize="0"/>
            <p:nvPr/>
          </p:nvPicPr>
          <p:blipFill rotWithShape="1">
            <a:blip r:embed="rId4">
              <a:alphaModFix/>
            </a:blip>
            <a:srcRect/>
            <a:stretch/>
          </p:blipFill>
          <p:spPr>
            <a:xfrm>
              <a:off x="8611312" y="162707"/>
              <a:ext cx="433128" cy="432180"/>
            </a:xfrm>
            <a:prstGeom prst="flowChartConnector">
              <a:avLst/>
            </a:prstGeom>
            <a:blipFill rotWithShape="1">
              <a:blip r:embed="rId5">
                <a:alphaModFix amt="29000"/>
              </a:blip>
              <a:stretch>
                <a:fillRect/>
              </a:stretch>
            </a:blipFill>
            <a:ln>
              <a:noFill/>
            </a:ln>
          </p:spPr>
        </p:pic>
      </p:grpSp>
      <p:sp>
        <p:nvSpPr>
          <p:cNvPr id="2" name="Google Shape;680;p40"/>
          <p:cNvSpPr txBox="1"/>
          <p:nvPr/>
        </p:nvSpPr>
        <p:spPr>
          <a:xfrm>
            <a:off x="1300955" y="49099"/>
            <a:ext cx="4043700" cy="284700"/>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 sz="1400" b="0" i="0" u="none" strike="noStrike" kern="0" cap="small" spc="0" normalizeH="0" baseline="0" noProof="0" dirty="0">
                <a:ln>
                  <a:noFill/>
                </a:ln>
                <a:solidFill>
                  <a:srgbClr val="FFFFFF"/>
                </a:solidFill>
                <a:effectLst/>
                <a:uLnTx/>
                <a:uFillTx/>
                <a:latin typeface="Trebuchet MS"/>
                <a:ea typeface="Trebuchet MS"/>
                <a:cs typeface="Trebuchet MS"/>
                <a:sym typeface="Trebuchet MS"/>
              </a:rPr>
              <a:t>Budget Performance Summary (COMPARATIVE)</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15" name="Group 14">
            <a:extLst>
              <a:ext uri="{FF2B5EF4-FFF2-40B4-BE49-F238E27FC236}">
                <a16:creationId xmlns:a16="http://schemas.microsoft.com/office/drawing/2014/main" id="{B9FAAB66-5EAD-D4C9-3C48-8CA7022C8D2C}"/>
              </a:ext>
            </a:extLst>
          </p:cNvPr>
          <p:cNvGrpSpPr/>
          <p:nvPr/>
        </p:nvGrpSpPr>
        <p:grpSpPr>
          <a:xfrm>
            <a:off x="469371" y="695793"/>
            <a:ext cx="8444639" cy="476245"/>
            <a:chOff x="401274" y="663746"/>
            <a:chExt cx="8444639" cy="476245"/>
          </a:xfrm>
        </p:grpSpPr>
        <p:sp>
          <p:nvSpPr>
            <p:cNvPr id="16" name="Google Shape;552;p37">
              <a:extLst>
                <a:ext uri="{FF2B5EF4-FFF2-40B4-BE49-F238E27FC236}">
                  <a16:creationId xmlns:a16="http://schemas.microsoft.com/office/drawing/2014/main" id="{963C75C5-853B-3409-D27D-4F4BDA441D58}"/>
                </a:ext>
              </a:extLst>
            </p:cNvPr>
            <p:cNvSpPr/>
            <p:nvPr/>
          </p:nvSpPr>
          <p:spPr>
            <a:xfrm>
              <a:off x="401274" y="663746"/>
              <a:ext cx="1726586" cy="450449"/>
            </a:xfrm>
            <a:prstGeom prst="roundRect">
              <a:avLst>
                <a:gd name="adj" fmla="val 50000"/>
              </a:avLst>
            </a:prstGeom>
            <a:solidFill>
              <a:srgbClr val="F2F2F2"/>
            </a:solidFill>
            <a:ln w="12700" cap="flat" cmpd="sng">
              <a:solidFill>
                <a:srgbClr val="F2F2F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17" name="Google Shape;553;p37">
              <a:extLst>
                <a:ext uri="{FF2B5EF4-FFF2-40B4-BE49-F238E27FC236}">
                  <a16:creationId xmlns:a16="http://schemas.microsoft.com/office/drawing/2014/main" id="{A2D52EFC-B4B2-2497-1139-61D115431F99}"/>
                </a:ext>
              </a:extLst>
            </p:cNvPr>
            <p:cNvSpPr/>
            <p:nvPr/>
          </p:nvSpPr>
          <p:spPr>
            <a:xfrm>
              <a:off x="2593761" y="671084"/>
              <a:ext cx="1129036" cy="443198"/>
            </a:xfrm>
            <a:prstGeom prst="roundRect">
              <a:avLst>
                <a:gd name="adj" fmla="val 50000"/>
              </a:avLst>
            </a:prstGeom>
            <a:solidFill>
              <a:srgbClr val="52BE8A"/>
            </a:solidFill>
            <a:ln w="12700" cap="flat" cmpd="sng">
              <a:solidFill>
                <a:srgbClr val="52BE8A"/>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18" name="Google Shape;554;p37">
              <a:extLst>
                <a:ext uri="{FF2B5EF4-FFF2-40B4-BE49-F238E27FC236}">
                  <a16:creationId xmlns:a16="http://schemas.microsoft.com/office/drawing/2014/main" id="{DA9659C6-6FF3-B140-1289-4F0D39281808}"/>
                </a:ext>
              </a:extLst>
            </p:cNvPr>
            <p:cNvSpPr/>
            <p:nvPr/>
          </p:nvSpPr>
          <p:spPr>
            <a:xfrm>
              <a:off x="3750210" y="667161"/>
              <a:ext cx="2550639" cy="456378"/>
            </a:xfrm>
            <a:prstGeom prst="roundRect">
              <a:avLst>
                <a:gd name="adj" fmla="val 50000"/>
              </a:avLst>
            </a:prstGeom>
            <a:solidFill>
              <a:srgbClr val="004E66"/>
            </a:solidFill>
            <a:ln w="12700" cap="flat" cmpd="sng">
              <a:solidFill>
                <a:srgbClr val="638DA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19" name="Google Shape;555;p37">
              <a:extLst>
                <a:ext uri="{FF2B5EF4-FFF2-40B4-BE49-F238E27FC236}">
                  <a16:creationId xmlns:a16="http://schemas.microsoft.com/office/drawing/2014/main" id="{DAE58207-830A-64D2-ED01-D053EFCC22EA}"/>
                </a:ext>
              </a:extLst>
            </p:cNvPr>
            <p:cNvSpPr txBox="1"/>
            <p:nvPr/>
          </p:nvSpPr>
          <p:spPr>
            <a:xfrm>
              <a:off x="869121" y="729134"/>
              <a:ext cx="1201307" cy="254026"/>
            </a:xfrm>
            <a:prstGeom prst="rect">
              <a:avLst/>
            </a:prstGeom>
            <a:noFill/>
            <a:ln>
              <a:noFill/>
            </a:ln>
          </p:spPr>
          <p:txBody>
            <a:bodyPr spcFirstLastPara="1" wrap="square" lIns="68575" tIns="34275" rIns="68575" bIns="3427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 sz="1200" b="1" i="0" u="none" strike="noStrike" kern="0" cap="none" spc="0" normalizeH="0" baseline="0" noProof="0">
                  <a:ln>
                    <a:noFill/>
                  </a:ln>
                  <a:solidFill>
                    <a:srgbClr val="000000"/>
                  </a:solidFill>
                  <a:effectLst/>
                  <a:uLnTx/>
                  <a:uFillTx/>
                  <a:latin typeface="Trebuchet MS"/>
                  <a:ea typeface="Trebuchet MS"/>
                  <a:cs typeface="Trebuchet MS"/>
                  <a:sym typeface="Trebuchet MS"/>
                </a:rPr>
                <a:t>FISCAL ITEMS</a:t>
              </a:r>
              <a:endParaRPr kumimoji="0" sz="1200" b="1" i="0" u="none" strike="noStrike" kern="0" cap="none" spc="0" normalizeH="0" baseline="0" noProof="0">
                <a:ln>
                  <a:noFill/>
                </a:ln>
                <a:solidFill>
                  <a:srgbClr val="000000"/>
                </a:solidFill>
                <a:effectLst/>
                <a:uLnTx/>
                <a:uFillTx/>
                <a:latin typeface="Trebuchet MS"/>
                <a:ea typeface="Trebuchet MS"/>
                <a:cs typeface="Trebuchet MS"/>
                <a:sym typeface="Trebuchet MS"/>
              </a:endParaRPr>
            </a:p>
          </p:txBody>
        </p:sp>
        <p:cxnSp>
          <p:nvCxnSpPr>
            <p:cNvPr id="20" name="Google Shape;556;p37">
              <a:extLst>
                <a:ext uri="{FF2B5EF4-FFF2-40B4-BE49-F238E27FC236}">
                  <a16:creationId xmlns:a16="http://schemas.microsoft.com/office/drawing/2014/main" id="{F79E70F2-6CD7-E297-8905-318AFF6575D9}"/>
                </a:ext>
              </a:extLst>
            </p:cNvPr>
            <p:cNvCxnSpPr/>
            <p:nvPr/>
          </p:nvCxnSpPr>
          <p:spPr>
            <a:xfrm>
              <a:off x="7131976" y="685477"/>
              <a:ext cx="0" cy="358927"/>
            </a:xfrm>
            <a:prstGeom prst="straightConnector1">
              <a:avLst/>
            </a:prstGeom>
            <a:noFill/>
            <a:ln w="19050" cap="flat" cmpd="sng">
              <a:solidFill>
                <a:srgbClr val="FAFBFD"/>
              </a:solidFill>
              <a:prstDash val="solid"/>
              <a:miter lim="800000"/>
              <a:headEnd type="none" w="sm" len="sm"/>
              <a:tailEnd type="none" w="sm" len="sm"/>
            </a:ln>
          </p:spPr>
        </p:cxnSp>
        <p:sp>
          <p:nvSpPr>
            <p:cNvPr id="21" name="Google Shape;558;p37">
              <a:extLst>
                <a:ext uri="{FF2B5EF4-FFF2-40B4-BE49-F238E27FC236}">
                  <a16:creationId xmlns:a16="http://schemas.microsoft.com/office/drawing/2014/main" id="{D0EBC09C-ACB1-5B09-CA5A-04DF9384D3FB}"/>
                </a:ext>
              </a:extLst>
            </p:cNvPr>
            <p:cNvSpPr txBox="1"/>
            <p:nvPr/>
          </p:nvSpPr>
          <p:spPr>
            <a:xfrm>
              <a:off x="3760124" y="836441"/>
              <a:ext cx="965612" cy="290818"/>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90000"/>
                </a:lnSpc>
                <a:spcBef>
                  <a:spcPts val="0"/>
                </a:spcBef>
                <a:spcAft>
                  <a:spcPts val="0"/>
                </a:spcAft>
                <a:buClr>
                  <a:srgbClr val="000000"/>
                </a:buClr>
                <a:buSzPts val="900"/>
                <a:buFont typeface="Arial"/>
                <a:buNone/>
                <a:tabLst/>
                <a:defRPr/>
              </a:pPr>
              <a:r>
                <a:rPr kumimoji="0" lang="en" sz="8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Budget</a:t>
              </a:r>
              <a:endParaRPr kumimoji="0" sz="105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Pts val="900"/>
                <a:buFont typeface="Arial"/>
                <a:buNone/>
                <a:tabLst/>
                <a:defRPr/>
              </a:pPr>
              <a:r>
                <a:rPr kumimoji="0" lang="en" sz="8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OCt – DEC.(₦’Mn)</a:t>
              </a:r>
              <a:endParaRPr kumimoji="0" sz="105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2" name="Google Shape;559;p37">
              <a:extLst>
                <a:ext uri="{FF2B5EF4-FFF2-40B4-BE49-F238E27FC236}">
                  <a16:creationId xmlns:a16="http://schemas.microsoft.com/office/drawing/2014/main" id="{48EEFBA1-501B-066E-905D-7206F50E52D8}"/>
                </a:ext>
              </a:extLst>
            </p:cNvPr>
            <p:cNvSpPr txBox="1"/>
            <p:nvPr/>
          </p:nvSpPr>
          <p:spPr>
            <a:xfrm>
              <a:off x="4746774" y="838011"/>
              <a:ext cx="965612" cy="290820"/>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90000"/>
                </a:lnSpc>
                <a:spcBef>
                  <a:spcPts val="0"/>
                </a:spcBef>
                <a:spcAft>
                  <a:spcPts val="0"/>
                </a:spcAft>
                <a:buClr>
                  <a:srgbClr val="FFFFFF"/>
                </a:buClr>
                <a:buSzPts val="900"/>
                <a:buFont typeface="Trebuchet MS"/>
                <a:buNone/>
                <a:tabLst/>
                <a:defRPr/>
              </a:pPr>
              <a:r>
                <a:rPr kumimoji="0" lang="en" sz="8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Actual </a:t>
              </a:r>
              <a:endParaRPr kumimoji="0" sz="105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Pts val="900"/>
                <a:buFont typeface="Arial"/>
                <a:buNone/>
                <a:tabLst/>
                <a:defRPr/>
              </a:pPr>
              <a:r>
                <a:rPr kumimoji="0" lang="en-US" sz="8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Oct – DEC.</a:t>
              </a:r>
              <a:r>
                <a:rPr kumimoji="0" lang="en" sz="8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(₦’Mn)</a:t>
              </a:r>
              <a:endParaRPr kumimoji="0" sz="105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3" name="Google Shape;560;p37">
              <a:extLst>
                <a:ext uri="{FF2B5EF4-FFF2-40B4-BE49-F238E27FC236}">
                  <a16:creationId xmlns:a16="http://schemas.microsoft.com/office/drawing/2014/main" id="{4FFD9B3B-669C-0E7D-B1D6-2F9267C80C9F}"/>
                </a:ext>
              </a:extLst>
            </p:cNvPr>
            <p:cNvSpPr txBox="1"/>
            <p:nvPr/>
          </p:nvSpPr>
          <p:spPr>
            <a:xfrm>
              <a:off x="5708518" y="844735"/>
              <a:ext cx="537914" cy="290819"/>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90000"/>
                </a:lnSpc>
                <a:spcBef>
                  <a:spcPts val="0"/>
                </a:spcBef>
                <a:spcAft>
                  <a:spcPts val="0"/>
                </a:spcAft>
                <a:buClr>
                  <a:srgbClr val="FFFFFF"/>
                </a:buClr>
                <a:buSzPts val="900"/>
                <a:buFont typeface="Trebuchet MS"/>
                <a:buNone/>
                <a:tabLst/>
                <a:defRPr/>
              </a:pPr>
              <a:r>
                <a:rPr kumimoji="0" lang="en" sz="8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Perf.</a:t>
              </a:r>
              <a:endParaRPr kumimoji="0" sz="105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FFFFFF"/>
                </a:buClr>
                <a:buSzPts val="900"/>
                <a:buFont typeface="Trebuchet MS"/>
                <a:buNone/>
                <a:tabLst/>
                <a:defRPr/>
              </a:pPr>
              <a:r>
                <a:rPr kumimoji="0" lang="en" sz="8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a:t>
              </a:r>
              <a:endParaRPr kumimoji="0" sz="105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4" name="Google Shape;561;p37">
              <a:extLst>
                <a:ext uri="{FF2B5EF4-FFF2-40B4-BE49-F238E27FC236}">
                  <a16:creationId xmlns:a16="http://schemas.microsoft.com/office/drawing/2014/main" id="{E5DA47EC-DCF6-6CEF-53B7-8FEF3BE0A76B}"/>
                </a:ext>
              </a:extLst>
            </p:cNvPr>
            <p:cNvSpPr txBox="1"/>
            <p:nvPr/>
          </p:nvSpPr>
          <p:spPr>
            <a:xfrm>
              <a:off x="2579272" y="721979"/>
              <a:ext cx="1133175" cy="318601"/>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90000"/>
                </a:lnSpc>
                <a:spcBef>
                  <a:spcPts val="0"/>
                </a:spcBef>
                <a:spcAft>
                  <a:spcPts val="0"/>
                </a:spcAft>
                <a:buClr>
                  <a:srgbClr val="FFFFFF"/>
                </a:buClr>
                <a:buSzPts val="900"/>
                <a:buFont typeface="Trebuchet MS"/>
                <a:buNone/>
                <a:tabLst/>
                <a:defRPr/>
              </a:pPr>
              <a:r>
                <a:rPr kumimoji="0" lang="en" sz="9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2023 Approved  Budget</a:t>
              </a:r>
              <a:r>
                <a:rPr lang="en" sz="900" b="1" cap="small" dirty="0">
                  <a:solidFill>
                    <a:srgbClr val="FFFFFF"/>
                  </a:solidFill>
                  <a:latin typeface="Trebuchet MS"/>
                  <a:ea typeface="Trebuchet MS"/>
                  <a:cs typeface="Trebuchet MS"/>
                  <a:sym typeface="Trebuchet MS"/>
                </a:rPr>
                <a:t> </a:t>
              </a:r>
              <a:r>
                <a:rPr kumimoji="0" lang="en" sz="9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(₦’Mn)</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5" name="Google Shape;562;p37">
              <a:extLst>
                <a:ext uri="{FF2B5EF4-FFF2-40B4-BE49-F238E27FC236}">
                  <a16:creationId xmlns:a16="http://schemas.microsoft.com/office/drawing/2014/main" id="{ECDFBC3A-2000-84BE-FDFE-CE14B65D7678}"/>
                </a:ext>
              </a:extLst>
            </p:cNvPr>
            <p:cNvSpPr txBox="1"/>
            <p:nvPr/>
          </p:nvSpPr>
          <p:spPr>
            <a:xfrm>
              <a:off x="4405686" y="665326"/>
              <a:ext cx="1445147" cy="193950"/>
            </a:xfrm>
            <a:prstGeom prst="rect">
              <a:avLst/>
            </a:prstGeom>
            <a:noFill/>
            <a:ln>
              <a:noFill/>
            </a:ln>
          </p:spPr>
          <p:txBody>
            <a:bodyPr spcFirstLastPara="1" wrap="square" lIns="68575" tIns="34275" rIns="68575" bIns="34275" anchor="t" anchorCtr="0">
              <a:spAutoFit/>
            </a:bodyPr>
            <a:lstStyle/>
            <a:p>
              <a:pPr marL="0" marR="0" lvl="0" indent="0" algn="l" defTabSz="914400" rtl="0" eaLnBrk="1" fontAlgn="auto" latinLnBrk="0" hangingPunct="1">
                <a:lnSpc>
                  <a:spcPct val="90000"/>
                </a:lnSpc>
                <a:spcBef>
                  <a:spcPts val="0"/>
                </a:spcBef>
                <a:spcAft>
                  <a:spcPts val="0"/>
                </a:spcAft>
                <a:buClr>
                  <a:srgbClr val="FFFFFF"/>
                </a:buClr>
                <a:buSzPts val="900"/>
                <a:buFont typeface="Trebuchet MS"/>
                <a:buNone/>
                <a:tabLst/>
                <a:defRPr/>
              </a:pPr>
              <a:r>
                <a:rPr kumimoji="0" lang="en" sz="9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4</a:t>
              </a:r>
              <a:r>
                <a:rPr kumimoji="0" lang="en" sz="900" b="1" i="0" u="none" strike="noStrike" kern="0" cap="small" spc="0" normalizeH="0" baseline="30000" noProof="0" dirty="0">
                  <a:ln>
                    <a:noFill/>
                  </a:ln>
                  <a:solidFill>
                    <a:srgbClr val="FFFFFF"/>
                  </a:solidFill>
                  <a:effectLst/>
                  <a:uLnTx/>
                  <a:uFillTx/>
                  <a:latin typeface="Trebuchet MS"/>
                  <a:ea typeface="Trebuchet MS"/>
                  <a:cs typeface="Trebuchet MS"/>
                  <a:sym typeface="Trebuchet MS"/>
                </a:rPr>
                <a:t>TH</a:t>
              </a:r>
              <a:r>
                <a:rPr kumimoji="0" lang="en" sz="9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 QUARTER Y2023</a:t>
              </a:r>
              <a:endParaRPr kumimoji="0" sz="900" b="1" i="0" u="none" strike="noStrike" kern="0" cap="small" spc="0" normalizeH="0" baseline="0" noProof="0" dirty="0">
                <a:ln>
                  <a:noFill/>
                </a:ln>
                <a:solidFill>
                  <a:srgbClr val="FFFFFF"/>
                </a:solidFill>
                <a:effectLst/>
                <a:uLnTx/>
                <a:uFillTx/>
                <a:latin typeface="Trebuchet MS"/>
                <a:ea typeface="Trebuchet MS"/>
                <a:cs typeface="Trebuchet MS"/>
                <a:sym typeface="Trebuchet MS"/>
              </a:endParaRPr>
            </a:p>
          </p:txBody>
        </p:sp>
        <p:sp>
          <p:nvSpPr>
            <p:cNvPr id="26" name="Google Shape;573;p37">
              <a:extLst>
                <a:ext uri="{FF2B5EF4-FFF2-40B4-BE49-F238E27FC236}">
                  <a16:creationId xmlns:a16="http://schemas.microsoft.com/office/drawing/2014/main" id="{614D037A-3E98-38E0-1337-E439172248ED}"/>
                </a:ext>
              </a:extLst>
            </p:cNvPr>
            <p:cNvSpPr/>
            <p:nvPr/>
          </p:nvSpPr>
          <p:spPr>
            <a:xfrm>
              <a:off x="6332176" y="672213"/>
              <a:ext cx="2495700" cy="456300"/>
            </a:xfrm>
            <a:prstGeom prst="roundRect">
              <a:avLst>
                <a:gd name="adj" fmla="val 50000"/>
              </a:avLst>
            </a:prstGeom>
            <a:solidFill>
              <a:srgbClr val="004E66"/>
            </a:solidFill>
            <a:ln w="12700" cap="flat" cmpd="sng">
              <a:solidFill>
                <a:srgbClr val="638DA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FFFFFF"/>
                </a:solidFill>
                <a:effectLst/>
                <a:uLnTx/>
                <a:uFillTx/>
                <a:latin typeface="Trebuchet MS"/>
                <a:ea typeface="Trebuchet MS"/>
                <a:cs typeface="Trebuchet MS"/>
                <a:sym typeface="Trebuchet MS"/>
              </a:endParaRPr>
            </a:p>
          </p:txBody>
        </p:sp>
        <p:sp>
          <p:nvSpPr>
            <p:cNvPr id="27" name="Google Shape;574;p37">
              <a:extLst>
                <a:ext uri="{FF2B5EF4-FFF2-40B4-BE49-F238E27FC236}">
                  <a16:creationId xmlns:a16="http://schemas.microsoft.com/office/drawing/2014/main" id="{5848DDA5-DE56-1704-2650-6A2DACD10A21}"/>
                </a:ext>
              </a:extLst>
            </p:cNvPr>
            <p:cNvSpPr txBox="1"/>
            <p:nvPr/>
          </p:nvSpPr>
          <p:spPr>
            <a:xfrm>
              <a:off x="6401447" y="841861"/>
              <a:ext cx="973948" cy="290819"/>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90000"/>
                </a:lnSpc>
                <a:spcBef>
                  <a:spcPts val="0"/>
                </a:spcBef>
                <a:spcAft>
                  <a:spcPts val="0"/>
                </a:spcAft>
                <a:buClr>
                  <a:srgbClr val="000000"/>
                </a:buClr>
                <a:buSzPts val="900"/>
                <a:buFont typeface="Arial"/>
                <a:buNone/>
                <a:tabLst/>
                <a:defRPr/>
              </a:pPr>
              <a:r>
                <a:rPr kumimoji="0" lang="en" sz="8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Budget</a:t>
              </a: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Pts val="900"/>
                <a:buFont typeface="Arial"/>
                <a:buNone/>
                <a:tabLst/>
                <a:defRPr/>
              </a:pPr>
              <a:r>
                <a:rPr kumimoji="0" lang="en" sz="8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Oct – Dec.(₦’Mn)</a:t>
              </a: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8" name="Google Shape;575;p37">
              <a:extLst>
                <a:ext uri="{FF2B5EF4-FFF2-40B4-BE49-F238E27FC236}">
                  <a16:creationId xmlns:a16="http://schemas.microsoft.com/office/drawing/2014/main" id="{97860460-175E-C001-9190-EDAA8510E0B7}"/>
                </a:ext>
              </a:extLst>
            </p:cNvPr>
            <p:cNvSpPr txBox="1"/>
            <p:nvPr/>
          </p:nvSpPr>
          <p:spPr>
            <a:xfrm>
              <a:off x="7444666" y="849172"/>
              <a:ext cx="925723" cy="290819"/>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90000"/>
                </a:lnSpc>
                <a:spcBef>
                  <a:spcPts val="0"/>
                </a:spcBef>
                <a:spcAft>
                  <a:spcPts val="0"/>
                </a:spcAft>
                <a:buClr>
                  <a:srgbClr val="FFFFFF"/>
                </a:buClr>
                <a:buSzPts val="900"/>
                <a:buFont typeface="Trebuchet MS"/>
                <a:buNone/>
                <a:tabLst/>
                <a:defRPr/>
              </a:pPr>
              <a:r>
                <a:rPr kumimoji="0" lang="en" sz="8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Actual </a:t>
              </a: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lang="en" sz="800" b="1" cap="small" dirty="0">
                  <a:solidFill>
                    <a:srgbClr val="FFFFFF"/>
                  </a:solidFill>
                  <a:latin typeface="Trebuchet MS"/>
                  <a:ea typeface="Trebuchet MS"/>
                  <a:cs typeface="Trebuchet MS"/>
                  <a:sym typeface="Trebuchet MS"/>
                </a:rPr>
                <a:t>Oct</a:t>
              </a:r>
              <a:r>
                <a:rPr kumimoji="0" lang="en" sz="8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 – Dec.(₦’Mn)</a:t>
              </a: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9" name="Google Shape;576;p37">
              <a:extLst>
                <a:ext uri="{FF2B5EF4-FFF2-40B4-BE49-F238E27FC236}">
                  <a16:creationId xmlns:a16="http://schemas.microsoft.com/office/drawing/2014/main" id="{404620F6-133E-35D4-119F-1815F7C006B6}"/>
                </a:ext>
              </a:extLst>
            </p:cNvPr>
            <p:cNvSpPr txBox="1"/>
            <p:nvPr/>
          </p:nvSpPr>
          <p:spPr>
            <a:xfrm>
              <a:off x="8255711" y="849171"/>
              <a:ext cx="499200" cy="290819"/>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90000"/>
                </a:lnSpc>
                <a:spcBef>
                  <a:spcPts val="0"/>
                </a:spcBef>
                <a:spcAft>
                  <a:spcPts val="0"/>
                </a:spcAft>
                <a:buClr>
                  <a:srgbClr val="FFFFFF"/>
                </a:buClr>
                <a:buSzPts val="900"/>
                <a:buFont typeface="Trebuchet MS"/>
                <a:buNone/>
                <a:tabLst/>
                <a:defRPr/>
              </a:pPr>
              <a:r>
                <a:rPr kumimoji="0" lang="en" sz="8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Perf.</a:t>
              </a: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FFFFFF"/>
                </a:buClr>
                <a:buSzPts val="900"/>
                <a:buFont typeface="Trebuchet MS"/>
                <a:buNone/>
                <a:tabLst/>
                <a:defRPr/>
              </a:pPr>
              <a:r>
                <a:rPr kumimoji="0" lang="en" sz="8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a:t>
              </a: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0" name="Google Shape;577;p37">
              <a:extLst>
                <a:ext uri="{FF2B5EF4-FFF2-40B4-BE49-F238E27FC236}">
                  <a16:creationId xmlns:a16="http://schemas.microsoft.com/office/drawing/2014/main" id="{8DB48B70-4A14-6DC1-6C28-7B0CEE8BE58C}"/>
                </a:ext>
              </a:extLst>
            </p:cNvPr>
            <p:cNvSpPr txBox="1"/>
            <p:nvPr/>
          </p:nvSpPr>
          <p:spPr>
            <a:xfrm>
              <a:off x="7219922" y="676932"/>
              <a:ext cx="852682" cy="193869"/>
            </a:xfrm>
            <a:prstGeom prst="rect">
              <a:avLst/>
            </a:prstGeom>
            <a:noFill/>
            <a:ln>
              <a:noFill/>
            </a:ln>
          </p:spPr>
          <p:txBody>
            <a:bodyPr spcFirstLastPara="1" wrap="square" lIns="68575" tIns="34275" rIns="68575" bIns="34275" anchor="t" anchorCtr="0">
              <a:spAutoFit/>
            </a:bodyPr>
            <a:lstStyle/>
            <a:p>
              <a:pPr marL="0" marR="0" lvl="0" indent="0" algn="l" defTabSz="914400" rtl="0" eaLnBrk="1" fontAlgn="auto" latinLnBrk="0" hangingPunct="1">
                <a:lnSpc>
                  <a:spcPct val="90000"/>
                </a:lnSpc>
                <a:spcBef>
                  <a:spcPts val="0"/>
                </a:spcBef>
                <a:spcAft>
                  <a:spcPts val="0"/>
                </a:spcAft>
                <a:buClr>
                  <a:srgbClr val="FFFFFF"/>
                </a:buClr>
                <a:buSzPts val="900"/>
                <a:buFont typeface="Trebuchet MS"/>
                <a:buNone/>
                <a:tabLst/>
                <a:defRPr/>
              </a:pPr>
              <a:r>
                <a:rPr lang="en" sz="900" b="1" cap="small" dirty="0">
                  <a:solidFill>
                    <a:srgbClr val="FFFFFF"/>
                  </a:solidFill>
                  <a:latin typeface="Trebuchet MS"/>
                  <a:ea typeface="Trebuchet MS"/>
                  <a:cs typeface="Trebuchet MS"/>
                  <a:sym typeface="Trebuchet MS"/>
                </a:rPr>
                <a:t>4</a:t>
              </a:r>
              <a:r>
                <a:rPr lang="en" sz="900" b="1" cap="small" baseline="30000" dirty="0">
                  <a:solidFill>
                    <a:srgbClr val="FFFFFF"/>
                  </a:solidFill>
                  <a:latin typeface="Trebuchet MS"/>
                  <a:ea typeface="Trebuchet MS"/>
                  <a:cs typeface="Trebuchet MS"/>
                  <a:sym typeface="Trebuchet MS"/>
                </a:rPr>
                <a:t>TH</a:t>
              </a:r>
              <a:r>
                <a:rPr lang="en" sz="900" b="1" cap="small" dirty="0">
                  <a:solidFill>
                    <a:srgbClr val="FFFFFF"/>
                  </a:solidFill>
                  <a:latin typeface="Trebuchet MS"/>
                  <a:ea typeface="Trebuchet MS"/>
                  <a:cs typeface="Trebuchet MS"/>
                  <a:sym typeface="Trebuchet MS"/>
                </a:rPr>
                <a:t> </a:t>
              </a:r>
              <a:r>
                <a:rPr kumimoji="0" lang="en" sz="900" b="1" i="0" u="none" strike="noStrike" kern="0" cap="small" spc="0" normalizeH="0" baseline="0" noProof="0" dirty="0">
                  <a:ln>
                    <a:noFill/>
                  </a:ln>
                  <a:solidFill>
                    <a:srgbClr val="FFFFFF"/>
                  </a:solidFill>
                  <a:effectLst/>
                  <a:uLnTx/>
                  <a:uFillTx/>
                  <a:latin typeface="Trebuchet MS"/>
                  <a:ea typeface="Trebuchet MS"/>
                  <a:cs typeface="Trebuchet MS"/>
                  <a:sym typeface="Trebuchet MS"/>
                </a:rPr>
                <a:t> Y2023</a:t>
              </a:r>
              <a:endParaRPr kumimoji="0" sz="900" b="1" i="0" u="none" strike="noStrike" kern="0" cap="small" spc="0" normalizeH="0" baseline="0" noProof="0" dirty="0">
                <a:ln>
                  <a:noFill/>
                </a:ln>
                <a:solidFill>
                  <a:srgbClr val="FFFFFF"/>
                </a:solidFill>
                <a:effectLst/>
                <a:uLnTx/>
                <a:uFillTx/>
                <a:latin typeface="Trebuchet MS"/>
                <a:ea typeface="Trebuchet MS"/>
                <a:cs typeface="Trebuchet MS"/>
                <a:sym typeface="Trebuchet MS"/>
              </a:endParaRPr>
            </a:p>
          </p:txBody>
        </p:sp>
        <p:cxnSp>
          <p:nvCxnSpPr>
            <p:cNvPr id="31" name="Straight Connector 30">
              <a:extLst>
                <a:ext uri="{FF2B5EF4-FFF2-40B4-BE49-F238E27FC236}">
                  <a16:creationId xmlns:a16="http://schemas.microsoft.com/office/drawing/2014/main" id="{06FD4474-4801-8217-3557-789911A6D713}"/>
                </a:ext>
              </a:extLst>
            </p:cNvPr>
            <p:cNvCxnSpPr/>
            <p:nvPr/>
          </p:nvCxnSpPr>
          <p:spPr>
            <a:xfrm>
              <a:off x="3805037" y="850999"/>
              <a:ext cx="2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0FBC232-8CF2-0345-874D-02C94DA94F7B}"/>
                </a:ext>
              </a:extLst>
            </p:cNvPr>
            <p:cNvCxnSpPr/>
            <p:nvPr/>
          </p:nvCxnSpPr>
          <p:spPr>
            <a:xfrm>
              <a:off x="6325913" y="854438"/>
              <a:ext cx="2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41"/>
          <p:cNvSpPr txBox="1">
            <a:spLocks noGrp="1"/>
          </p:cNvSpPr>
          <p:nvPr>
            <p:ph type="sldNum" idx="12"/>
          </p:nvPr>
        </p:nvSpPr>
        <p:spPr>
          <a:xfrm>
            <a:off x="8939047" y="4872301"/>
            <a:ext cx="300900" cy="164700"/>
          </a:xfrm>
          <a:prstGeom prst="rect">
            <a:avLst/>
          </a:prstGeom>
          <a:solidFill>
            <a:srgbClr val="004E66"/>
          </a:solidFill>
          <a:ln>
            <a:noFill/>
          </a:ln>
        </p:spPr>
        <p:txBody>
          <a:bodyPr spcFirstLastPara="1" wrap="square" lIns="68575" tIns="34275" rIns="68575" bIns="34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Trebuchet MS"/>
                <a:sym typeface="Trebuchet MS"/>
              </a:rPr>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t>17</a:t>
            </a:fld>
            <a:endParaRPr kumimoji="0" sz="800" b="0" i="0" u="none" strike="noStrike" kern="0" cap="none" spc="0" normalizeH="0" baseline="0" noProof="0">
              <a:ln>
                <a:noFill/>
              </a:ln>
              <a:solidFill>
                <a:srgbClr val="FFFFFF"/>
              </a:solidFill>
              <a:effectLst/>
              <a:uLnTx/>
              <a:uFillTx/>
              <a:latin typeface="Trebuchet MS"/>
              <a:sym typeface="Trebuchet MS"/>
            </a:endParaRPr>
          </a:p>
        </p:txBody>
      </p:sp>
      <p:graphicFrame>
        <p:nvGraphicFramePr>
          <p:cNvPr id="697" name="Google Shape;697;p41"/>
          <p:cNvGraphicFramePr/>
          <p:nvPr>
            <p:extLst>
              <p:ext uri="{D42A27DB-BD31-4B8C-83A1-F6EECF244321}">
                <p14:modId xmlns:p14="http://schemas.microsoft.com/office/powerpoint/2010/main" val="790981669"/>
              </p:ext>
            </p:extLst>
          </p:nvPr>
        </p:nvGraphicFramePr>
        <p:xfrm>
          <a:off x="197217" y="704333"/>
          <a:ext cx="8749300" cy="4311789"/>
        </p:xfrm>
        <a:graphic>
          <a:graphicData uri="http://schemas.openxmlformats.org/drawingml/2006/table">
            <a:tbl>
              <a:tblPr>
                <a:noFill/>
                <a:tableStyleId>{2E096310-8E7A-4497-B44E-9EC4A4F5A28A}</a:tableStyleId>
              </a:tblPr>
              <a:tblGrid>
                <a:gridCol w="1576450">
                  <a:extLst>
                    <a:ext uri="{9D8B030D-6E8A-4147-A177-3AD203B41FA5}">
                      <a16:colId xmlns:a16="http://schemas.microsoft.com/office/drawing/2014/main" val="20000"/>
                    </a:ext>
                  </a:extLst>
                </a:gridCol>
                <a:gridCol w="738975">
                  <a:extLst>
                    <a:ext uri="{9D8B030D-6E8A-4147-A177-3AD203B41FA5}">
                      <a16:colId xmlns:a16="http://schemas.microsoft.com/office/drawing/2014/main" val="20001"/>
                    </a:ext>
                  </a:extLst>
                </a:gridCol>
                <a:gridCol w="709400">
                  <a:extLst>
                    <a:ext uri="{9D8B030D-6E8A-4147-A177-3AD203B41FA5}">
                      <a16:colId xmlns:a16="http://schemas.microsoft.com/office/drawing/2014/main" val="20002"/>
                    </a:ext>
                  </a:extLst>
                </a:gridCol>
                <a:gridCol w="669975">
                  <a:extLst>
                    <a:ext uri="{9D8B030D-6E8A-4147-A177-3AD203B41FA5}">
                      <a16:colId xmlns:a16="http://schemas.microsoft.com/office/drawing/2014/main" val="20003"/>
                    </a:ext>
                  </a:extLst>
                </a:gridCol>
                <a:gridCol w="650275">
                  <a:extLst>
                    <a:ext uri="{9D8B030D-6E8A-4147-A177-3AD203B41FA5}">
                      <a16:colId xmlns:a16="http://schemas.microsoft.com/office/drawing/2014/main" val="20004"/>
                    </a:ext>
                  </a:extLst>
                </a:gridCol>
                <a:gridCol w="689700">
                  <a:extLst>
                    <a:ext uri="{9D8B030D-6E8A-4147-A177-3AD203B41FA5}">
                      <a16:colId xmlns:a16="http://schemas.microsoft.com/office/drawing/2014/main" val="20005"/>
                    </a:ext>
                  </a:extLst>
                </a:gridCol>
                <a:gridCol w="689700">
                  <a:extLst>
                    <a:ext uri="{9D8B030D-6E8A-4147-A177-3AD203B41FA5}">
                      <a16:colId xmlns:a16="http://schemas.microsoft.com/office/drawing/2014/main" val="20006"/>
                    </a:ext>
                  </a:extLst>
                </a:gridCol>
                <a:gridCol w="660150">
                  <a:extLst>
                    <a:ext uri="{9D8B030D-6E8A-4147-A177-3AD203B41FA5}">
                      <a16:colId xmlns:a16="http://schemas.microsoft.com/office/drawing/2014/main" val="20007"/>
                    </a:ext>
                  </a:extLst>
                </a:gridCol>
                <a:gridCol w="639413">
                  <a:extLst>
                    <a:ext uri="{9D8B030D-6E8A-4147-A177-3AD203B41FA5}">
                      <a16:colId xmlns:a16="http://schemas.microsoft.com/office/drawing/2014/main" val="20008"/>
                    </a:ext>
                  </a:extLst>
                </a:gridCol>
                <a:gridCol w="613775">
                  <a:extLst>
                    <a:ext uri="{9D8B030D-6E8A-4147-A177-3AD203B41FA5}">
                      <a16:colId xmlns:a16="http://schemas.microsoft.com/office/drawing/2014/main" val="20009"/>
                    </a:ext>
                  </a:extLst>
                </a:gridCol>
                <a:gridCol w="638562">
                  <a:extLst>
                    <a:ext uri="{9D8B030D-6E8A-4147-A177-3AD203B41FA5}">
                      <a16:colId xmlns:a16="http://schemas.microsoft.com/office/drawing/2014/main" val="20010"/>
                    </a:ext>
                  </a:extLst>
                </a:gridCol>
                <a:gridCol w="472925">
                  <a:extLst>
                    <a:ext uri="{9D8B030D-6E8A-4147-A177-3AD203B41FA5}">
                      <a16:colId xmlns:a16="http://schemas.microsoft.com/office/drawing/2014/main" val="20011"/>
                    </a:ext>
                  </a:extLst>
                </a:gridCol>
              </a:tblGrid>
              <a:tr h="490605">
                <a:tc>
                  <a:txBody>
                    <a:bodyPr/>
                    <a:lstStyle/>
                    <a:p>
                      <a:pPr marL="0" marR="0" lvl="0" indent="0" algn="l" rtl="0">
                        <a:lnSpc>
                          <a:spcPct val="100000"/>
                        </a:lnSpc>
                        <a:spcBef>
                          <a:spcPts val="0"/>
                        </a:spcBef>
                        <a:spcAft>
                          <a:spcPts val="0"/>
                        </a:spcAft>
                        <a:buClr>
                          <a:srgbClr val="000000"/>
                        </a:buClr>
                        <a:buSzPts val="800"/>
                        <a:buFont typeface="Arial"/>
                        <a:buNone/>
                      </a:pPr>
                      <a:r>
                        <a:rPr lang="en" sz="900" b="1" i="0" u="none" strike="noStrike" cap="none" dirty="0">
                          <a:solidFill>
                            <a:schemeClr val="bg1"/>
                          </a:solidFill>
                          <a:latin typeface="Calibri"/>
                          <a:ea typeface="Calibri"/>
                          <a:cs typeface="Calibri"/>
                          <a:sym typeface="Calibri"/>
                        </a:rPr>
                        <a:t>FISCAL ITEMS</a:t>
                      </a:r>
                      <a:endParaRPr sz="1200" u="none" strike="noStrike" cap="none" dirty="0">
                        <a:solidFill>
                          <a:schemeClr val="bg1"/>
                        </a:solidFill>
                      </a:endParaRPr>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374D"/>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900" b="1" i="0" u="none" strike="noStrike" cap="none" dirty="0">
                          <a:solidFill>
                            <a:schemeClr val="bg1"/>
                          </a:solidFill>
                          <a:latin typeface="Calibri"/>
                          <a:ea typeface="Calibri"/>
                          <a:cs typeface="Calibri"/>
                          <a:sym typeface="Calibri"/>
                        </a:rPr>
                        <a:t>Approved Budget</a:t>
                      </a:r>
                      <a:endParaRPr sz="1200" u="none" strike="noStrike" cap="none" dirty="0">
                        <a:solidFill>
                          <a:schemeClr val="bg1"/>
                        </a:solidFill>
                      </a:endParaRPr>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374D"/>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900" b="1" i="0" u="none" strike="noStrike" cap="none" dirty="0">
                          <a:solidFill>
                            <a:schemeClr val="bg1"/>
                          </a:solidFill>
                          <a:latin typeface="Calibri"/>
                          <a:ea typeface="Calibri"/>
                          <a:cs typeface="Calibri"/>
                          <a:sym typeface="Calibri"/>
                        </a:rPr>
                        <a:t>Q1 (Benchmark) %</a:t>
                      </a:r>
                      <a:endParaRPr sz="1200" u="none" strike="noStrike" cap="none" dirty="0">
                        <a:solidFill>
                          <a:schemeClr val="bg1"/>
                        </a:solidFill>
                      </a:endParaRPr>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374D"/>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900" b="1" i="0" u="none" strike="noStrike" cap="none" dirty="0">
                          <a:solidFill>
                            <a:schemeClr val="bg1"/>
                          </a:solidFill>
                          <a:latin typeface="Calibri"/>
                          <a:ea typeface="Calibri"/>
                          <a:cs typeface="Calibri"/>
                          <a:sym typeface="Calibri"/>
                        </a:rPr>
                        <a:t>Q1 Figure</a:t>
                      </a:r>
                      <a:endParaRPr sz="1200" u="none" strike="noStrike" cap="none" dirty="0">
                        <a:solidFill>
                          <a:schemeClr val="bg1"/>
                        </a:solidFill>
                      </a:endParaRPr>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374D"/>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900" b="1" i="0" u="none" strike="noStrike" cap="none">
                          <a:solidFill>
                            <a:schemeClr val="bg1"/>
                          </a:solidFill>
                          <a:latin typeface="Calibri"/>
                          <a:ea typeface="Calibri"/>
                          <a:cs typeface="Calibri"/>
                          <a:sym typeface="Calibri"/>
                        </a:rPr>
                        <a:t>Q2 (Benchmark) %</a:t>
                      </a:r>
                      <a:endParaRPr sz="1200" u="none" strike="noStrike" cap="none">
                        <a:solidFill>
                          <a:schemeClr val="bg1"/>
                        </a:solidFill>
                      </a:endParaRPr>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374D"/>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900" b="1" i="0" u="none" strike="noStrike" cap="none" dirty="0">
                          <a:solidFill>
                            <a:schemeClr val="bg1"/>
                          </a:solidFill>
                          <a:latin typeface="Calibri"/>
                          <a:ea typeface="Calibri"/>
                          <a:cs typeface="Calibri"/>
                          <a:sym typeface="Calibri"/>
                        </a:rPr>
                        <a:t>Q2 Figure</a:t>
                      </a:r>
                      <a:endParaRPr sz="1200" u="none" strike="noStrike" cap="none" dirty="0">
                        <a:solidFill>
                          <a:schemeClr val="bg1"/>
                        </a:solidFill>
                      </a:endParaRPr>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374D"/>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900" b="1" i="0" u="none" strike="noStrike" cap="none" dirty="0">
                          <a:solidFill>
                            <a:schemeClr val="bg1"/>
                          </a:solidFill>
                          <a:latin typeface="Calibri"/>
                          <a:ea typeface="Calibri"/>
                          <a:cs typeface="Calibri"/>
                          <a:sym typeface="Calibri"/>
                        </a:rPr>
                        <a:t>Q3 (Benchmark) %</a:t>
                      </a:r>
                      <a:endParaRPr sz="1200" u="none" strike="noStrike" cap="none" dirty="0">
                        <a:solidFill>
                          <a:schemeClr val="bg1"/>
                        </a:solidFill>
                      </a:endParaRPr>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374D"/>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900" b="1" i="0" u="none" strike="noStrike" cap="none" dirty="0">
                          <a:solidFill>
                            <a:schemeClr val="bg1"/>
                          </a:solidFill>
                          <a:latin typeface="Calibri"/>
                          <a:ea typeface="Calibri"/>
                          <a:cs typeface="Calibri"/>
                          <a:sym typeface="Calibri"/>
                        </a:rPr>
                        <a:t>Q3 Figure</a:t>
                      </a:r>
                      <a:endParaRPr sz="1200" u="none" strike="noStrike" cap="none" dirty="0">
                        <a:solidFill>
                          <a:schemeClr val="bg1"/>
                        </a:solidFill>
                      </a:endParaRPr>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374D"/>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900" b="1" i="0" u="none" strike="noStrike" cap="none" dirty="0">
                          <a:solidFill>
                            <a:schemeClr val="bg1"/>
                          </a:solidFill>
                          <a:latin typeface="Calibri"/>
                          <a:ea typeface="Calibri"/>
                          <a:cs typeface="Calibri"/>
                          <a:sym typeface="Calibri"/>
                        </a:rPr>
                        <a:t>Q4 (Benchmark) %</a:t>
                      </a:r>
                      <a:endParaRPr sz="1200" u="none" strike="noStrike" cap="none" dirty="0">
                        <a:solidFill>
                          <a:schemeClr val="bg1"/>
                        </a:solidFill>
                      </a:endParaRPr>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374D"/>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900" b="1" i="0" u="none" strike="noStrike" cap="none" dirty="0">
                          <a:solidFill>
                            <a:schemeClr val="bg1"/>
                          </a:solidFill>
                          <a:latin typeface="Calibri"/>
                          <a:ea typeface="Calibri"/>
                          <a:cs typeface="Calibri"/>
                          <a:sym typeface="Calibri"/>
                        </a:rPr>
                        <a:t>Q4 Figure</a:t>
                      </a:r>
                      <a:endParaRPr sz="1200" u="none" strike="noStrike" cap="none" dirty="0">
                        <a:solidFill>
                          <a:schemeClr val="bg1"/>
                        </a:solidFill>
                      </a:endParaRPr>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374D"/>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900" b="1" i="0" u="none" strike="noStrike" cap="none" dirty="0">
                          <a:solidFill>
                            <a:schemeClr val="bg1"/>
                          </a:solidFill>
                          <a:latin typeface="Calibri"/>
                          <a:ea typeface="Calibri"/>
                          <a:cs typeface="Calibri"/>
                          <a:sym typeface="Calibri"/>
                        </a:rPr>
                        <a:t>TOTAL</a:t>
                      </a:r>
                      <a:endParaRPr sz="1200" u="none" strike="noStrike" cap="none" dirty="0">
                        <a:solidFill>
                          <a:schemeClr val="bg1"/>
                        </a:solidFill>
                      </a:endParaRPr>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374D"/>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900" b="1" i="0" u="none" strike="noStrike" cap="none" dirty="0">
                          <a:solidFill>
                            <a:schemeClr val="bg1"/>
                          </a:solidFill>
                          <a:latin typeface="Calibri"/>
                          <a:ea typeface="Calibri"/>
                          <a:cs typeface="Calibri"/>
                          <a:sym typeface="Calibri"/>
                        </a:rPr>
                        <a:t>%</a:t>
                      </a:r>
                      <a:endParaRPr sz="1200" u="none" strike="noStrike" cap="none" dirty="0">
                        <a:solidFill>
                          <a:schemeClr val="bg1"/>
                        </a:solidFill>
                      </a:endParaRPr>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374D"/>
                    </a:solidFill>
                  </a:tcPr>
                </a:tc>
                <a:extLst>
                  <a:ext uri="{0D108BD9-81ED-4DB2-BD59-A6C34878D82A}">
                    <a16:rowId xmlns:a16="http://schemas.microsoft.com/office/drawing/2014/main" val="10000"/>
                  </a:ext>
                </a:extLst>
              </a:tr>
              <a:tr h="226317">
                <a:tc>
                  <a:txBody>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dirty="0">
                          <a:solidFill>
                            <a:srgbClr val="262626"/>
                          </a:solidFill>
                          <a:latin typeface="Trebuchet MS"/>
                          <a:ea typeface="Trebuchet MS"/>
                          <a:cs typeface="Trebuchet MS"/>
                          <a:sym typeface="Trebuchet MS"/>
                        </a:rPr>
                        <a:t>TOTAL REVENUE</a:t>
                      </a:r>
                      <a:endParaRPr lang="en-GB" sz="1100" b="1" u="none" strike="noStrike" cap="none" dirty="0"/>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1,417,604</a:t>
                      </a:r>
                      <a:endParaRPr sz="1100" b="1" u="none" strike="noStrike" cap="none" dirty="0"/>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20%</a:t>
                      </a:r>
                      <a:endParaRPr sz="1100" b="1" u="none" strike="noStrike" cap="none"/>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283,521</a:t>
                      </a:r>
                      <a:endParaRPr sz="1100" b="1" u="none" strike="noStrike" cap="none"/>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24%</a:t>
                      </a:r>
                      <a:endParaRPr sz="1100" b="1" u="none" strike="noStrike" cap="none"/>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       343,769 </a:t>
                      </a:r>
                      <a:endParaRPr sz="1100" b="1" u="none" strike="noStrike" cap="none"/>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19%</a:t>
                      </a:r>
                      <a:endParaRPr sz="1100" b="1" u="none" strike="noStrike" cap="none"/>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      265,801 </a:t>
                      </a:r>
                      <a:endParaRPr sz="1100" b="1" u="none" strike="noStrike" cap="none"/>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37%</a:t>
                      </a:r>
                      <a:endParaRPr sz="1100" b="1" u="none" strike="noStrike" cap="none" dirty="0"/>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      524,513 </a:t>
                      </a:r>
                      <a:endParaRPr sz="1100" b="1" u="none" strike="noStrike" cap="none" dirty="0"/>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       1,417,604 </a:t>
                      </a:r>
                      <a:endParaRPr sz="1100" b="1" u="none" strike="noStrike" cap="none" dirty="0"/>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100%</a:t>
                      </a:r>
                      <a:endParaRPr sz="1100" b="1" u="none" strike="noStrike" cap="none"/>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extLst>
                  <a:ext uri="{0D108BD9-81ED-4DB2-BD59-A6C34878D82A}">
                    <a16:rowId xmlns:a16="http://schemas.microsoft.com/office/drawing/2014/main" val="10001"/>
                  </a:ext>
                </a:extLst>
              </a:tr>
              <a:tr h="226317">
                <a:tc>
                  <a:txBody>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dirty="0">
                          <a:solidFill>
                            <a:schemeClr val="tx1"/>
                          </a:solidFill>
                          <a:latin typeface="Trebuchet MS"/>
                          <a:ea typeface="Trebuchet MS"/>
                          <a:cs typeface="Trebuchet MS"/>
                          <a:sym typeface="Trebuchet MS"/>
                        </a:rPr>
                        <a:t>FEDERAL TRANSFERS</a:t>
                      </a:r>
                      <a:endParaRPr lang="en-GB" sz="1100" b="1" u="none" strike="noStrike" cap="none" dirty="0">
                        <a:solidFill>
                          <a:schemeClr val="tx1"/>
                        </a:solidFill>
                      </a:endParaRPr>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chemeClr val="tx1"/>
                          </a:solidFill>
                          <a:latin typeface="Trebuchet MS"/>
                          <a:ea typeface="Trebuchet MS"/>
                          <a:cs typeface="Trebuchet MS"/>
                          <a:sym typeface="Trebuchet MS"/>
                        </a:rPr>
                        <a:t>274,235</a:t>
                      </a:r>
                      <a:endParaRPr sz="1100" b="1" u="none" strike="noStrike" cap="none" dirty="0">
                        <a:solidFill>
                          <a:schemeClr val="tx1"/>
                        </a:solidFill>
                      </a:endParaRPr>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chemeClr val="tx1"/>
                          </a:solidFill>
                          <a:latin typeface="Trebuchet MS"/>
                          <a:ea typeface="Trebuchet MS"/>
                          <a:cs typeface="Trebuchet MS"/>
                          <a:sym typeface="Trebuchet MS"/>
                        </a:rPr>
                        <a:t>23%</a:t>
                      </a:r>
                      <a:endParaRPr sz="1100" b="1" u="none" strike="noStrike" cap="none" dirty="0">
                        <a:solidFill>
                          <a:schemeClr val="tx1"/>
                        </a:solidFill>
                      </a:endParaRPr>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chemeClr val="tx1"/>
                          </a:solidFill>
                          <a:latin typeface="Trebuchet MS"/>
                          <a:ea typeface="Trebuchet MS"/>
                          <a:cs typeface="Trebuchet MS"/>
                          <a:sym typeface="Trebuchet MS"/>
                        </a:rPr>
                        <a:t>63,760</a:t>
                      </a:r>
                      <a:endParaRPr sz="1100" b="1" u="none" strike="noStrike" cap="none" dirty="0">
                        <a:solidFill>
                          <a:schemeClr val="tx1"/>
                        </a:solidFill>
                      </a:endParaRPr>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chemeClr val="tx1"/>
                          </a:solidFill>
                          <a:latin typeface="Trebuchet MS"/>
                          <a:ea typeface="Trebuchet MS"/>
                          <a:cs typeface="Trebuchet MS"/>
                          <a:sym typeface="Trebuchet MS"/>
                        </a:rPr>
                        <a:t>26%</a:t>
                      </a:r>
                      <a:endParaRPr sz="1100" b="1" u="none" strike="noStrike" cap="none" dirty="0">
                        <a:solidFill>
                          <a:schemeClr val="tx1"/>
                        </a:solidFill>
                      </a:endParaRPr>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chemeClr val="tx1"/>
                          </a:solidFill>
                          <a:latin typeface="Trebuchet MS"/>
                          <a:ea typeface="Trebuchet MS"/>
                          <a:cs typeface="Trebuchet MS"/>
                          <a:sym typeface="Trebuchet MS"/>
                        </a:rPr>
                        <a:t>         69,930 </a:t>
                      </a:r>
                      <a:endParaRPr sz="1100" b="1" u="none" strike="noStrike" cap="none" dirty="0">
                        <a:solidFill>
                          <a:schemeClr val="tx1"/>
                        </a:solidFill>
                      </a:endParaRPr>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chemeClr val="tx1"/>
                          </a:solidFill>
                          <a:latin typeface="Trebuchet MS"/>
                          <a:ea typeface="Trebuchet MS"/>
                          <a:cs typeface="Trebuchet MS"/>
                          <a:sym typeface="Trebuchet MS"/>
                        </a:rPr>
                        <a:t>27%</a:t>
                      </a:r>
                      <a:endParaRPr sz="1100" b="1" u="none" strike="noStrike" cap="none">
                        <a:solidFill>
                          <a:schemeClr val="tx1"/>
                        </a:solidFill>
                      </a:endParaRPr>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chemeClr val="tx1"/>
                          </a:solidFill>
                          <a:latin typeface="Trebuchet MS"/>
                          <a:ea typeface="Trebuchet MS"/>
                          <a:cs typeface="Trebuchet MS"/>
                          <a:sym typeface="Trebuchet MS"/>
                        </a:rPr>
                        <a:t>        72,672 </a:t>
                      </a:r>
                      <a:endParaRPr sz="1100" b="1" u="none" strike="noStrike" cap="none" dirty="0">
                        <a:solidFill>
                          <a:schemeClr val="tx1"/>
                        </a:solidFill>
                      </a:endParaRPr>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chemeClr val="tx1"/>
                          </a:solidFill>
                          <a:latin typeface="Trebuchet MS"/>
                          <a:ea typeface="Trebuchet MS"/>
                          <a:cs typeface="Trebuchet MS"/>
                          <a:sym typeface="Trebuchet MS"/>
                        </a:rPr>
                        <a:t>25%</a:t>
                      </a:r>
                      <a:endParaRPr sz="1100" b="1" u="none" strike="noStrike" cap="none" dirty="0">
                        <a:solidFill>
                          <a:schemeClr val="tx1"/>
                        </a:solidFill>
                      </a:endParaRPr>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chemeClr val="tx1"/>
                          </a:solidFill>
                          <a:latin typeface="Trebuchet MS"/>
                          <a:ea typeface="Trebuchet MS"/>
                          <a:cs typeface="Trebuchet MS"/>
                          <a:sym typeface="Trebuchet MS"/>
                        </a:rPr>
                        <a:t>        67,873 </a:t>
                      </a:r>
                      <a:endParaRPr sz="1100" b="1" u="none" strike="noStrike" cap="none" dirty="0">
                        <a:solidFill>
                          <a:schemeClr val="tx1"/>
                        </a:solidFill>
                      </a:endParaRPr>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chemeClr val="tx1"/>
                          </a:solidFill>
                          <a:latin typeface="Trebuchet MS"/>
                          <a:ea typeface="Trebuchet MS"/>
                          <a:cs typeface="Trebuchet MS"/>
                          <a:sym typeface="Trebuchet MS"/>
                        </a:rPr>
                        <a:t>          274,235 </a:t>
                      </a:r>
                      <a:endParaRPr sz="1100" b="1" u="none" strike="noStrike" cap="none" dirty="0">
                        <a:solidFill>
                          <a:schemeClr val="tx1"/>
                        </a:solidFill>
                      </a:endParaRPr>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chemeClr val="tx1"/>
                          </a:solidFill>
                          <a:latin typeface="Trebuchet MS"/>
                          <a:ea typeface="Trebuchet MS"/>
                          <a:cs typeface="Trebuchet MS"/>
                          <a:sym typeface="Trebuchet MS"/>
                        </a:rPr>
                        <a:t>100%</a:t>
                      </a:r>
                      <a:endParaRPr sz="1100" b="1" u="none" strike="noStrike" cap="none" dirty="0">
                        <a:solidFill>
                          <a:schemeClr val="tx1"/>
                        </a:solidFill>
                      </a:endParaRPr>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443178">
                <a:tc>
                  <a:txBody>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dirty="0">
                          <a:solidFill>
                            <a:srgbClr val="262626"/>
                          </a:solidFill>
                          <a:latin typeface="Trebuchet MS"/>
                          <a:ea typeface="Trebuchet MS"/>
                          <a:cs typeface="Trebuchet MS"/>
                          <a:sym typeface="Trebuchet MS"/>
                        </a:rPr>
                        <a:t>INTERNALLY GENERATED REVENUE</a:t>
                      </a:r>
                      <a:endParaRPr lang="en-GB" sz="1100" b="1" u="none" strike="noStrike" cap="none" dirty="0"/>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1,045,851</a:t>
                      </a:r>
                      <a:endParaRPr sz="1100" b="1" u="none" strike="noStrike" cap="none"/>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20%</a:t>
                      </a:r>
                      <a:endParaRPr sz="1100" b="1" u="none" strike="noStrike" cap="none" dirty="0"/>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209,170</a:t>
                      </a:r>
                      <a:endParaRPr sz="1100" b="1" u="none" strike="noStrike" cap="none" dirty="0"/>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21%</a:t>
                      </a:r>
                      <a:endParaRPr sz="1100" b="1" u="none" strike="noStrike" cap="none" dirty="0"/>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       219,629 </a:t>
                      </a:r>
                      <a:endParaRPr sz="1100" b="1" u="none" strike="noStrike" cap="none" dirty="0"/>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20%</a:t>
                      </a:r>
                      <a:endParaRPr sz="1100" b="1" u="none" strike="noStrike" cap="none" dirty="0"/>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      203,941 </a:t>
                      </a:r>
                      <a:endParaRPr sz="1100" b="1" u="none" strike="noStrike" cap="none" dirty="0"/>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40%</a:t>
                      </a:r>
                      <a:endParaRPr sz="1100" b="1" u="none" strike="noStrike" cap="none" dirty="0"/>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      413,111 </a:t>
                      </a:r>
                      <a:endParaRPr sz="1100" b="1" u="none" strike="noStrike" cap="none" dirty="0"/>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       1,045,851 </a:t>
                      </a:r>
                      <a:endParaRPr sz="1100" b="1" u="none" strike="noStrike" cap="none" dirty="0"/>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100%</a:t>
                      </a:r>
                      <a:endParaRPr sz="1100" b="1" u="none" strike="noStrike" cap="none" dirty="0"/>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extLst>
                  <a:ext uri="{0D108BD9-81ED-4DB2-BD59-A6C34878D82A}">
                    <a16:rowId xmlns:a16="http://schemas.microsoft.com/office/drawing/2014/main" val="10003"/>
                  </a:ext>
                </a:extLst>
              </a:tr>
              <a:tr h="226317">
                <a:tc>
                  <a:txBody>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dirty="0">
                          <a:solidFill>
                            <a:schemeClr val="tx1"/>
                          </a:solidFill>
                          <a:latin typeface="Trebuchet MS"/>
                          <a:ea typeface="Trebuchet MS"/>
                          <a:cs typeface="Trebuchet MS"/>
                          <a:sym typeface="Trebuchet MS"/>
                        </a:rPr>
                        <a:t>CAPITAL RECEIPTS</a:t>
                      </a:r>
                      <a:endParaRPr lang="en-GB" sz="1100" b="1" u="none" strike="noStrike" cap="none" dirty="0">
                        <a:solidFill>
                          <a:schemeClr val="tx1"/>
                        </a:solidFill>
                      </a:endParaRPr>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chemeClr val="tx1"/>
                          </a:solidFill>
                          <a:latin typeface="Trebuchet MS"/>
                          <a:ea typeface="Trebuchet MS"/>
                          <a:cs typeface="Trebuchet MS"/>
                          <a:sym typeface="Trebuchet MS"/>
                        </a:rPr>
                        <a:t>97,518</a:t>
                      </a:r>
                      <a:endParaRPr sz="1100" b="1" u="none" strike="noStrike" cap="none">
                        <a:solidFill>
                          <a:schemeClr val="tx1"/>
                        </a:solidFill>
                      </a:endParaRPr>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chemeClr val="tx1"/>
                          </a:solidFill>
                          <a:latin typeface="Trebuchet MS"/>
                          <a:ea typeface="Trebuchet MS"/>
                          <a:cs typeface="Trebuchet MS"/>
                          <a:sym typeface="Trebuchet MS"/>
                        </a:rPr>
                        <a:t>20%</a:t>
                      </a:r>
                      <a:endParaRPr sz="1100" b="1" u="none" strike="noStrike" cap="none" dirty="0">
                        <a:solidFill>
                          <a:schemeClr val="tx1"/>
                        </a:solidFill>
                      </a:endParaRPr>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chemeClr val="tx1"/>
                          </a:solidFill>
                          <a:latin typeface="Trebuchet MS"/>
                          <a:ea typeface="Trebuchet MS"/>
                          <a:cs typeface="Trebuchet MS"/>
                          <a:sym typeface="Trebuchet MS"/>
                        </a:rPr>
                        <a:t>19,504</a:t>
                      </a:r>
                      <a:endParaRPr sz="1100" b="1" u="none" strike="noStrike" cap="none" dirty="0">
                        <a:solidFill>
                          <a:schemeClr val="tx1"/>
                        </a:solidFill>
                      </a:endParaRPr>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chemeClr val="tx1"/>
                          </a:solidFill>
                          <a:latin typeface="Trebuchet MS"/>
                          <a:ea typeface="Trebuchet MS"/>
                          <a:cs typeface="Trebuchet MS"/>
                          <a:sym typeface="Trebuchet MS"/>
                        </a:rPr>
                        <a:t>42%</a:t>
                      </a:r>
                      <a:endParaRPr sz="1100" b="1" u="none" strike="noStrike" cap="none" dirty="0">
                        <a:solidFill>
                          <a:schemeClr val="tx1"/>
                        </a:solidFill>
                      </a:endParaRPr>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chemeClr val="tx1"/>
                          </a:solidFill>
                          <a:latin typeface="Trebuchet MS"/>
                          <a:ea typeface="Trebuchet MS"/>
                          <a:cs typeface="Trebuchet MS"/>
                          <a:sym typeface="Trebuchet MS"/>
                        </a:rPr>
                        <a:t>         40,470 </a:t>
                      </a:r>
                      <a:endParaRPr sz="1100" b="1" u="none" strike="noStrike" cap="none" dirty="0">
                        <a:solidFill>
                          <a:schemeClr val="tx1"/>
                        </a:solidFill>
                      </a:endParaRPr>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chemeClr val="tx1"/>
                          </a:solidFill>
                          <a:latin typeface="Trebuchet MS"/>
                          <a:ea typeface="Trebuchet MS"/>
                          <a:cs typeface="Trebuchet MS"/>
                          <a:sym typeface="Trebuchet MS"/>
                        </a:rPr>
                        <a:t>6%</a:t>
                      </a:r>
                      <a:endParaRPr sz="1100" b="1" u="none" strike="noStrike" cap="none" dirty="0">
                        <a:solidFill>
                          <a:schemeClr val="tx1"/>
                        </a:solidFill>
                      </a:endParaRPr>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chemeClr val="tx1"/>
                          </a:solidFill>
                          <a:latin typeface="Trebuchet MS"/>
                          <a:ea typeface="Trebuchet MS"/>
                          <a:cs typeface="Trebuchet MS"/>
                          <a:sym typeface="Trebuchet MS"/>
                        </a:rPr>
                        <a:t>          5,851 </a:t>
                      </a:r>
                      <a:endParaRPr sz="1100" b="1" u="none" strike="noStrike" cap="none" dirty="0">
                        <a:solidFill>
                          <a:schemeClr val="tx1"/>
                        </a:solidFill>
                      </a:endParaRPr>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chemeClr val="tx1"/>
                          </a:solidFill>
                          <a:latin typeface="Trebuchet MS"/>
                          <a:ea typeface="Trebuchet MS"/>
                          <a:cs typeface="Trebuchet MS"/>
                          <a:sym typeface="Trebuchet MS"/>
                        </a:rPr>
                        <a:t>33%</a:t>
                      </a:r>
                      <a:endParaRPr sz="1100" b="1" u="none" strike="noStrike" cap="none" dirty="0">
                        <a:solidFill>
                          <a:schemeClr val="tx1"/>
                        </a:solidFill>
                      </a:endParaRPr>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chemeClr val="tx1"/>
                          </a:solidFill>
                          <a:latin typeface="Trebuchet MS"/>
                          <a:ea typeface="Trebuchet MS"/>
                          <a:cs typeface="Trebuchet MS"/>
                          <a:sym typeface="Trebuchet MS"/>
                        </a:rPr>
                        <a:t>        31,693 </a:t>
                      </a:r>
                      <a:endParaRPr sz="1100" b="1" u="none" strike="noStrike" cap="none" dirty="0">
                        <a:solidFill>
                          <a:schemeClr val="tx1"/>
                        </a:solidFill>
                      </a:endParaRPr>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chemeClr val="tx1"/>
                          </a:solidFill>
                          <a:latin typeface="Trebuchet MS"/>
                          <a:ea typeface="Trebuchet MS"/>
                          <a:cs typeface="Trebuchet MS"/>
                          <a:sym typeface="Trebuchet MS"/>
                        </a:rPr>
                        <a:t>            97,518 </a:t>
                      </a:r>
                      <a:endParaRPr sz="1100" b="1" u="none" strike="noStrike" cap="none" dirty="0">
                        <a:solidFill>
                          <a:schemeClr val="tx1"/>
                        </a:solidFill>
                      </a:endParaRPr>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chemeClr val="tx1"/>
                          </a:solidFill>
                          <a:latin typeface="Trebuchet MS"/>
                          <a:ea typeface="Trebuchet MS"/>
                          <a:cs typeface="Trebuchet MS"/>
                          <a:sym typeface="Trebuchet MS"/>
                        </a:rPr>
                        <a:t>100%</a:t>
                      </a:r>
                      <a:endParaRPr sz="1100" b="1" u="none" strike="noStrike" cap="none" dirty="0">
                        <a:solidFill>
                          <a:schemeClr val="tx1"/>
                        </a:solidFill>
                      </a:endParaRPr>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4"/>
                  </a:ext>
                </a:extLst>
              </a:tr>
              <a:tr h="443178">
                <a:tc>
                  <a:txBody>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dirty="0">
                          <a:solidFill>
                            <a:srgbClr val="262626"/>
                          </a:solidFill>
                          <a:latin typeface="Trebuchet MS"/>
                          <a:ea typeface="Trebuchet MS"/>
                          <a:cs typeface="Trebuchet MS"/>
                          <a:sym typeface="Trebuchet MS"/>
                        </a:rPr>
                        <a:t>RECURRENT EXPENDITURE              (DEBT &amp; NON DEBT)</a:t>
                      </a:r>
                      <a:endParaRPr lang="en-GB" sz="1100" b="1" u="none" strike="noStrike" cap="none" dirty="0"/>
                    </a:p>
                  </a:txBody>
                  <a:tcPr marL="63950"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748,097</a:t>
                      </a:r>
                      <a:endParaRPr sz="1100" b="1" u="none" strike="noStrike" cap="none"/>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19%</a:t>
                      </a:r>
                      <a:endParaRPr sz="1100" b="1" u="none" strike="noStrike" cap="none"/>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144,009</a:t>
                      </a:r>
                      <a:endParaRPr sz="1100" b="1" u="none" strike="noStrike" cap="none" dirty="0"/>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22%</a:t>
                      </a:r>
                      <a:endParaRPr sz="1100" b="1" u="none" strike="noStrike" cap="none" dirty="0"/>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       166,452 </a:t>
                      </a:r>
                      <a:endParaRPr sz="1100" b="1" u="none" strike="noStrike" cap="none" dirty="0"/>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21%</a:t>
                      </a:r>
                      <a:endParaRPr sz="1100" b="1" u="none" strike="noStrike" cap="none" dirty="0"/>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      157,100 </a:t>
                      </a:r>
                      <a:endParaRPr sz="1100" b="1" u="none" strike="noStrike" cap="none" dirty="0"/>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38%</a:t>
                      </a:r>
                      <a:endParaRPr sz="1100" b="1" u="none" strike="noStrike" cap="none" dirty="0"/>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      280,536 </a:t>
                      </a:r>
                      <a:endParaRPr sz="1100" b="1" u="none" strike="noStrike" cap="none" dirty="0"/>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          748,097 </a:t>
                      </a:r>
                      <a:endParaRPr sz="1100" b="1" u="none" strike="noStrike" cap="none" dirty="0"/>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100%</a:t>
                      </a:r>
                      <a:endParaRPr sz="1100" b="1" u="none" strike="noStrike" cap="none"/>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extLst>
                  <a:ext uri="{0D108BD9-81ED-4DB2-BD59-A6C34878D82A}">
                    <a16:rowId xmlns:a16="http://schemas.microsoft.com/office/drawing/2014/main" val="10005"/>
                  </a:ext>
                </a:extLst>
              </a:tr>
              <a:tr h="226317">
                <a:tc>
                  <a:txBody>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dirty="0">
                          <a:solidFill>
                            <a:schemeClr val="tx1"/>
                          </a:solidFill>
                          <a:latin typeface="Trebuchet MS"/>
                          <a:ea typeface="Trebuchet MS"/>
                          <a:cs typeface="Trebuchet MS"/>
                          <a:sym typeface="Trebuchet MS"/>
                        </a:rPr>
                        <a:t>RECURRENT DEBT</a:t>
                      </a:r>
                      <a:endParaRPr lang="en-GB" sz="1100" b="1" u="none" strike="noStrike" cap="none" dirty="0">
                        <a:solidFill>
                          <a:schemeClr val="tx1"/>
                        </a:solidFill>
                      </a:endParaRPr>
                    </a:p>
                  </a:txBody>
                  <a:tcPr marL="63950"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chemeClr val="tx1"/>
                          </a:solidFill>
                          <a:latin typeface="Trebuchet MS"/>
                          <a:ea typeface="Trebuchet MS"/>
                          <a:cs typeface="Trebuchet MS"/>
                          <a:sym typeface="Trebuchet MS"/>
                        </a:rPr>
                        <a:t>88,827</a:t>
                      </a:r>
                      <a:endParaRPr sz="1100" b="1" u="none" strike="noStrike" cap="none">
                        <a:solidFill>
                          <a:schemeClr val="tx1"/>
                        </a:solidFill>
                      </a:endParaRPr>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chemeClr val="tx1"/>
                          </a:solidFill>
                          <a:latin typeface="Trebuchet MS"/>
                          <a:ea typeface="Trebuchet MS"/>
                          <a:cs typeface="Trebuchet MS"/>
                          <a:sym typeface="Trebuchet MS"/>
                        </a:rPr>
                        <a:t>21%</a:t>
                      </a:r>
                      <a:endParaRPr sz="1100" b="1" u="none" strike="noStrike" cap="none" dirty="0">
                        <a:solidFill>
                          <a:schemeClr val="tx1"/>
                        </a:solidFill>
                      </a:endParaRPr>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chemeClr val="tx1"/>
                          </a:solidFill>
                          <a:latin typeface="Trebuchet MS"/>
                          <a:ea typeface="Trebuchet MS"/>
                          <a:cs typeface="Trebuchet MS"/>
                          <a:sym typeface="Trebuchet MS"/>
                        </a:rPr>
                        <a:t>18,210</a:t>
                      </a:r>
                      <a:endParaRPr sz="1100" b="1" u="none" strike="noStrike" cap="none">
                        <a:solidFill>
                          <a:schemeClr val="tx1"/>
                        </a:solidFill>
                      </a:endParaRPr>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chemeClr val="tx1"/>
                          </a:solidFill>
                          <a:latin typeface="Trebuchet MS"/>
                          <a:ea typeface="Trebuchet MS"/>
                          <a:cs typeface="Trebuchet MS"/>
                          <a:sym typeface="Trebuchet MS"/>
                        </a:rPr>
                        <a:t>27%</a:t>
                      </a:r>
                      <a:endParaRPr sz="1100" b="1" u="none" strike="noStrike" cap="none" dirty="0">
                        <a:solidFill>
                          <a:schemeClr val="tx1"/>
                        </a:solidFill>
                      </a:endParaRPr>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chemeClr val="tx1"/>
                          </a:solidFill>
                          <a:latin typeface="Trebuchet MS"/>
                          <a:ea typeface="Trebuchet MS"/>
                          <a:cs typeface="Trebuchet MS"/>
                          <a:sym typeface="Trebuchet MS"/>
                        </a:rPr>
                        <a:t>         23,983 </a:t>
                      </a:r>
                      <a:endParaRPr sz="1100" b="1" u="none" strike="noStrike" cap="none" dirty="0">
                        <a:solidFill>
                          <a:schemeClr val="tx1"/>
                        </a:solidFill>
                      </a:endParaRPr>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chemeClr val="tx1"/>
                          </a:solidFill>
                          <a:latin typeface="Trebuchet MS"/>
                          <a:ea typeface="Trebuchet MS"/>
                          <a:cs typeface="Trebuchet MS"/>
                          <a:sym typeface="Trebuchet MS"/>
                        </a:rPr>
                        <a:t>18%</a:t>
                      </a:r>
                      <a:endParaRPr sz="1100" b="1" u="none" strike="noStrike" cap="none" dirty="0">
                        <a:solidFill>
                          <a:schemeClr val="tx1"/>
                        </a:solidFill>
                      </a:endParaRPr>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chemeClr val="tx1"/>
                          </a:solidFill>
                          <a:latin typeface="Trebuchet MS"/>
                          <a:ea typeface="Trebuchet MS"/>
                          <a:cs typeface="Trebuchet MS"/>
                          <a:sym typeface="Trebuchet MS"/>
                        </a:rPr>
                        <a:t>        15,545 </a:t>
                      </a:r>
                      <a:endParaRPr sz="1100" b="1" u="none" strike="noStrike" cap="none" dirty="0">
                        <a:solidFill>
                          <a:schemeClr val="tx1"/>
                        </a:solidFill>
                      </a:endParaRPr>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chemeClr val="tx1"/>
                          </a:solidFill>
                          <a:latin typeface="Trebuchet MS"/>
                          <a:ea typeface="Trebuchet MS"/>
                          <a:cs typeface="Trebuchet MS"/>
                          <a:sym typeface="Trebuchet MS"/>
                        </a:rPr>
                        <a:t>35%</a:t>
                      </a:r>
                      <a:endParaRPr sz="1100" b="1" u="none" strike="noStrike" cap="none" dirty="0">
                        <a:solidFill>
                          <a:schemeClr val="tx1"/>
                        </a:solidFill>
                      </a:endParaRPr>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chemeClr val="tx1"/>
                          </a:solidFill>
                          <a:latin typeface="Trebuchet MS"/>
                          <a:ea typeface="Trebuchet MS"/>
                          <a:cs typeface="Trebuchet MS"/>
                          <a:sym typeface="Trebuchet MS"/>
                        </a:rPr>
                        <a:t>        31,089 </a:t>
                      </a:r>
                      <a:endParaRPr sz="1100" b="1" u="none" strike="noStrike" cap="none" dirty="0">
                        <a:solidFill>
                          <a:schemeClr val="tx1"/>
                        </a:solidFill>
                      </a:endParaRPr>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chemeClr val="tx1"/>
                          </a:solidFill>
                          <a:latin typeface="Trebuchet MS"/>
                          <a:ea typeface="Trebuchet MS"/>
                          <a:cs typeface="Trebuchet MS"/>
                          <a:sym typeface="Trebuchet MS"/>
                        </a:rPr>
                        <a:t>            88,827 </a:t>
                      </a:r>
                      <a:endParaRPr sz="1100" b="1" u="none" strike="noStrike" cap="none" dirty="0">
                        <a:solidFill>
                          <a:schemeClr val="tx1"/>
                        </a:solidFill>
                      </a:endParaRPr>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chemeClr val="tx1"/>
                          </a:solidFill>
                          <a:latin typeface="Trebuchet MS"/>
                          <a:ea typeface="Trebuchet MS"/>
                          <a:cs typeface="Trebuchet MS"/>
                          <a:sym typeface="Trebuchet MS"/>
                        </a:rPr>
                        <a:t>100%</a:t>
                      </a:r>
                      <a:endParaRPr sz="1100" b="1" u="none" strike="noStrike" cap="none" dirty="0">
                        <a:solidFill>
                          <a:schemeClr val="tx1"/>
                        </a:solidFill>
                      </a:endParaRPr>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6"/>
                  </a:ext>
                </a:extLst>
              </a:tr>
              <a:tr h="226317">
                <a:tc>
                  <a:txBody>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dirty="0">
                          <a:solidFill>
                            <a:srgbClr val="262626"/>
                          </a:solidFill>
                          <a:latin typeface="Trebuchet MS"/>
                          <a:ea typeface="Trebuchet MS"/>
                          <a:cs typeface="Trebuchet MS"/>
                          <a:sym typeface="Trebuchet MS"/>
                        </a:rPr>
                        <a:t>TOTAL PERSONNEL COSTS</a:t>
                      </a:r>
                      <a:endParaRPr lang="en-GB" sz="1100" b="1" u="none" strike="noStrike" cap="none" dirty="0"/>
                    </a:p>
                  </a:txBody>
                  <a:tcPr marL="63950"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227,581</a:t>
                      </a:r>
                      <a:endParaRPr sz="1100" b="1" u="none" strike="noStrike" cap="none"/>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25%</a:t>
                      </a:r>
                      <a:endParaRPr sz="1100" b="1" u="none" strike="noStrike" cap="none"/>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56,895</a:t>
                      </a:r>
                      <a:endParaRPr sz="1100" b="1" u="none" strike="noStrike" cap="none"/>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25%</a:t>
                      </a:r>
                      <a:endParaRPr sz="1100" b="1" u="none" strike="noStrike" cap="none"/>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         56,895 </a:t>
                      </a:r>
                      <a:endParaRPr sz="1100" b="1" u="none" strike="noStrike" cap="none"/>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25%</a:t>
                      </a:r>
                      <a:endParaRPr sz="1100" b="1" u="none" strike="noStrike" cap="none"/>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        56,895 </a:t>
                      </a:r>
                      <a:endParaRPr sz="1100" b="1" u="none" strike="noStrike" cap="none" dirty="0"/>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25%</a:t>
                      </a:r>
                      <a:endParaRPr sz="1100" b="1" u="none" strike="noStrike" cap="none" dirty="0"/>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        56,895 </a:t>
                      </a:r>
                      <a:endParaRPr sz="1100" b="1" u="none" strike="noStrike" cap="none" dirty="0"/>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          227,581 </a:t>
                      </a:r>
                      <a:endParaRPr sz="1100" b="1" u="none" strike="noStrike" cap="none" dirty="0"/>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100%</a:t>
                      </a:r>
                      <a:endParaRPr sz="1100" b="1" u="none" strike="noStrike" cap="none"/>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extLst>
                  <a:ext uri="{0D108BD9-81ED-4DB2-BD59-A6C34878D82A}">
                    <a16:rowId xmlns:a16="http://schemas.microsoft.com/office/drawing/2014/main" val="10007"/>
                  </a:ext>
                </a:extLst>
              </a:tr>
              <a:tr h="226317">
                <a:tc>
                  <a:txBody>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dirty="0">
                          <a:solidFill>
                            <a:srgbClr val="262626"/>
                          </a:solidFill>
                          <a:latin typeface="Trebuchet MS"/>
                          <a:ea typeface="Trebuchet MS"/>
                          <a:cs typeface="Trebuchet MS"/>
                          <a:sym typeface="Trebuchet MS"/>
                        </a:rPr>
                        <a:t>TOTAL OVERHEAD COSTS</a:t>
                      </a:r>
                      <a:endParaRPr lang="en-GB" sz="1100" b="1" u="none" strike="noStrike" cap="none" dirty="0"/>
                    </a:p>
                  </a:txBody>
                  <a:tcPr marL="63950"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431,688</a:t>
                      </a:r>
                      <a:endParaRPr sz="1100" b="1" u="none" strike="noStrike" cap="none"/>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17%</a:t>
                      </a:r>
                      <a:endParaRPr sz="1100" b="1" u="none" strike="noStrike" cap="none"/>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74,466</a:t>
                      </a:r>
                      <a:endParaRPr sz="1100" b="1" u="none" strike="noStrike" cap="none" dirty="0"/>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22%</a:t>
                      </a:r>
                      <a:endParaRPr sz="1100" b="1" u="none" strike="noStrike" cap="none"/>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         92,813 </a:t>
                      </a:r>
                      <a:endParaRPr sz="1100" b="1" u="none" strike="noStrike" cap="none"/>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20%</a:t>
                      </a:r>
                      <a:endParaRPr sz="1100" b="1" u="none" strike="noStrike" cap="none" dirty="0"/>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        87,417 </a:t>
                      </a:r>
                      <a:endParaRPr sz="1100" b="1" u="none" strike="noStrike" cap="none"/>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41%</a:t>
                      </a:r>
                      <a:endParaRPr sz="1100" b="1" u="none" strike="noStrike" cap="none" dirty="0"/>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      176,992 </a:t>
                      </a:r>
                      <a:endParaRPr sz="1100" b="1" u="none" strike="noStrike" cap="none" dirty="0"/>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          431,688 </a:t>
                      </a:r>
                      <a:endParaRPr sz="1100" b="1" u="none" strike="noStrike" cap="none" dirty="0"/>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100%</a:t>
                      </a:r>
                      <a:endParaRPr sz="1100" b="1" u="none" strike="noStrike" cap="none" dirty="0"/>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226317">
                <a:tc>
                  <a:txBody>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dirty="0">
                          <a:solidFill>
                            <a:srgbClr val="262626"/>
                          </a:solidFill>
                          <a:latin typeface="Trebuchet MS"/>
                          <a:ea typeface="Trebuchet MS"/>
                          <a:cs typeface="Trebuchet MS"/>
                          <a:sym typeface="Trebuchet MS"/>
                        </a:rPr>
                        <a:t>TOTAL CAPITAL EXPENDITURE</a:t>
                      </a:r>
                      <a:endParaRPr lang="en-GB" sz="1100" b="1" u="none" strike="noStrike" cap="none" dirty="0"/>
                    </a:p>
                  </a:txBody>
                  <a:tcPr marL="63950"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1,019,918</a:t>
                      </a:r>
                      <a:endParaRPr sz="1100" b="1" u="none" strike="noStrike" cap="none"/>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15%</a:t>
                      </a:r>
                      <a:endParaRPr sz="1100" b="1" u="none" strike="noStrike" cap="none"/>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152,988</a:t>
                      </a:r>
                      <a:endParaRPr sz="1100" b="1" u="none" strike="noStrike" cap="none" dirty="0"/>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20%</a:t>
                      </a:r>
                      <a:endParaRPr sz="1100" b="1" u="none" strike="noStrike" cap="none" dirty="0"/>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       203,984 </a:t>
                      </a:r>
                      <a:endParaRPr sz="1100" b="1" u="none" strike="noStrike" cap="none"/>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16%</a:t>
                      </a:r>
                      <a:endParaRPr sz="1100" b="1" u="none" strike="noStrike" cap="none" dirty="0"/>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      163,187 </a:t>
                      </a:r>
                      <a:endParaRPr sz="1100" b="1" u="none" strike="noStrike" cap="none"/>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49%</a:t>
                      </a:r>
                      <a:endParaRPr sz="1100" b="1" u="none" strike="noStrike" cap="none"/>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      499,760 </a:t>
                      </a:r>
                      <a:endParaRPr sz="1100" b="1" u="none" strike="noStrike" cap="none" dirty="0"/>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       1,019,918 </a:t>
                      </a:r>
                      <a:endParaRPr sz="1100" b="1" u="none" strike="noStrike" cap="none" dirty="0"/>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100%</a:t>
                      </a:r>
                      <a:endParaRPr sz="1100" b="1" u="none" strike="noStrike" cap="none"/>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extLst>
                  <a:ext uri="{0D108BD9-81ED-4DB2-BD59-A6C34878D82A}">
                    <a16:rowId xmlns:a16="http://schemas.microsoft.com/office/drawing/2014/main" val="10009"/>
                  </a:ext>
                </a:extLst>
              </a:tr>
              <a:tr h="226317">
                <a:tc>
                  <a:txBody>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dirty="0">
                          <a:solidFill>
                            <a:srgbClr val="262626"/>
                          </a:solidFill>
                          <a:latin typeface="Trebuchet MS"/>
                          <a:ea typeface="Trebuchet MS"/>
                          <a:cs typeface="Trebuchet MS"/>
                          <a:sym typeface="Trebuchet MS"/>
                        </a:rPr>
                        <a:t>CAPITAL EXPENDITURE</a:t>
                      </a:r>
                      <a:endParaRPr lang="en-GB" sz="1100" b="1" u="none" strike="noStrike" cap="none" dirty="0"/>
                    </a:p>
                  </a:txBody>
                  <a:tcPr marL="63950"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795,339</a:t>
                      </a:r>
                      <a:endParaRPr sz="1100" b="1" u="none" strike="noStrike" cap="none"/>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9%</a:t>
                      </a:r>
                      <a:endParaRPr sz="1100" b="1" u="none" strike="noStrike" cap="none"/>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73,569</a:t>
                      </a:r>
                      <a:endParaRPr sz="1100" b="1" u="none" strike="noStrike" cap="none"/>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18%</a:t>
                      </a:r>
                      <a:endParaRPr sz="1100" b="1" u="none" strike="noStrike" cap="none" dirty="0"/>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       139,184 </a:t>
                      </a:r>
                      <a:endParaRPr sz="1100" b="1" u="none" strike="noStrike" cap="none"/>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16%</a:t>
                      </a:r>
                      <a:endParaRPr sz="1100" b="1" u="none" strike="noStrike" cap="none"/>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      123,278 </a:t>
                      </a:r>
                      <a:endParaRPr sz="1100" b="1" u="none" strike="noStrike" cap="none"/>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58%</a:t>
                      </a:r>
                      <a:endParaRPr sz="1100" b="1" u="none" strike="noStrike" cap="none"/>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      459,308 </a:t>
                      </a:r>
                      <a:endParaRPr sz="1100" b="1" u="none" strike="noStrike" cap="none" dirty="0"/>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          795,339 </a:t>
                      </a:r>
                      <a:endParaRPr sz="1100" b="1" u="none" strike="noStrike" cap="none" dirty="0"/>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100%</a:t>
                      </a:r>
                      <a:endParaRPr sz="1100" b="1" u="none" strike="noStrike" cap="none"/>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226317">
                <a:tc>
                  <a:txBody>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dirty="0">
                          <a:solidFill>
                            <a:srgbClr val="262626"/>
                          </a:solidFill>
                          <a:latin typeface="Trebuchet MS"/>
                          <a:ea typeface="Trebuchet MS"/>
                          <a:cs typeface="Trebuchet MS"/>
                          <a:sym typeface="Trebuchet MS"/>
                        </a:rPr>
                        <a:t>REPAYMENTS</a:t>
                      </a:r>
                      <a:endParaRPr lang="en-GB" sz="1100" b="1" u="none" strike="noStrike" cap="none" dirty="0"/>
                    </a:p>
                  </a:txBody>
                  <a:tcPr marL="63950"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224,579</a:t>
                      </a:r>
                      <a:endParaRPr sz="1100" b="1" u="none" strike="noStrike" cap="none"/>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38%</a:t>
                      </a:r>
                      <a:endParaRPr sz="1100" b="1" u="none" strike="noStrike" cap="none"/>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84,779</a:t>
                      </a:r>
                      <a:endParaRPr sz="1100" b="1" u="none" strike="noStrike" cap="none"/>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30%</a:t>
                      </a:r>
                      <a:endParaRPr sz="1100" b="1" u="none" strike="noStrike" cap="none"/>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         66,812 </a:t>
                      </a:r>
                      <a:endParaRPr sz="1100" b="1" u="none" strike="noStrike" cap="none"/>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18%</a:t>
                      </a:r>
                      <a:endParaRPr sz="1100" b="1" u="none" strike="noStrike" cap="none" dirty="0"/>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        39,863 </a:t>
                      </a:r>
                      <a:endParaRPr sz="1100" b="1" u="none" strike="noStrike" cap="none"/>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15%</a:t>
                      </a:r>
                      <a:endParaRPr sz="1100" b="1" u="none" strike="noStrike" cap="none"/>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        33,125 </a:t>
                      </a:r>
                      <a:endParaRPr sz="1100" b="1" u="none" strike="noStrike" cap="none" dirty="0"/>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          224,579 </a:t>
                      </a:r>
                      <a:endParaRPr sz="1100" b="1" u="none" strike="noStrike" cap="none" dirty="0"/>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100%</a:t>
                      </a:r>
                      <a:endParaRPr sz="1100" b="1" u="none" strike="noStrike" cap="none"/>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extLst>
                  <a:ext uri="{0D108BD9-81ED-4DB2-BD59-A6C34878D82A}">
                    <a16:rowId xmlns:a16="http://schemas.microsoft.com/office/drawing/2014/main" val="10011"/>
                  </a:ext>
                </a:extLst>
              </a:tr>
              <a:tr h="443178">
                <a:tc>
                  <a:txBody>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dirty="0">
                          <a:solidFill>
                            <a:srgbClr val="262626"/>
                          </a:solidFill>
                          <a:latin typeface="Trebuchet MS"/>
                          <a:ea typeface="Trebuchet MS"/>
                          <a:cs typeface="Trebuchet MS"/>
                          <a:sym typeface="Trebuchet MS"/>
                        </a:rPr>
                        <a:t>TOTAL EXPENDITURE BUDGET SIZE</a:t>
                      </a:r>
                      <a:endParaRPr lang="en-GB" sz="1100" b="1" u="none" strike="noStrike" cap="none" dirty="0"/>
                    </a:p>
                  </a:txBody>
                  <a:tcPr marL="63950"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1,768,014</a:t>
                      </a:r>
                      <a:endParaRPr sz="1100" b="1" u="none" strike="noStrike" cap="none"/>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17%</a:t>
                      </a:r>
                      <a:endParaRPr sz="1100" b="1" u="none" strike="noStrike" cap="none"/>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291,722</a:t>
                      </a:r>
                      <a:endParaRPr sz="1100" b="1" u="none" strike="noStrike" cap="none" dirty="0"/>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21%</a:t>
                      </a:r>
                      <a:endParaRPr sz="1100" b="1" u="none" strike="noStrike" cap="none"/>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       366,863 </a:t>
                      </a:r>
                      <a:endParaRPr sz="1100" b="1" u="none" strike="noStrike" cap="none"/>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18%</a:t>
                      </a:r>
                      <a:endParaRPr sz="1100" b="1" u="none" strike="noStrike" cap="none"/>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      318,243 </a:t>
                      </a:r>
                      <a:endParaRPr sz="1100" b="1" u="none" strike="noStrike" cap="none"/>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45%</a:t>
                      </a:r>
                      <a:endParaRPr sz="1100" b="1" u="none" strike="noStrike" cap="none"/>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      791,186 </a:t>
                      </a:r>
                      <a:endParaRPr sz="1100" b="1" u="none" strike="noStrike" cap="none" dirty="0"/>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       1,768,014 </a:t>
                      </a:r>
                      <a:endParaRPr sz="1100" b="1" u="none" strike="noStrike" cap="none" dirty="0"/>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100%</a:t>
                      </a:r>
                      <a:endParaRPr sz="1100" b="1" u="none" strike="noStrike" cap="none" dirty="0"/>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226317">
                <a:tc>
                  <a:txBody>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dirty="0">
                          <a:solidFill>
                            <a:srgbClr val="262626"/>
                          </a:solidFill>
                          <a:latin typeface="Trebuchet MS"/>
                          <a:ea typeface="Trebuchet MS"/>
                          <a:cs typeface="Trebuchet MS"/>
                          <a:sym typeface="Trebuchet MS"/>
                        </a:rPr>
                        <a:t>DEFICIT FUNDING SOURCES</a:t>
                      </a:r>
                      <a:endParaRPr lang="en-GB" sz="1100" b="1" u="none" strike="noStrike" cap="none" dirty="0"/>
                    </a:p>
                  </a:txBody>
                  <a:tcPr marL="63950"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350,411</a:t>
                      </a:r>
                      <a:endParaRPr sz="1100" b="1" u="none" strike="noStrike" cap="none"/>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9%</a:t>
                      </a:r>
                      <a:endParaRPr sz="1100" b="1" u="none" strike="noStrike" cap="none"/>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32,413</a:t>
                      </a:r>
                      <a:endParaRPr sz="1100" b="1" u="none" strike="noStrike" cap="none"/>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15%</a:t>
                      </a:r>
                      <a:endParaRPr sz="1100" b="1" u="none" strike="noStrike" cap="none"/>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         53,438 </a:t>
                      </a:r>
                      <a:endParaRPr sz="1100" b="1" u="none" strike="noStrike" cap="none"/>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10%</a:t>
                      </a:r>
                      <a:endParaRPr sz="1100" b="1" u="none" strike="noStrike" cap="none"/>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        33,289 </a:t>
                      </a:r>
                      <a:endParaRPr sz="1100" b="1" u="none" strike="noStrike" cap="none"/>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66%</a:t>
                      </a:r>
                      <a:endParaRPr sz="1100" b="1" u="none" strike="noStrike" cap="none"/>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      231,271 </a:t>
                      </a:r>
                      <a:endParaRPr sz="1100" b="1" u="none" strike="noStrike" cap="none" dirty="0"/>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          350,411 </a:t>
                      </a:r>
                      <a:endParaRPr sz="1100" b="1" u="none" strike="noStrike" cap="none" dirty="0"/>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100%</a:t>
                      </a:r>
                      <a:endParaRPr sz="1100" b="1" u="none" strike="noStrike" cap="none" dirty="0"/>
                    </a:p>
                  </a:txBody>
                  <a:tcPr marL="5325" marR="5325" marT="53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1F2"/>
                    </a:solidFill>
                  </a:tcPr>
                </a:tc>
                <a:extLst>
                  <a:ext uri="{0D108BD9-81ED-4DB2-BD59-A6C34878D82A}">
                    <a16:rowId xmlns:a16="http://schemas.microsoft.com/office/drawing/2014/main" val="10013"/>
                  </a:ext>
                </a:extLst>
              </a:tr>
            </a:tbl>
          </a:graphicData>
        </a:graphic>
      </p:graphicFrame>
      <p:grpSp>
        <p:nvGrpSpPr>
          <p:cNvPr id="3" name="Group 2">
            <a:extLst>
              <a:ext uri="{FF2B5EF4-FFF2-40B4-BE49-F238E27FC236}">
                <a16:creationId xmlns:a16="http://schemas.microsoft.com/office/drawing/2014/main" id="{E3E1DCE2-1C58-F76B-649E-D7ECD69DE380}"/>
              </a:ext>
            </a:extLst>
          </p:cNvPr>
          <p:cNvGrpSpPr/>
          <p:nvPr/>
        </p:nvGrpSpPr>
        <p:grpSpPr>
          <a:xfrm>
            <a:off x="0" y="541"/>
            <a:ext cx="9144000" cy="630869"/>
            <a:chOff x="0" y="541"/>
            <a:chExt cx="9144000" cy="630869"/>
          </a:xfrm>
        </p:grpSpPr>
        <p:grpSp>
          <p:nvGrpSpPr>
            <p:cNvPr id="4" name="Google Shape;300;p30">
              <a:extLst>
                <a:ext uri="{FF2B5EF4-FFF2-40B4-BE49-F238E27FC236}">
                  <a16:creationId xmlns:a16="http://schemas.microsoft.com/office/drawing/2014/main" id="{A51BB74F-4819-8377-E687-A1E04B95572E}"/>
                </a:ext>
              </a:extLst>
            </p:cNvPr>
            <p:cNvGrpSpPr/>
            <p:nvPr/>
          </p:nvGrpSpPr>
          <p:grpSpPr>
            <a:xfrm>
              <a:off x="0" y="541"/>
              <a:ext cx="9144000" cy="518622"/>
              <a:chOff x="0" y="721"/>
              <a:chExt cx="12192000" cy="691496"/>
            </a:xfrm>
          </p:grpSpPr>
          <p:sp>
            <p:nvSpPr>
              <p:cNvPr id="10" name="Google Shape;301;p30">
                <a:extLst>
                  <a:ext uri="{FF2B5EF4-FFF2-40B4-BE49-F238E27FC236}">
                    <a16:creationId xmlns:a16="http://schemas.microsoft.com/office/drawing/2014/main" id="{EE3CDD9B-C95A-6FA5-6F71-3B173447D307}"/>
                  </a:ext>
                </a:extLst>
              </p:cNvPr>
              <p:cNvSpPr/>
              <p:nvPr/>
            </p:nvSpPr>
            <p:spPr>
              <a:xfrm>
                <a:off x="0" y="721"/>
                <a:ext cx="12192000" cy="691496"/>
              </a:xfrm>
              <a:prstGeom prst="rect">
                <a:avLst/>
              </a:prstGeom>
              <a:solidFill>
                <a:srgbClr val="01374D"/>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Calibri"/>
                  <a:ea typeface="Calibri"/>
                  <a:cs typeface="Calibri"/>
                  <a:sym typeface="Calibri"/>
                </a:endParaRPr>
              </a:p>
            </p:txBody>
          </p:sp>
          <p:sp>
            <p:nvSpPr>
              <p:cNvPr id="11" name="Google Shape;302;p30">
                <a:extLst>
                  <a:ext uri="{FF2B5EF4-FFF2-40B4-BE49-F238E27FC236}">
                    <a16:creationId xmlns:a16="http://schemas.microsoft.com/office/drawing/2014/main" id="{FEFD4C8D-66BD-F334-28EF-35CEFD03FBE1}"/>
                  </a:ext>
                </a:extLst>
              </p:cNvPr>
              <p:cNvSpPr/>
              <p:nvPr/>
            </p:nvSpPr>
            <p:spPr>
              <a:xfrm>
                <a:off x="1933996" y="70389"/>
                <a:ext cx="7012527" cy="363869"/>
              </a:xfrm>
              <a:prstGeom prst="roundRect">
                <a:avLst>
                  <a:gd name="adj" fmla="val 31201"/>
                </a:avLst>
              </a:prstGeom>
              <a:noFill/>
              <a:ln w="19050" cap="flat" cmpd="sng">
                <a:solidFill>
                  <a:srgbClr val="00B0F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12" name="Google Shape;303;p30">
                <a:extLst>
                  <a:ext uri="{FF2B5EF4-FFF2-40B4-BE49-F238E27FC236}">
                    <a16:creationId xmlns:a16="http://schemas.microsoft.com/office/drawing/2014/main" id="{D826B4DB-0E23-936A-7081-F9A70DE27A66}"/>
                  </a:ext>
                </a:extLst>
              </p:cNvPr>
              <p:cNvCxnSpPr/>
              <p:nvPr/>
            </p:nvCxnSpPr>
            <p:spPr>
              <a:xfrm>
                <a:off x="5428144" y="513658"/>
                <a:ext cx="1014984" cy="0"/>
              </a:xfrm>
              <a:prstGeom prst="straightConnector1">
                <a:avLst/>
              </a:prstGeom>
              <a:noFill/>
              <a:ln w="19050" cap="flat" cmpd="sng">
                <a:solidFill>
                  <a:schemeClr val="lt1"/>
                </a:solidFill>
                <a:prstDash val="solid"/>
                <a:miter lim="800000"/>
                <a:headEnd type="none" w="sm" len="sm"/>
                <a:tailEnd type="none" w="sm" len="sm"/>
              </a:ln>
            </p:spPr>
          </p:cxnSp>
          <p:cxnSp>
            <p:nvCxnSpPr>
              <p:cNvPr id="13" name="Google Shape;304;p30">
                <a:extLst>
                  <a:ext uri="{FF2B5EF4-FFF2-40B4-BE49-F238E27FC236}">
                    <a16:creationId xmlns:a16="http://schemas.microsoft.com/office/drawing/2014/main" id="{3866031E-7C92-9DD3-1B29-97679DC00D95}"/>
                  </a:ext>
                </a:extLst>
              </p:cNvPr>
              <p:cNvCxnSpPr/>
              <p:nvPr/>
            </p:nvCxnSpPr>
            <p:spPr>
              <a:xfrm>
                <a:off x="5428144" y="621481"/>
                <a:ext cx="792000" cy="0"/>
              </a:xfrm>
              <a:prstGeom prst="straightConnector1">
                <a:avLst/>
              </a:prstGeom>
              <a:noFill/>
              <a:ln w="19050" cap="flat" cmpd="sng">
                <a:solidFill>
                  <a:schemeClr val="lt1"/>
                </a:solidFill>
                <a:prstDash val="solid"/>
                <a:miter lim="800000"/>
                <a:headEnd type="none" w="sm" len="sm"/>
                <a:tailEnd type="none" w="sm" len="sm"/>
              </a:ln>
            </p:spPr>
          </p:cxnSp>
        </p:grpSp>
        <p:sp>
          <p:nvSpPr>
            <p:cNvPr id="5" name="Google Shape;309;p30">
              <a:extLst>
                <a:ext uri="{FF2B5EF4-FFF2-40B4-BE49-F238E27FC236}">
                  <a16:creationId xmlns:a16="http://schemas.microsoft.com/office/drawing/2014/main" id="{B7EA6362-6C9C-6887-8E21-C18E819B1C30}"/>
                </a:ext>
              </a:extLst>
            </p:cNvPr>
            <p:cNvSpPr txBox="1"/>
            <p:nvPr/>
          </p:nvSpPr>
          <p:spPr>
            <a:xfrm>
              <a:off x="1916267" y="50532"/>
              <a:ext cx="26556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Trebuchet MS"/>
                <a:ea typeface="Trebuchet MS"/>
                <a:cs typeface="Trebuchet MS"/>
                <a:sym typeface="Trebuchet MS"/>
              </a:endParaRPr>
            </a:p>
          </p:txBody>
        </p:sp>
        <p:sp>
          <p:nvSpPr>
            <p:cNvPr id="6" name="Flowchart: Connector 5">
              <a:extLst>
                <a:ext uri="{FF2B5EF4-FFF2-40B4-BE49-F238E27FC236}">
                  <a16:creationId xmlns:a16="http://schemas.microsoft.com/office/drawing/2014/main" id="{ECEBB89C-6E23-53A2-0585-BBC3385A3400}"/>
                </a:ext>
              </a:extLst>
            </p:cNvPr>
            <p:cNvSpPr/>
            <p:nvPr/>
          </p:nvSpPr>
          <p:spPr>
            <a:xfrm>
              <a:off x="34105" y="126138"/>
              <a:ext cx="504000" cy="504000"/>
            </a:xfrm>
            <a:prstGeom prst="flowChartConnector">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oogle Shape;306;p30">
              <a:extLst>
                <a:ext uri="{FF2B5EF4-FFF2-40B4-BE49-F238E27FC236}">
                  <a16:creationId xmlns:a16="http://schemas.microsoft.com/office/drawing/2014/main" id="{F86E7308-51FC-C4EC-F30E-A354EB1C4E86}"/>
                </a:ext>
              </a:extLst>
            </p:cNvPr>
            <p:cNvPicPr preferRelativeResize="0"/>
            <p:nvPr/>
          </p:nvPicPr>
          <p:blipFill rotWithShape="1">
            <a:blip r:embed="rId3">
              <a:alphaModFix/>
            </a:blip>
            <a:srcRect/>
            <a:stretch/>
          </p:blipFill>
          <p:spPr>
            <a:xfrm>
              <a:off x="95525" y="196851"/>
              <a:ext cx="352948" cy="362573"/>
            </a:xfrm>
            <a:prstGeom prst="rect">
              <a:avLst/>
            </a:prstGeom>
            <a:noFill/>
            <a:ln>
              <a:noFill/>
            </a:ln>
          </p:spPr>
        </p:pic>
        <p:sp>
          <p:nvSpPr>
            <p:cNvPr id="8" name="Flowchart: Connector 7">
              <a:extLst>
                <a:ext uri="{FF2B5EF4-FFF2-40B4-BE49-F238E27FC236}">
                  <a16:creationId xmlns:a16="http://schemas.microsoft.com/office/drawing/2014/main" id="{05541A6F-A15A-5A24-EC9E-6290C5801613}"/>
                </a:ext>
              </a:extLst>
            </p:cNvPr>
            <p:cNvSpPr/>
            <p:nvPr/>
          </p:nvSpPr>
          <p:spPr>
            <a:xfrm>
              <a:off x="8575876" y="127410"/>
              <a:ext cx="504000" cy="504000"/>
            </a:xfrm>
            <a:prstGeom prst="flowChartConnector">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oogle Shape;308;p30" descr="A group of colorful birds&#10;&#10;Description automatically generated with low confidence">
              <a:extLst>
                <a:ext uri="{FF2B5EF4-FFF2-40B4-BE49-F238E27FC236}">
                  <a16:creationId xmlns:a16="http://schemas.microsoft.com/office/drawing/2014/main" id="{B38DEEE0-3A83-D72A-DE76-426CC00C3DD1}"/>
                </a:ext>
              </a:extLst>
            </p:cNvPr>
            <p:cNvPicPr preferRelativeResize="0"/>
            <p:nvPr/>
          </p:nvPicPr>
          <p:blipFill rotWithShape="1">
            <a:blip r:embed="rId4">
              <a:alphaModFix/>
            </a:blip>
            <a:srcRect/>
            <a:stretch/>
          </p:blipFill>
          <p:spPr>
            <a:xfrm>
              <a:off x="8611312" y="162707"/>
              <a:ext cx="433128" cy="432180"/>
            </a:xfrm>
            <a:prstGeom prst="flowChartConnector">
              <a:avLst/>
            </a:prstGeom>
            <a:blipFill rotWithShape="1">
              <a:blip r:embed="rId5">
                <a:alphaModFix amt="29000"/>
              </a:blip>
              <a:stretch>
                <a:fillRect/>
              </a:stretch>
            </a:blipFill>
            <a:ln>
              <a:noFill/>
            </a:ln>
          </p:spPr>
        </p:pic>
      </p:grpSp>
      <p:sp>
        <p:nvSpPr>
          <p:cNvPr id="2" name="Google Shape;696;p41">
            <a:extLst>
              <a:ext uri="{FF2B5EF4-FFF2-40B4-BE49-F238E27FC236}">
                <a16:creationId xmlns:a16="http://schemas.microsoft.com/office/drawing/2014/main" id="{AA1E9CA7-23E5-7DF8-A4FA-6475EC6FA357}"/>
              </a:ext>
            </a:extLst>
          </p:cNvPr>
          <p:cNvSpPr txBox="1"/>
          <p:nvPr/>
        </p:nvSpPr>
        <p:spPr>
          <a:xfrm>
            <a:off x="1450497" y="41623"/>
            <a:ext cx="4771500" cy="284700"/>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 sz="1400" b="0" i="0" u="none" strike="noStrike" kern="0" cap="small" spc="0" normalizeH="0" baseline="0" noProof="0" dirty="0">
                <a:ln>
                  <a:noFill/>
                </a:ln>
                <a:solidFill>
                  <a:srgbClr val="FFFFFF"/>
                </a:solidFill>
                <a:effectLst/>
                <a:uLnTx/>
                <a:uFillTx/>
                <a:latin typeface="Trebuchet MS"/>
                <a:ea typeface="Trebuchet MS"/>
                <a:cs typeface="Trebuchet MS"/>
                <a:sym typeface="Trebuchet MS"/>
              </a:rPr>
              <a:t>Budget Performance Summary (Based on assumed Benchmark)</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42"/>
          <p:cNvSpPr txBox="1">
            <a:spLocks noGrp="1"/>
          </p:cNvSpPr>
          <p:nvPr>
            <p:ph type="sldNum" idx="12"/>
          </p:nvPr>
        </p:nvSpPr>
        <p:spPr>
          <a:xfrm>
            <a:off x="8939047" y="4872301"/>
            <a:ext cx="300900" cy="164700"/>
          </a:xfrm>
          <a:prstGeom prst="rect">
            <a:avLst/>
          </a:prstGeom>
          <a:solidFill>
            <a:srgbClr val="004E66"/>
          </a:solidFill>
          <a:ln>
            <a:noFill/>
          </a:ln>
        </p:spPr>
        <p:txBody>
          <a:bodyPr spcFirstLastPara="1" wrap="square" lIns="68575" tIns="34275" rIns="68575" bIns="34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Trebuchet MS"/>
                <a:sym typeface="Trebuchet MS"/>
              </a:rPr>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t>18</a:t>
            </a:fld>
            <a:endParaRPr kumimoji="0" sz="800" b="0" i="0" u="none" strike="noStrike" kern="0" cap="none" spc="0" normalizeH="0" baseline="0" noProof="0">
              <a:ln>
                <a:noFill/>
              </a:ln>
              <a:solidFill>
                <a:srgbClr val="FFFFFF"/>
              </a:solidFill>
              <a:effectLst/>
              <a:uLnTx/>
              <a:uFillTx/>
              <a:latin typeface="Trebuchet MS"/>
              <a:sym typeface="Trebuchet MS"/>
            </a:endParaRPr>
          </a:p>
        </p:txBody>
      </p:sp>
      <p:sp>
        <p:nvSpPr>
          <p:cNvPr id="713" name="Google Shape;713;p42"/>
          <p:cNvSpPr txBox="1"/>
          <p:nvPr/>
        </p:nvSpPr>
        <p:spPr>
          <a:xfrm>
            <a:off x="1520459" y="49081"/>
            <a:ext cx="4771500" cy="284700"/>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 sz="1400" b="0" i="0" u="none" strike="noStrike" kern="0" cap="small" spc="0" normalizeH="0" baseline="0" noProof="0" dirty="0">
                <a:ln>
                  <a:noFill/>
                </a:ln>
                <a:solidFill>
                  <a:srgbClr val="FFFFFF"/>
                </a:solidFill>
                <a:effectLst/>
                <a:uLnTx/>
                <a:uFillTx/>
                <a:latin typeface="Trebuchet MS"/>
                <a:ea typeface="Trebuchet MS"/>
                <a:cs typeface="Trebuchet MS"/>
                <a:sym typeface="Trebuchet MS"/>
              </a:rPr>
              <a:t>Budget Performance Summary (Based on assumed Benchmark)</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714" name="Google Shape;714;p42"/>
          <p:cNvGraphicFramePr/>
          <p:nvPr>
            <p:extLst>
              <p:ext uri="{D42A27DB-BD31-4B8C-83A1-F6EECF244321}">
                <p14:modId xmlns:p14="http://schemas.microsoft.com/office/powerpoint/2010/main" val="2831498170"/>
              </p:ext>
            </p:extLst>
          </p:nvPr>
        </p:nvGraphicFramePr>
        <p:xfrm>
          <a:off x="428135" y="663913"/>
          <a:ext cx="8319350" cy="4408777"/>
        </p:xfrm>
        <a:graphic>
          <a:graphicData uri="http://schemas.openxmlformats.org/drawingml/2006/table">
            <a:tbl>
              <a:tblPr>
                <a:noFill/>
                <a:tableStyleId>{2E096310-8E7A-4497-B44E-9EC4A4F5A28A}</a:tableStyleId>
              </a:tblPr>
              <a:tblGrid>
                <a:gridCol w="1840825">
                  <a:extLst>
                    <a:ext uri="{9D8B030D-6E8A-4147-A177-3AD203B41FA5}">
                      <a16:colId xmlns:a16="http://schemas.microsoft.com/office/drawing/2014/main" val="20000"/>
                    </a:ext>
                  </a:extLst>
                </a:gridCol>
                <a:gridCol w="1072475">
                  <a:extLst>
                    <a:ext uri="{9D8B030D-6E8A-4147-A177-3AD203B41FA5}">
                      <a16:colId xmlns:a16="http://schemas.microsoft.com/office/drawing/2014/main" val="20001"/>
                    </a:ext>
                  </a:extLst>
                </a:gridCol>
                <a:gridCol w="744150">
                  <a:extLst>
                    <a:ext uri="{9D8B030D-6E8A-4147-A177-3AD203B41FA5}">
                      <a16:colId xmlns:a16="http://schemas.microsoft.com/office/drawing/2014/main" val="20002"/>
                    </a:ext>
                  </a:extLst>
                </a:gridCol>
                <a:gridCol w="963025">
                  <a:extLst>
                    <a:ext uri="{9D8B030D-6E8A-4147-A177-3AD203B41FA5}">
                      <a16:colId xmlns:a16="http://schemas.microsoft.com/office/drawing/2014/main" val="20003"/>
                    </a:ext>
                  </a:extLst>
                </a:gridCol>
                <a:gridCol w="961600">
                  <a:extLst>
                    <a:ext uri="{9D8B030D-6E8A-4147-A177-3AD203B41FA5}">
                      <a16:colId xmlns:a16="http://schemas.microsoft.com/office/drawing/2014/main" val="20004"/>
                    </a:ext>
                  </a:extLst>
                </a:gridCol>
                <a:gridCol w="466725">
                  <a:extLst>
                    <a:ext uri="{9D8B030D-6E8A-4147-A177-3AD203B41FA5}">
                      <a16:colId xmlns:a16="http://schemas.microsoft.com/office/drawing/2014/main" val="20005"/>
                    </a:ext>
                  </a:extLst>
                </a:gridCol>
                <a:gridCol w="891675">
                  <a:extLst>
                    <a:ext uri="{9D8B030D-6E8A-4147-A177-3AD203B41FA5}">
                      <a16:colId xmlns:a16="http://schemas.microsoft.com/office/drawing/2014/main" val="20006"/>
                    </a:ext>
                  </a:extLst>
                </a:gridCol>
                <a:gridCol w="795225">
                  <a:extLst>
                    <a:ext uri="{9D8B030D-6E8A-4147-A177-3AD203B41FA5}">
                      <a16:colId xmlns:a16="http://schemas.microsoft.com/office/drawing/2014/main" val="20007"/>
                    </a:ext>
                  </a:extLst>
                </a:gridCol>
                <a:gridCol w="583650">
                  <a:extLst>
                    <a:ext uri="{9D8B030D-6E8A-4147-A177-3AD203B41FA5}">
                      <a16:colId xmlns:a16="http://schemas.microsoft.com/office/drawing/2014/main" val="20008"/>
                    </a:ext>
                  </a:extLst>
                </a:gridCol>
              </a:tblGrid>
              <a:tr h="537458">
                <a:tc>
                  <a:txBody>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dirty="0">
                          <a:solidFill>
                            <a:schemeClr val="bg1"/>
                          </a:solidFill>
                          <a:latin typeface="Calibri"/>
                          <a:ea typeface="Calibri"/>
                          <a:cs typeface="Calibri"/>
                          <a:sym typeface="Calibri"/>
                        </a:rPr>
                        <a:t>FISCAL ITEMS</a:t>
                      </a:r>
                      <a:endParaRPr sz="1100" u="none" strike="noStrike" cap="none" dirty="0">
                        <a:solidFill>
                          <a:schemeClr val="bg1"/>
                        </a:solidFill>
                      </a:endParaRPr>
                    </a:p>
                  </a:txBody>
                  <a:tcPr marL="5700" marR="5700" marT="570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01374D"/>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dirty="0">
                          <a:solidFill>
                            <a:srgbClr val="FFFFFF"/>
                          </a:solidFill>
                          <a:latin typeface="Calibri"/>
                          <a:ea typeface="Calibri"/>
                          <a:cs typeface="Calibri"/>
                          <a:sym typeface="Calibri"/>
                        </a:rPr>
                        <a:t>Approved Budget</a:t>
                      </a:r>
                      <a:endParaRPr sz="1100" u="none" strike="noStrike" cap="none" dirty="0"/>
                    </a:p>
                  </a:txBody>
                  <a:tcPr marL="5700" marR="5700" marT="570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01374D"/>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dirty="0">
                          <a:solidFill>
                            <a:srgbClr val="FFFFFF"/>
                          </a:solidFill>
                          <a:latin typeface="Calibri"/>
                          <a:ea typeface="Calibri"/>
                          <a:cs typeface="Calibri"/>
                          <a:sym typeface="Calibri"/>
                        </a:rPr>
                        <a:t>Q4 Benchmark (%)</a:t>
                      </a:r>
                      <a:endParaRPr sz="1100" u="none" strike="noStrike" cap="none" dirty="0"/>
                    </a:p>
                  </a:txBody>
                  <a:tcPr marL="5700" marR="5700" marT="570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01374D"/>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dirty="0">
                          <a:solidFill>
                            <a:srgbClr val="FFFFFF"/>
                          </a:solidFill>
                          <a:latin typeface="Calibri"/>
                          <a:ea typeface="Calibri"/>
                          <a:cs typeface="Calibri"/>
                          <a:sym typeface="Calibri"/>
                        </a:rPr>
                        <a:t>Q4 Figure</a:t>
                      </a:r>
                      <a:endParaRPr sz="1100" u="none" strike="noStrike" cap="none" dirty="0"/>
                    </a:p>
                  </a:txBody>
                  <a:tcPr marL="5700" marR="5700" marT="570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01374D"/>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dirty="0">
                          <a:solidFill>
                            <a:srgbClr val="FFFFFF"/>
                          </a:solidFill>
                          <a:latin typeface="Calibri"/>
                          <a:ea typeface="Calibri"/>
                          <a:cs typeface="Calibri"/>
                          <a:sym typeface="Calibri"/>
                        </a:rPr>
                        <a:t>Q4 Actual</a:t>
                      </a:r>
                      <a:endParaRPr sz="1100" u="none" strike="noStrike" cap="none" dirty="0"/>
                    </a:p>
                  </a:txBody>
                  <a:tcPr marL="5700" marR="5700" marT="570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01374D"/>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dirty="0">
                          <a:solidFill>
                            <a:srgbClr val="FFFFFF"/>
                          </a:solidFill>
                          <a:latin typeface="Calibri"/>
                          <a:ea typeface="Calibri"/>
                          <a:cs typeface="Calibri"/>
                          <a:sym typeface="Calibri"/>
                        </a:rPr>
                        <a:t>Perf.             %</a:t>
                      </a:r>
                      <a:endParaRPr sz="1100" u="none" strike="noStrike" cap="none" dirty="0"/>
                    </a:p>
                  </a:txBody>
                  <a:tcPr marL="5700" marR="5700" marT="570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01374D"/>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dirty="0">
                          <a:solidFill>
                            <a:srgbClr val="FFFFFF"/>
                          </a:solidFill>
                          <a:latin typeface="Calibri"/>
                          <a:ea typeface="Calibri"/>
                          <a:cs typeface="Calibri"/>
                          <a:sym typeface="Calibri"/>
                        </a:rPr>
                        <a:t>Budget               Jan.-Dec.</a:t>
                      </a:r>
                      <a:endParaRPr sz="1100" u="none" strike="noStrike" cap="none" dirty="0"/>
                    </a:p>
                  </a:txBody>
                  <a:tcPr marL="5700" marR="5700" marT="570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01374D"/>
                    </a:solidFill>
                  </a:tcPr>
                </a:tc>
                <a:tc>
                  <a:txBody>
                    <a:bodyPr/>
                    <a:lstStyle/>
                    <a:p>
                      <a:pPr marL="0" marR="0" lvl="0" indent="0" algn="ctr" rtl="0">
                        <a:lnSpc>
                          <a:spcPct val="100000"/>
                        </a:lnSpc>
                        <a:spcBef>
                          <a:spcPts val="0"/>
                        </a:spcBef>
                        <a:spcAft>
                          <a:spcPts val="0"/>
                        </a:spcAft>
                        <a:buClr>
                          <a:srgbClr val="FFFFFF"/>
                        </a:buClr>
                        <a:buSzPts val="1100"/>
                        <a:buFont typeface="Calibri"/>
                        <a:buNone/>
                      </a:pPr>
                      <a:r>
                        <a:rPr lang="en" sz="1100" b="1" i="0" u="none" strike="noStrike" cap="none" dirty="0">
                          <a:solidFill>
                            <a:srgbClr val="FFFFFF"/>
                          </a:solidFill>
                          <a:latin typeface="Calibri"/>
                          <a:ea typeface="Calibri"/>
                          <a:cs typeface="Calibri"/>
                          <a:sym typeface="Calibri"/>
                        </a:rPr>
                        <a:t>Actual               Jan.- Dec.                    %</a:t>
                      </a:r>
                      <a:endParaRPr sz="1100" u="none" strike="noStrike" cap="none" dirty="0"/>
                    </a:p>
                  </a:txBody>
                  <a:tcPr marL="5700" marR="5700" marT="570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01374D"/>
                    </a:solidFill>
                  </a:tcPr>
                </a:tc>
                <a:tc>
                  <a:txBody>
                    <a:bodyPr/>
                    <a:lstStyle/>
                    <a:p>
                      <a:pPr marL="0" marR="0" lvl="0" indent="0" algn="ctr" rtl="0">
                        <a:lnSpc>
                          <a:spcPct val="100000"/>
                        </a:lnSpc>
                        <a:spcBef>
                          <a:spcPts val="0"/>
                        </a:spcBef>
                        <a:spcAft>
                          <a:spcPts val="0"/>
                        </a:spcAft>
                        <a:buClr>
                          <a:srgbClr val="FFFFFF"/>
                        </a:buClr>
                        <a:buSzPts val="1100"/>
                        <a:buFont typeface="Calibri"/>
                        <a:buNone/>
                      </a:pPr>
                      <a:r>
                        <a:rPr lang="en" sz="1100" b="1" i="0" u="none" strike="noStrike" cap="none" dirty="0">
                          <a:solidFill>
                            <a:srgbClr val="FFFFFF"/>
                          </a:solidFill>
                          <a:latin typeface="Calibri"/>
                          <a:ea typeface="Calibri"/>
                          <a:cs typeface="Calibri"/>
                          <a:sym typeface="Calibri"/>
                        </a:rPr>
                        <a:t>Perf.         %</a:t>
                      </a:r>
                      <a:endParaRPr sz="1100" u="none" strike="noStrike" cap="none" dirty="0"/>
                    </a:p>
                  </a:txBody>
                  <a:tcPr marL="5700" marR="5700" marT="570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01374D"/>
                    </a:solidFill>
                  </a:tcPr>
                </a:tc>
                <a:extLst>
                  <a:ext uri="{0D108BD9-81ED-4DB2-BD59-A6C34878D82A}">
                    <a16:rowId xmlns:a16="http://schemas.microsoft.com/office/drawing/2014/main" val="10000"/>
                  </a:ext>
                </a:extLst>
              </a:tr>
              <a:tr h="305081">
                <a:tc>
                  <a:txBody>
                    <a:bodyPr/>
                    <a:lstStyle/>
                    <a:p>
                      <a:pPr marL="63500" marR="0" lvl="0" indent="0" algn="l" rtl="0">
                        <a:lnSpc>
                          <a:spcPct val="100000"/>
                        </a:lnSpc>
                        <a:spcBef>
                          <a:spcPts val="0"/>
                        </a:spcBef>
                        <a:spcAft>
                          <a:spcPts val="0"/>
                        </a:spcAft>
                        <a:buClr>
                          <a:srgbClr val="000000"/>
                        </a:buClr>
                        <a:buSzPts val="800"/>
                        <a:buFont typeface="Arial"/>
                        <a:buNone/>
                      </a:pPr>
                      <a:r>
                        <a:rPr lang="en-GB" sz="800" b="1" i="0" u="none" strike="noStrike" cap="none" dirty="0">
                          <a:solidFill>
                            <a:srgbClr val="262626"/>
                          </a:solidFill>
                          <a:latin typeface="Trebuchet MS"/>
                          <a:ea typeface="Trebuchet MS"/>
                          <a:cs typeface="Trebuchet MS"/>
                          <a:sym typeface="Trebuchet MS"/>
                        </a:rPr>
                        <a:t>TOTAL REVENUE</a:t>
                      </a:r>
                      <a:endParaRPr lang="en-GB" sz="1100" u="none" strike="noStrike" cap="none" dirty="0"/>
                    </a:p>
                  </a:txBody>
                  <a:tcPr marL="5700" marR="5700" marT="570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D9E1F2"/>
                    </a:solidFill>
                  </a:tcPr>
                </a:tc>
                <a:tc>
                  <a:txBody>
                    <a:bodyPr/>
                    <a:lstStyle/>
                    <a:p>
                      <a:pPr marL="0" marR="0" lvl="0" indent="0" algn="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1,417,604</a:t>
                      </a:r>
                      <a:endParaRPr sz="1100" u="none" strike="noStrike" cap="none" dirty="0"/>
                    </a:p>
                  </a:txBody>
                  <a:tcPr marL="5700" marR="5700" marT="570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D9E1F2"/>
                    </a:solidFill>
                  </a:tcPr>
                </a:tc>
                <a:tc>
                  <a:txBody>
                    <a:bodyPr/>
                    <a:lstStyle/>
                    <a:p>
                      <a:pPr marL="0" marR="0" lvl="0" indent="0" algn="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37%</a:t>
                      </a:r>
                      <a:endParaRPr sz="1100" u="none" strike="noStrike" cap="none" dirty="0"/>
                    </a:p>
                  </a:txBody>
                  <a:tcPr marL="5325" marR="5325" marT="5325"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D9E1F2"/>
                    </a:solidFill>
                  </a:tcPr>
                </a:tc>
                <a:tc>
                  <a:txBody>
                    <a:bodyPr/>
                    <a:lstStyle/>
                    <a:p>
                      <a:pPr marL="0" marR="0" lvl="0" indent="0" algn="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      524,513 </a:t>
                      </a:r>
                      <a:endParaRPr sz="1100" u="none" strike="noStrike" cap="none" dirty="0"/>
                    </a:p>
                  </a:txBody>
                  <a:tcPr marL="5325" marR="5325" marT="5325"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D9E1F2"/>
                    </a:solidFill>
                  </a:tcPr>
                </a:tc>
                <a:tc>
                  <a:txBody>
                    <a:bodyPr/>
                    <a:lstStyle/>
                    <a:p>
                      <a:pPr algn="r" fontAlgn="b"/>
                      <a:r>
                        <a:rPr lang="en-US" sz="900" b="1" i="0" u="none" strike="noStrike" cap="none" dirty="0">
                          <a:solidFill>
                            <a:srgbClr val="262626"/>
                          </a:solidFill>
                          <a:latin typeface="Trebuchet MS"/>
                          <a:sym typeface="Arial"/>
                        </a:rPr>
                        <a:t>      387,564 </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D9E1F2"/>
                    </a:solidFill>
                  </a:tcPr>
                </a:tc>
                <a:tc>
                  <a:txBody>
                    <a:bodyPr/>
                    <a:lstStyle/>
                    <a:p>
                      <a:pPr algn="r" fontAlgn="b"/>
                      <a:r>
                        <a:rPr lang="en-US" sz="1100" b="0" i="0" u="none" strike="noStrike" dirty="0">
                          <a:solidFill>
                            <a:srgbClr val="000000"/>
                          </a:solidFill>
                          <a:effectLst/>
                          <a:latin typeface="Calibri" panose="020F0502020204030204" pitchFamily="34" charset="0"/>
                        </a:rPr>
                        <a:t>74</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FFC000"/>
                    </a:solidFill>
                  </a:tcPr>
                </a:tc>
                <a:tc>
                  <a:txBody>
                    <a:bodyPr/>
                    <a:lstStyle/>
                    <a:p>
                      <a:pPr marL="0" marR="0" lvl="0" indent="0" algn="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       1,417,604 </a:t>
                      </a:r>
                      <a:endParaRPr sz="1100" u="none" strike="noStrike" cap="none" dirty="0"/>
                    </a:p>
                  </a:txBody>
                  <a:tcPr marL="5325" marR="5325" marT="5325"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tcPr>
                </a:tc>
                <a:tc>
                  <a:txBody>
                    <a:bodyPr/>
                    <a:lstStyle/>
                    <a:p>
                      <a:pPr algn="ctr" fontAlgn="b"/>
                      <a:r>
                        <a:rPr lang="en-US" sz="800" b="1" i="0" u="none" strike="noStrike" cap="none" dirty="0">
                          <a:solidFill>
                            <a:srgbClr val="262626"/>
                          </a:solidFill>
                          <a:latin typeface="Trebuchet MS"/>
                          <a:sym typeface="Arial"/>
                        </a:rPr>
                        <a:t>    1,219,666 </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tcPr>
                </a:tc>
                <a:tc>
                  <a:txBody>
                    <a:bodyPr/>
                    <a:lstStyle/>
                    <a:p>
                      <a:pPr algn="r" fontAlgn="b"/>
                      <a:r>
                        <a:rPr lang="en-US" sz="800" b="1" i="0" u="none" strike="noStrike" cap="none" dirty="0">
                          <a:solidFill>
                            <a:srgbClr val="262626"/>
                          </a:solidFill>
                          <a:latin typeface="Trebuchet MS"/>
                          <a:sym typeface="Arial"/>
                        </a:rPr>
                        <a:t>86</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00B050"/>
                    </a:solidFill>
                  </a:tcPr>
                </a:tc>
                <a:extLst>
                  <a:ext uri="{0D108BD9-81ED-4DB2-BD59-A6C34878D82A}">
                    <a16:rowId xmlns:a16="http://schemas.microsoft.com/office/drawing/2014/main" val="10001"/>
                  </a:ext>
                </a:extLst>
              </a:tr>
              <a:tr h="139569">
                <a:tc>
                  <a:txBody>
                    <a:bodyPr/>
                    <a:lstStyle/>
                    <a:p>
                      <a:pPr marL="63500" marR="0" lvl="0" indent="0" algn="l" rtl="0">
                        <a:lnSpc>
                          <a:spcPct val="100000"/>
                        </a:lnSpc>
                        <a:spcBef>
                          <a:spcPts val="0"/>
                        </a:spcBef>
                        <a:spcAft>
                          <a:spcPts val="0"/>
                        </a:spcAft>
                        <a:buClr>
                          <a:srgbClr val="000000"/>
                        </a:buClr>
                        <a:buSzPts val="800"/>
                        <a:buFont typeface="Arial"/>
                        <a:buNone/>
                      </a:pPr>
                      <a:r>
                        <a:rPr lang="en-GB" sz="800" b="1" i="0" u="none" strike="noStrike" cap="none" dirty="0">
                          <a:solidFill>
                            <a:srgbClr val="262626"/>
                          </a:solidFill>
                          <a:latin typeface="Trebuchet MS"/>
                          <a:ea typeface="Trebuchet MS"/>
                          <a:cs typeface="Trebuchet MS"/>
                          <a:sym typeface="Trebuchet MS"/>
                        </a:rPr>
                        <a:t>FEDERAL TRANSFERS</a:t>
                      </a:r>
                      <a:endParaRPr lang="en-GB" sz="1100" u="none" strike="noStrike" cap="none" dirty="0"/>
                    </a:p>
                  </a:txBody>
                  <a:tcPr marL="5700" marR="5700" marT="5700" marB="0" anchor="b">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tcPr>
                </a:tc>
                <a:tc>
                  <a:txBody>
                    <a:bodyPr/>
                    <a:lstStyle/>
                    <a:p>
                      <a:pPr marL="0" marR="0" lvl="0" indent="0" algn="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274,235</a:t>
                      </a:r>
                      <a:endParaRPr sz="1100" u="none" strike="noStrike" cap="none" dirty="0"/>
                    </a:p>
                  </a:txBody>
                  <a:tcPr marL="5700" marR="5700" marT="570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tcPr>
                </a:tc>
                <a:tc>
                  <a:txBody>
                    <a:bodyPr/>
                    <a:lstStyle/>
                    <a:p>
                      <a:pPr marL="0" marR="0" lvl="0" indent="0" algn="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25%</a:t>
                      </a:r>
                      <a:endParaRPr sz="1100" u="none" strike="noStrike" cap="none"/>
                    </a:p>
                  </a:txBody>
                  <a:tcPr marL="5325" marR="5325" marT="5325"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tcPr>
                </a:tc>
                <a:tc>
                  <a:txBody>
                    <a:bodyPr/>
                    <a:lstStyle/>
                    <a:p>
                      <a:pPr marL="0" marR="0" lvl="0" indent="0" algn="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        67,873 </a:t>
                      </a:r>
                      <a:endParaRPr sz="1100" u="none" strike="noStrike" cap="none" dirty="0"/>
                    </a:p>
                  </a:txBody>
                  <a:tcPr marL="5325" marR="5325" marT="5325"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tcPr>
                </a:tc>
                <a:tc>
                  <a:txBody>
                    <a:bodyPr/>
                    <a:lstStyle/>
                    <a:p>
                      <a:pPr algn="r" fontAlgn="b"/>
                      <a:r>
                        <a:rPr lang="en-US" sz="900" b="1" i="0" u="none" strike="noStrike" cap="none" dirty="0">
                          <a:solidFill>
                            <a:srgbClr val="262626"/>
                          </a:solidFill>
                          <a:latin typeface="Trebuchet MS"/>
                          <a:sym typeface="Arial"/>
                        </a:rPr>
                        <a:t>        98,096 </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145</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00B050"/>
                    </a:solidFill>
                  </a:tcPr>
                </a:tc>
                <a:tc>
                  <a:txBody>
                    <a:bodyPr/>
                    <a:lstStyle/>
                    <a:p>
                      <a:pPr marL="0" marR="0" lvl="0" indent="0" algn="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          274,235 </a:t>
                      </a:r>
                      <a:endParaRPr sz="1100" u="none" strike="noStrike" cap="none" dirty="0"/>
                    </a:p>
                  </a:txBody>
                  <a:tcPr marL="5325" marR="5325" marT="5325"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tcPr>
                </a:tc>
                <a:tc>
                  <a:txBody>
                    <a:bodyPr/>
                    <a:lstStyle/>
                    <a:p>
                      <a:pPr algn="ctr" fontAlgn="b"/>
                      <a:r>
                        <a:rPr lang="en-US" sz="800" b="1" i="0" u="none" strike="noStrike" cap="none">
                          <a:solidFill>
                            <a:srgbClr val="262626"/>
                          </a:solidFill>
                          <a:latin typeface="Trebuchet MS"/>
                          <a:sym typeface="Arial"/>
                        </a:rPr>
                        <a:t>      320,385 </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tcPr>
                </a:tc>
                <a:tc>
                  <a:txBody>
                    <a:bodyPr/>
                    <a:lstStyle/>
                    <a:p>
                      <a:pPr algn="r" fontAlgn="b"/>
                      <a:r>
                        <a:rPr lang="en-US" sz="800" b="1" i="0" u="none" strike="noStrike" cap="none" dirty="0">
                          <a:solidFill>
                            <a:srgbClr val="262626"/>
                          </a:solidFill>
                          <a:latin typeface="Trebuchet MS"/>
                          <a:sym typeface="Arial"/>
                        </a:rPr>
                        <a:t>117</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00B050"/>
                    </a:solidFill>
                  </a:tcPr>
                </a:tc>
                <a:extLst>
                  <a:ext uri="{0D108BD9-81ED-4DB2-BD59-A6C34878D82A}">
                    <a16:rowId xmlns:a16="http://schemas.microsoft.com/office/drawing/2014/main" val="10002"/>
                  </a:ext>
                </a:extLst>
              </a:tr>
              <a:tr h="305081">
                <a:tc>
                  <a:txBody>
                    <a:bodyPr/>
                    <a:lstStyle/>
                    <a:p>
                      <a:pPr marL="63500" marR="0" lvl="0" indent="0" algn="l" rtl="0">
                        <a:lnSpc>
                          <a:spcPct val="100000"/>
                        </a:lnSpc>
                        <a:spcBef>
                          <a:spcPts val="0"/>
                        </a:spcBef>
                        <a:spcAft>
                          <a:spcPts val="0"/>
                        </a:spcAft>
                        <a:buClr>
                          <a:srgbClr val="000000"/>
                        </a:buClr>
                        <a:buSzPts val="800"/>
                        <a:buFont typeface="Arial"/>
                        <a:buNone/>
                      </a:pPr>
                      <a:r>
                        <a:rPr lang="en-GB" sz="800" b="1" i="0" u="none" strike="noStrike" cap="none" dirty="0">
                          <a:solidFill>
                            <a:srgbClr val="262626"/>
                          </a:solidFill>
                          <a:latin typeface="Trebuchet MS"/>
                          <a:ea typeface="Trebuchet MS"/>
                          <a:cs typeface="Trebuchet MS"/>
                          <a:sym typeface="Trebuchet MS"/>
                        </a:rPr>
                        <a:t>INTERNALLY GENERATED REVENUE</a:t>
                      </a:r>
                      <a:endParaRPr lang="en-GB" sz="1100" u="none" strike="noStrike" cap="none" dirty="0"/>
                    </a:p>
                  </a:txBody>
                  <a:tcPr marL="5700" marR="5700" marT="5700" marB="0" anchor="b">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D9E1F2"/>
                    </a:solidFill>
                  </a:tcPr>
                </a:tc>
                <a:tc>
                  <a:txBody>
                    <a:bodyPr/>
                    <a:lstStyle/>
                    <a:p>
                      <a:pPr marL="0" marR="0" lvl="0" indent="0" algn="r" rtl="0">
                        <a:lnSpc>
                          <a:spcPct val="100000"/>
                        </a:lnSpc>
                        <a:spcBef>
                          <a:spcPts val="0"/>
                        </a:spcBef>
                        <a:spcAft>
                          <a:spcPts val="0"/>
                        </a:spcAft>
                        <a:buClr>
                          <a:srgbClr val="000000"/>
                        </a:buClr>
                        <a:buSzPts val="800"/>
                        <a:buFont typeface="Arial"/>
                        <a:buNone/>
                      </a:pPr>
                      <a:endParaRPr sz="800" b="1" i="0" u="none" strike="noStrike" cap="none" dirty="0">
                        <a:solidFill>
                          <a:srgbClr val="262626"/>
                        </a:solidFill>
                        <a:latin typeface="Trebuchet MS"/>
                        <a:ea typeface="Trebuchet MS"/>
                        <a:cs typeface="Trebuchet MS"/>
                        <a:sym typeface="Trebuchet MS"/>
                      </a:endParaRPr>
                    </a:p>
                    <a:p>
                      <a:pPr marL="0" marR="0" lvl="0" indent="0" algn="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1,045,851</a:t>
                      </a:r>
                      <a:endParaRPr sz="1100" u="none" strike="noStrike" cap="none" dirty="0"/>
                    </a:p>
                  </a:txBody>
                  <a:tcPr marL="5700" marR="5700" marT="570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D9E1F2"/>
                    </a:solidFill>
                  </a:tcPr>
                </a:tc>
                <a:tc>
                  <a:txBody>
                    <a:bodyPr/>
                    <a:lstStyle/>
                    <a:p>
                      <a:pPr marL="0" marR="0" lvl="0" indent="0" algn="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40%</a:t>
                      </a:r>
                      <a:endParaRPr sz="1100" u="none" strike="noStrike" cap="none"/>
                    </a:p>
                  </a:txBody>
                  <a:tcPr marL="5325" marR="5325" marT="5325"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D9E1F2"/>
                    </a:solidFill>
                  </a:tcPr>
                </a:tc>
                <a:tc>
                  <a:txBody>
                    <a:bodyPr/>
                    <a:lstStyle/>
                    <a:p>
                      <a:pPr marL="0" marR="0" lvl="0" indent="0" algn="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      413,111 </a:t>
                      </a:r>
                      <a:endParaRPr sz="1100" u="none" strike="noStrike" cap="none" dirty="0"/>
                    </a:p>
                  </a:txBody>
                  <a:tcPr marL="5325" marR="5325" marT="5325"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D9E1F2"/>
                    </a:solidFill>
                  </a:tcPr>
                </a:tc>
                <a:tc>
                  <a:txBody>
                    <a:bodyPr/>
                    <a:lstStyle/>
                    <a:p>
                      <a:pPr algn="r" fontAlgn="b"/>
                      <a:r>
                        <a:rPr lang="en-US" sz="900" b="1" i="0" u="none" strike="noStrike" cap="none" dirty="0">
                          <a:solidFill>
                            <a:srgbClr val="262626"/>
                          </a:solidFill>
                          <a:latin typeface="Trebuchet MS"/>
                          <a:sym typeface="Arial"/>
                        </a:rPr>
                        <a:t>      283,298 </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D9E1F2"/>
                    </a:solidFill>
                  </a:tcPr>
                </a:tc>
                <a:tc>
                  <a:txBody>
                    <a:bodyPr/>
                    <a:lstStyle/>
                    <a:p>
                      <a:pPr algn="r" fontAlgn="b"/>
                      <a:r>
                        <a:rPr lang="en-US" sz="1100" b="0" i="0" u="none" strike="noStrike" dirty="0">
                          <a:solidFill>
                            <a:srgbClr val="000000"/>
                          </a:solidFill>
                          <a:effectLst/>
                          <a:latin typeface="Calibri" panose="020F0502020204030204" pitchFamily="34" charset="0"/>
                        </a:rPr>
                        <a:t>69</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FFC000"/>
                    </a:solidFill>
                  </a:tcPr>
                </a:tc>
                <a:tc>
                  <a:txBody>
                    <a:bodyPr/>
                    <a:lstStyle/>
                    <a:p>
                      <a:pPr marL="0" marR="0" lvl="0" indent="0" algn="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       1,045,851 </a:t>
                      </a:r>
                      <a:endParaRPr sz="800" b="1" i="0" u="none" strike="noStrike" cap="none" dirty="0">
                        <a:solidFill>
                          <a:srgbClr val="262626"/>
                        </a:solidFill>
                        <a:latin typeface="Trebuchet MS"/>
                        <a:sym typeface="Arial"/>
                      </a:endParaRPr>
                    </a:p>
                  </a:txBody>
                  <a:tcPr marL="5325" marR="5325" marT="5325"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tcPr>
                </a:tc>
                <a:tc>
                  <a:txBody>
                    <a:bodyPr/>
                    <a:lstStyle/>
                    <a:p>
                      <a:pPr algn="ctr" fontAlgn="b"/>
                      <a:r>
                        <a:rPr lang="en-US" sz="800" b="1" i="0" u="none" strike="noStrike" cap="none" dirty="0">
                          <a:solidFill>
                            <a:srgbClr val="262626"/>
                          </a:solidFill>
                          <a:latin typeface="Trebuchet MS"/>
                          <a:sym typeface="Arial"/>
                        </a:rPr>
                        <a:t>      858,751 </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tcPr>
                </a:tc>
                <a:tc>
                  <a:txBody>
                    <a:bodyPr/>
                    <a:lstStyle/>
                    <a:p>
                      <a:pPr algn="r" fontAlgn="b"/>
                      <a:r>
                        <a:rPr lang="en-US" sz="800" b="1" i="0" u="none" strike="noStrike" cap="none" dirty="0">
                          <a:solidFill>
                            <a:srgbClr val="262626"/>
                          </a:solidFill>
                          <a:latin typeface="Trebuchet MS"/>
                          <a:sym typeface="Arial"/>
                        </a:rPr>
                        <a:t>82</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00B050"/>
                    </a:solidFill>
                  </a:tcPr>
                </a:tc>
                <a:extLst>
                  <a:ext uri="{0D108BD9-81ED-4DB2-BD59-A6C34878D82A}">
                    <a16:rowId xmlns:a16="http://schemas.microsoft.com/office/drawing/2014/main" val="10003"/>
                  </a:ext>
                </a:extLst>
              </a:tr>
              <a:tr h="305081">
                <a:tc>
                  <a:txBody>
                    <a:bodyPr/>
                    <a:lstStyle/>
                    <a:p>
                      <a:pPr marL="63500" marR="0" lvl="0" indent="0" algn="l" rtl="0">
                        <a:lnSpc>
                          <a:spcPct val="100000"/>
                        </a:lnSpc>
                        <a:spcBef>
                          <a:spcPts val="0"/>
                        </a:spcBef>
                        <a:spcAft>
                          <a:spcPts val="0"/>
                        </a:spcAft>
                        <a:buClr>
                          <a:srgbClr val="000000"/>
                        </a:buClr>
                        <a:buSzPts val="800"/>
                        <a:buFont typeface="Arial"/>
                        <a:buNone/>
                      </a:pPr>
                      <a:r>
                        <a:rPr lang="en-GB" sz="800" b="1" i="0" u="none" strike="noStrike" cap="none" dirty="0">
                          <a:solidFill>
                            <a:srgbClr val="262626"/>
                          </a:solidFill>
                          <a:latin typeface="Trebuchet MS"/>
                          <a:ea typeface="Trebuchet MS"/>
                          <a:cs typeface="Trebuchet MS"/>
                          <a:sym typeface="Trebuchet MS"/>
                        </a:rPr>
                        <a:t>CAPITAL RECEIPTS</a:t>
                      </a:r>
                      <a:endParaRPr lang="en-GB" sz="1100" u="none" strike="noStrike" cap="none" dirty="0"/>
                    </a:p>
                  </a:txBody>
                  <a:tcPr marL="5700" marR="5700" marT="5700" marB="0" anchor="b">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tcPr>
                </a:tc>
                <a:tc>
                  <a:txBody>
                    <a:bodyPr/>
                    <a:lstStyle/>
                    <a:p>
                      <a:pPr marL="0" marR="0" lvl="0" indent="0" algn="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97,518</a:t>
                      </a:r>
                      <a:endParaRPr sz="1100" u="none" strike="noStrike" cap="none" dirty="0"/>
                    </a:p>
                  </a:txBody>
                  <a:tcPr marL="5700" marR="5700" marT="570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tcPr>
                </a:tc>
                <a:tc>
                  <a:txBody>
                    <a:bodyPr/>
                    <a:lstStyle/>
                    <a:p>
                      <a:pPr marL="0" marR="0" lvl="0" indent="0" algn="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33%</a:t>
                      </a:r>
                      <a:endParaRPr sz="1100" u="none" strike="noStrike" cap="none"/>
                    </a:p>
                  </a:txBody>
                  <a:tcPr marL="5325" marR="5325" marT="5325"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tcPr>
                </a:tc>
                <a:tc>
                  <a:txBody>
                    <a:bodyPr/>
                    <a:lstStyle/>
                    <a:p>
                      <a:pPr marL="0" marR="0" lvl="0" indent="0" algn="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        31,693 </a:t>
                      </a:r>
                      <a:endParaRPr sz="1100" u="none" strike="noStrike" cap="none" dirty="0"/>
                    </a:p>
                  </a:txBody>
                  <a:tcPr marL="5325" marR="5325" marT="5325"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tcPr>
                </a:tc>
                <a:tc>
                  <a:txBody>
                    <a:bodyPr/>
                    <a:lstStyle/>
                    <a:p>
                      <a:pPr algn="r" fontAlgn="b"/>
                      <a:r>
                        <a:rPr lang="en-US" sz="900" b="1" i="0" u="none" strike="noStrike" cap="none" dirty="0">
                          <a:solidFill>
                            <a:srgbClr val="262626"/>
                          </a:solidFill>
                          <a:latin typeface="Trebuchet MS"/>
                          <a:sym typeface="Arial"/>
                        </a:rPr>
                        <a:t>          6,170 </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Calibri" panose="020F0502020204030204" pitchFamily="34" charset="0"/>
                        </a:rPr>
                        <a:t>19</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FF0000"/>
                    </a:solidFill>
                  </a:tcPr>
                </a:tc>
                <a:tc>
                  <a:txBody>
                    <a:bodyPr/>
                    <a:lstStyle/>
                    <a:p>
                      <a:pPr marL="0" marR="0" lvl="0" indent="0" algn="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            97,518 </a:t>
                      </a:r>
                      <a:endParaRPr sz="800" b="1" i="0" u="none" strike="noStrike" cap="none" dirty="0">
                        <a:solidFill>
                          <a:srgbClr val="262626"/>
                        </a:solidFill>
                        <a:latin typeface="Trebuchet MS"/>
                        <a:sym typeface="Arial"/>
                      </a:endParaRPr>
                    </a:p>
                  </a:txBody>
                  <a:tcPr marL="5325" marR="5325" marT="5325"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tcPr>
                </a:tc>
                <a:tc>
                  <a:txBody>
                    <a:bodyPr/>
                    <a:lstStyle/>
                    <a:p>
                      <a:pPr algn="ctr" fontAlgn="b"/>
                      <a:r>
                        <a:rPr lang="en-US" sz="800" b="1" i="0" u="none" strike="noStrike" cap="none" dirty="0">
                          <a:solidFill>
                            <a:srgbClr val="262626"/>
                          </a:solidFill>
                          <a:latin typeface="Trebuchet MS"/>
                          <a:sym typeface="Arial"/>
                        </a:rPr>
                        <a:t>        40,531 </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tcPr>
                </a:tc>
                <a:tc>
                  <a:txBody>
                    <a:bodyPr/>
                    <a:lstStyle/>
                    <a:p>
                      <a:pPr algn="r" fontAlgn="b"/>
                      <a:r>
                        <a:rPr lang="en-US" sz="800" b="1" i="0" u="none" strike="noStrike" cap="none" dirty="0">
                          <a:solidFill>
                            <a:srgbClr val="262626"/>
                          </a:solidFill>
                          <a:latin typeface="Trebuchet MS"/>
                          <a:sym typeface="Arial"/>
                        </a:rPr>
                        <a:t>42</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FF0000"/>
                    </a:solidFill>
                  </a:tcPr>
                </a:tc>
                <a:extLst>
                  <a:ext uri="{0D108BD9-81ED-4DB2-BD59-A6C34878D82A}">
                    <a16:rowId xmlns:a16="http://schemas.microsoft.com/office/drawing/2014/main" val="10004"/>
                  </a:ext>
                </a:extLst>
              </a:tr>
              <a:tr h="305081">
                <a:tc>
                  <a:txBody>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dirty="0">
                          <a:solidFill>
                            <a:srgbClr val="262626"/>
                          </a:solidFill>
                          <a:latin typeface="Trebuchet MS"/>
                          <a:ea typeface="Trebuchet MS"/>
                          <a:cs typeface="Trebuchet MS"/>
                          <a:sym typeface="Trebuchet MS"/>
                        </a:rPr>
                        <a:t>RECURRENT EXPENDITURE              </a:t>
                      </a:r>
                      <a:endParaRPr lang="en-GB" sz="1100" u="none" strike="noStrike" cap="none" dirty="0"/>
                    </a:p>
                    <a:p>
                      <a:pPr marL="0" marR="0" lvl="0" indent="0" algn="l" rtl="0">
                        <a:lnSpc>
                          <a:spcPct val="100000"/>
                        </a:lnSpc>
                        <a:spcBef>
                          <a:spcPts val="0"/>
                        </a:spcBef>
                        <a:spcAft>
                          <a:spcPts val="0"/>
                        </a:spcAft>
                        <a:buClr>
                          <a:srgbClr val="000000"/>
                        </a:buClr>
                        <a:buSzPts val="800"/>
                        <a:buFont typeface="Arial"/>
                        <a:buNone/>
                      </a:pPr>
                      <a:r>
                        <a:rPr lang="en-GB" sz="800" b="1" i="0" u="none" strike="noStrike" cap="none" dirty="0">
                          <a:solidFill>
                            <a:srgbClr val="262626"/>
                          </a:solidFill>
                          <a:latin typeface="Trebuchet MS"/>
                          <a:ea typeface="Trebuchet MS"/>
                          <a:cs typeface="Trebuchet MS"/>
                          <a:sym typeface="Trebuchet MS"/>
                        </a:rPr>
                        <a:t>(DEBT &amp; NON DEBT)</a:t>
                      </a:r>
                      <a:endParaRPr lang="en-GB" sz="1100" u="none" strike="noStrike" cap="none" dirty="0"/>
                    </a:p>
                  </a:txBody>
                  <a:tcPr marL="68450" marR="5700" marT="570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D9E1F2"/>
                    </a:solidFill>
                  </a:tcPr>
                </a:tc>
                <a:tc>
                  <a:txBody>
                    <a:bodyPr/>
                    <a:lstStyle/>
                    <a:p>
                      <a:pPr marL="0" marR="0" lvl="0" indent="0" algn="r" rtl="0">
                        <a:lnSpc>
                          <a:spcPct val="100000"/>
                        </a:lnSpc>
                        <a:spcBef>
                          <a:spcPts val="0"/>
                        </a:spcBef>
                        <a:spcAft>
                          <a:spcPts val="0"/>
                        </a:spcAft>
                        <a:buClr>
                          <a:srgbClr val="000000"/>
                        </a:buClr>
                        <a:buSzPts val="800"/>
                        <a:buFont typeface="Arial"/>
                        <a:buNone/>
                      </a:pPr>
                      <a:endParaRPr sz="800" b="1" i="0" u="none" strike="noStrike" cap="none" dirty="0">
                        <a:solidFill>
                          <a:srgbClr val="262626"/>
                        </a:solidFill>
                        <a:latin typeface="Trebuchet MS"/>
                        <a:ea typeface="Trebuchet MS"/>
                        <a:cs typeface="Trebuchet MS"/>
                        <a:sym typeface="Trebuchet MS"/>
                      </a:endParaRPr>
                    </a:p>
                    <a:p>
                      <a:pPr marL="0" marR="0" lvl="0" indent="0" algn="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748,097</a:t>
                      </a:r>
                      <a:endParaRPr sz="1100" u="none" strike="noStrike" cap="none" dirty="0"/>
                    </a:p>
                  </a:txBody>
                  <a:tcPr marL="5700" marR="5700" marT="570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D9E1F2"/>
                    </a:solidFill>
                  </a:tcPr>
                </a:tc>
                <a:tc>
                  <a:txBody>
                    <a:bodyPr/>
                    <a:lstStyle/>
                    <a:p>
                      <a:pPr marL="0" marR="0" lvl="0" indent="0" algn="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38%</a:t>
                      </a:r>
                      <a:endParaRPr sz="1100" u="none" strike="noStrike" cap="none"/>
                    </a:p>
                  </a:txBody>
                  <a:tcPr marL="5325" marR="5325" marT="5325"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D9E1F2"/>
                    </a:solidFill>
                  </a:tcPr>
                </a:tc>
                <a:tc>
                  <a:txBody>
                    <a:bodyPr/>
                    <a:lstStyle/>
                    <a:p>
                      <a:pPr marL="0" marR="0" lvl="0" indent="0" algn="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      280,536 </a:t>
                      </a:r>
                      <a:endParaRPr sz="1100" u="none" strike="noStrike" cap="none" dirty="0"/>
                    </a:p>
                  </a:txBody>
                  <a:tcPr marL="5325" marR="5325" marT="5325"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D9E1F2"/>
                    </a:solidFill>
                  </a:tcPr>
                </a:tc>
                <a:tc>
                  <a:txBody>
                    <a:bodyPr/>
                    <a:lstStyle/>
                    <a:p>
                      <a:pPr algn="r" fontAlgn="b"/>
                      <a:r>
                        <a:rPr lang="en-US" sz="900" b="1" i="0" u="none" strike="noStrike" cap="none" dirty="0">
                          <a:solidFill>
                            <a:srgbClr val="262626"/>
                          </a:solidFill>
                          <a:latin typeface="Trebuchet MS"/>
                          <a:sym typeface="Arial"/>
                        </a:rPr>
                        <a:t>      152,139 </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D9E1F2"/>
                    </a:solidFill>
                  </a:tcPr>
                </a:tc>
                <a:tc>
                  <a:txBody>
                    <a:bodyPr/>
                    <a:lstStyle/>
                    <a:p>
                      <a:pPr algn="r" fontAlgn="b"/>
                      <a:r>
                        <a:rPr lang="en-US" sz="1100" b="0" i="0" u="none" strike="noStrike" dirty="0">
                          <a:solidFill>
                            <a:srgbClr val="000000"/>
                          </a:solidFill>
                          <a:effectLst/>
                          <a:latin typeface="Calibri" panose="020F0502020204030204" pitchFamily="34" charset="0"/>
                        </a:rPr>
                        <a:t>54</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FFC000"/>
                    </a:solidFill>
                  </a:tcPr>
                </a:tc>
                <a:tc>
                  <a:txBody>
                    <a:bodyPr/>
                    <a:lstStyle/>
                    <a:p>
                      <a:pPr algn="r" fontAlgn="b"/>
                      <a:r>
                        <a:rPr lang="en-US" sz="800" b="1" i="0" u="none" strike="noStrike" cap="none" dirty="0">
                          <a:solidFill>
                            <a:srgbClr val="262626"/>
                          </a:solidFill>
                          <a:latin typeface="Trebuchet MS"/>
                          <a:sym typeface="Arial"/>
                        </a:rPr>
                        <a:t>      761,219 </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tcPr>
                </a:tc>
                <a:tc>
                  <a:txBody>
                    <a:bodyPr/>
                    <a:lstStyle/>
                    <a:p>
                      <a:pPr algn="ctr" fontAlgn="b"/>
                      <a:r>
                        <a:rPr lang="en-US" sz="800" b="1" i="0" u="none" strike="noStrike" cap="none">
                          <a:solidFill>
                            <a:srgbClr val="262626"/>
                          </a:solidFill>
                          <a:latin typeface="Trebuchet MS"/>
                          <a:sym typeface="Arial"/>
                        </a:rPr>
                        <a:t>      571,199 </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tcPr>
                </a:tc>
                <a:tc>
                  <a:txBody>
                    <a:bodyPr/>
                    <a:lstStyle/>
                    <a:p>
                      <a:pPr algn="r" fontAlgn="b"/>
                      <a:r>
                        <a:rPr lang="en-US" sz="800" b="1" i="0" u="none" strike="noStrike" cap="none" dirty="0">
                          <a:solidFill>
                            <a:srgbClr val="262626"/>
                          </a:solidFill>
                          <a:latin typeface="Trebuchet MS"/>
                          <a:sym typeface="Arial"/>
                        </a:rPr>
                        <a:t>75</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FFC000"/>
                    </a:solidFill>
                  </a:tcPr>
                </a:tc>
                <a:extLst>
                  <a:ext uri="{0D108BD9-81ED-4DB2-BD59-A6C34878D82A}">
                    <a16:rowId xmlns:a16="http://schemas.microsoft.com/office/drawing/2014/main" val="10005"/>
                  </a:ext>
                </a:extLst>
              </a:tr>
              <a:tr h="305081">
                <a:tc>
                  <a:txBody>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dirty="0">
                          <a:solidFill>
                            <a:srgbClr val="262626"/>
                          </a:solidFill>
                          <a:latin typeface="Trebuchet MS"/>
                          <a:ea typeface="Trebuchet MS"/>
                          <a:cs typeface="Trebuchet MS"/>
                          <a:sym typeface="Trebuchet MS"/>
                        </a:rPr>
                        <a:t>RECURRENT DEBT</a:t>
                      </a:r>
                      <a:endParaRPr lang="en-GB" sz="1100" u="none" strike="noStrike" cap="none" dirty="0"/>
                    </a:p>
                  </a:txBody>
                  <a:tcPr marL="68450" marR="5700" marT="570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tcPr>
                </a:tc>
                <a:tc>
                  <a:txBody>
                    <a:bodyPr/>
                    <a:lstStyle/>
                    <a:p>
                      <a:pPr marL="0" marR="0" lvl="0" indent="0" algn="r" rtl="0">
                        <a:lnSpc>
                          <a:spcPct val="100000"/>
                        </a:lnSpc>
                        <a:spcBef>
                          <a:spcPts val="0"/>
                        </a:spcBef>
                        <a:spcAft>
                          <a:spcPts val="0"/>
                        </a:spcAft>
                        <a:buClr>
                          <a:srgbClr val="000000"/>
                        </a:buClr>
                        <a:buSzPts val="800"/>
                        <a:buFont typeface="Arial"/>
                        <a:buNone/>
                      </a:pPr>
                      <a:r>
                        <a:rPr lang="en-US" sz="800" b="1" i="0" u="none" strike="noStrike" dirty="0">
                          <a:solidFill>
                            <a:srgbClr val="000000"/>
                          </a:solidFill>
                          <a:effectLst/>
                          <a:latin typeface="Arial" panose="020B0604020202020204" pitchFamily="34" charset="0"/>
                        </a:rPr>
                        <a:t>93,827</a:t>
                      </a:r>
                      <a:endParaRPr sz="1100" u="none" strike="noStrike" cap="none" dirty="0"/>
                    </a:p>
                  </a:txBody>
                  <a:tcPr marL="5700" marR="5700" marT="570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tcPr>
                </a:tc>
                <a:tc>
                  <a:txBody>
                    <a:bodyPr/>
                    <a:lstStyle/>
                    <a:p>
                      <a:pPr marL="0" marR="0" lvl="0" indent="0" algn="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35%</a:t>
                      </a:r>
                      <a:endParaRPr sz="1100" u="none" strike="noStrike" cap="none"/>
                    </a:p>
                  </a:txBody>
                  <a:tcPr marL="5325" marR="5325" marT="5325"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tcPr>
                </a:tc>
                <a:tc>
                  <a:txBody>
                    <a:bodyPr/>
                    <a:lstStyle/>
                    <a:p>
                      <a:pPr marL="0" marR="0" lvl="0" indent="0" algn="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        31,089 </a:t>
                      </a:r>
                      <a:endParaRPr sz="1100" u="none" strike="noStrike" cap="none" dirty="0"/>
                    </a:p>
                  </a:txBody>
                  <a:tcPr marL="5325" marR="5325" marT="5325"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tcPr>
                </a:tc>
                <a:tc>
                  <a:txBody>
                    <a:bodyPr/>
                    <a:lstStyle/>
                    <a:p>
                      <a:pPr algn="r" fontAlgn="b"/>
                      <a:r>
                        <a:rPr lang="en-US" sz="900" b="1" i="0" u="none" strike="noStrike" cap="none" dirty="0">
                          <a:solidFill>
                            <a:srgbClr val="262626"/>
                          </a:solidFill>
                          <a:latin typeface="Trebuchet MS"/>
                          <a:sym typeface="Arial"/>
                        </a:rPr>
                        <a:t>            690 </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Calibri" panose="020F0502020204030204" pitchFamily="34" charset="0"/>
                        </a:rPr>
                        <a:t>2</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FF0000"/>
                    </a:solidFill>
                  </a:tcPr>
                </a:tc>
                <a:tc>
                  <a:txBody>
                    <a:bodyPr/>
                    <a:lstStyle/>
                    <a:p>
                      <a:pPr algn="r" fontAlgn="b"/>
                      <a:r>
                        <a:rPr lang="en-US" sz="800" b="1" i="0" u="none" strike="noStrike" cap="none" dirty="0">
                          <a:solidFill>
                            <a:srgbClr val="262626"/>
                          </a:solidFill>
                          <a:latin typeface="Trebuchet MS"/>
                          <a:sym typeface="Arial"/>
                        </a:rPr>
                        <a:t>        93,827 </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tcPr>
                </a:tc>
                <a:tc>
                  <a:txBody>
                    <a:bodyPr/>
                    <a:lstStyle/>
                    <a:p>
                      <a:pPr algn="ctr" fontAlgn="b"/>
                      <a:r>
                        <a:rPr lang="en-US" sz="800" b="1" i="0" u="none" strike="noStrike" cap="none" dirty="0">
                          <a:solidFill>
                            <a:srgbClr val="262626"/>
                          </a:solidFill>
                          <a:latin typeface="Trebuchet MS"/>
                          <a:sym typeface="Arial"/>
                        </a:rPr>
                        <a:t>        51,403 </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tcPr>
                </a:tc>
                <a:tc>
                  <a:txBody>
                    <a:bodyPr/>
                    <a:lstStyle/>
                    <a:p>
                      <a:pPr algn="r" fontAlgn="b"/>
                      <a:r>
                        <a:rPr lang="en-US" sz="800" b="1" i="0" u="none" strike="noStrike" cap="none" dirty="0">
                          <a:solidFill>
                            <a:srgbClr val="262626"/>
                          </a:solidFill>
                          <a:latin typeface="Trebuchet MS"/>
                          <a:sym typeface="Arial"/>
                        </a:rPr>
                        <a:t>55</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FFC000"/>
                    </a:solidFill>
                  </a:tcPr>
                </a:tc>
                <a:extLst>
                  <a:ext uri="{0D108BD9-81ED-4DB2-BD59-A6C34878D82A}">
                    <a16:rowId xmlns:a16="http://schemas.microsoft.com/office/drawing/2014/main" val="10006"/>
                  </a:ext>
                </a:extLst>
              </a:tr>
              <a:tr h="305081">
                <a:tc>
                  <a:txBody>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dirty="0">
                          <a:solidFill>
                            <a:srgbClr val="262626"/>
                          </a:solidFill>
                          <a:latin typeface="Trebuchet MS"/>
                          <a:ea typeface="Trebuchet MS"/>
                          <a:cs typeface="Trebuchet MS"/>
                          <a:sym typeface="Trebuchet MS"/>
                        </a:rPr>
                        <a:t>TOTAL PERSONNEL COSTS</a:t>
                      </a:r>
                      <a:endParaRPr lang="en-GB" sz="1100" u="none" strike="noStrike" cap="none" dirty="0"/>
                    </a:p>
                  </a:txBody>
                  <a:tcPr marL="68450" marR="5700" marT="570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D9E1F2"/>
                    </a:solidFill>
                  </a:tcPr>
                </a:tc>
                <a:tc>
                  <a:txBody>
                    <a:bodyPr/>
                    <a:lstStyle/>
                    <a:p>
                      <a:pPr algn="r" fontAlgn="b"/>
                      <a:r>
                        <a:rPr lang="en-US" sz="800" b="1" i="0" u="none" strike="noStrike" cap="none" dirty="0">
                          <a:solidFill>
                            <a:srgbClr val="262626"/>
                          </a:solidFill>
                          <a:latin typeface="Trebuchet MS"/>
                          <a:cs typeface="Arial"/>
                          <a:sym typeface="Arial"/>
                        </a:rPr>
                        <a:t>      198,527 </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D9E1F2"/>
                    </a:solidFill>
                  </a:tcPr>
                </a:tc>
                <a:tc>
                  <a:txBody>
                    <a:bodyPr/>
                    <a:lstStyle/>
                    <a:p>
                      <a:pPr marL="0" marR="0" lvl="0" indent="0" algn="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25%</a:t>
                      </a:r>
                      <a:endParaRPr sz="1100" u="none" strike="noStrike" cap="none"/>
                    </a:p>
                  </a:txBody>
                  <a:tcPr marL="5325" marR="5325" marT="5325"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D9E1F2"/>
                    </a:solidFill>
                  </a:tcPr>
                </a:tc>
                <a:tc>
                  <a:txBody>
                    <a:bodyPr/>
                    <a:lstStyle/>
                    <a:p>
                      <a:pPr marL="0" marR="0" lvl="0" indent="0" algn="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        56,895 </a:t>
                      </a:r>
                      <a:endParaRPr sz="1100" u="none" strike="noStrike" cap="none" dirty="0"/>
                    </a:p>
                  </a:txBody>
                  <a:tcPr marL="5325" marR="5325" marT="5325"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D9E1F2"/>
                    </a:solidFill>
                  </a:tcPr>
                </a:tc>
                <a:tc>
                  <a:txBody>
                    <a:bodyPr/>
                    <a:lstStyle/>
                    <a:p>
                      <a:pPr algn="r" fontAlgn="b"/>
                      <a:r>
                        <a:rPr lang="en-US" sz="900" b="1" i="0" u="none" strike="noStrike" cap="none" dirty="0">
                          <a:solidFill>
                            <a:srgbClr val="262626"/>
                          </a:solidFill>
                          <a:latin typeface="Trebuchet MS"/>
                          <a:sym typeface="Arial"/>
                        </a:rPr>
                        <a:t>        55,518 </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D9E1F2"/>
                    </a:solidFill>
                  </a:tcPr>
                </a:tc>
                <a:tc>
                  <a:txBody>
                    <a:bodyPr/>
                    <a:lstStyle/>
                    <a:p>
                      <a:pPr algn="r" fontAlgn="b"/>
                      <a:r>
                        <a:rPr lang="en-US" sz="1100" b="0" i="0" u="none" strike="noStrike">
                          <a:solidFill>
                            <a:srgbClr val="000000"/>
                          </a:solidFill>
                          <a:effectLst/>
                          <a:latin typeface="Calibri" panose="020F0502020204030204" pitchFamily="34" charset="0"/>
                        </a:rPr>
                        <a:t>98</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00B050"/>
                    </a:solidFill>
                  </a:tcPr>
                </a:tc>
                <a:tc>
                  <a:txBody>
                    <a:bodyPr/>
                    <a:lstStyle/>
                    <a:p>
                      <a:pPr algn="r" fontAlgn="b"/>
                      <a:r>
                        <a:rPr lang="en-US" sz="800" b="1" i="0" u="none" strike="noStrike" cap="none" dirty="0">
                          <a:solidFill>
                            <a:srgbClr val="262626"/>
                          </a:solidFill>
                          <a:latin typeface="Trebuchet MS"/>
                          <a:cs typeface="Arial"/>
                          <a:sym typeface="Arial"/>
                        </a:rPr>
                        <a:t>      198,527 </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tcPr>
                </a:tc>
                <a:tc>
                  <a:txBody>
                    <a:bodyPr/>
                    <a:lstStyle/>
                    <a:p>
                      <a:pPr algn="ctr" fontAlgn="b"/>
                      <a:r>
                        <a:rPr lang="en-US" sz="800" b="1" i="0" u="none" strike="noStrike" cap="none" dirty="0">
                          <a:solidFill>
                            <a:srgbClr val="262626"/>
                          </a:solidFill>
                          <a:latin typeface="Trebuchet MS"/>
                          <a:cs typeface="Arial"/>
                          <a:sym typeface="Arial"/>
                        </a:rPr>
                        <a:t>      203,490 </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tcPr>
                </a:tc>
                <a:tc>
                  <a:txBody>
                    <a:bodyPr/>
                    <a:lstStyle/>
                    <a:p>
                      <a:pPr algn="r" fontAlgn="b"/>
                      <a:r>
                        <a:rPr lang="en-US" sz="800" b="1" i="0" u="none" strike="noStrike" cap="none" dirty="0">
                          <a:solidFill>
                            <a:srgbClr val="262626"/>
                          </a:solidFill>
                          <a:latin typeface="Trebuchet MS"/>
                          <a:cs typeface="Arial"/>
                          <a:sym typeface="Arial"/>
                        </a:rPr>
                        <a:t>102</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00B050"/>
                    </a:solidFill>
                  </a:tcPr>
                </a:tc>
                <a:extLst>
                  <a:ext uri="{0D108BD9-81ED-4DB2-BD59-A6C34878D82A}">
                    <a16:rowId xmlns:a16="http://schemas.microsoft.com/office/drawing/2014/main" val="10007"/>
                  </a:ext>
                </a:extLst>
              </a:tr>
              <a:tr h="305081">
                <a:tc>
                  <a:txBody>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dirty="0">
                          <a:solidFill>
                            <a:srgbClr val="262626"/>
                          </a:solidFill>
                          <a:latin typeface="Trebuchet MS"/>
                          <a:ea typeface="Trebuchet MS"/>
                          <a:cs typeface="Trebuchet MS"/>
                          <a:sym typeface="Trebuchet MS"/>
                        </a:rPr>
                        <a:t>TOTAL OVERHEAD COSTS</a:t>
                      </a:r>
                      <a:endParaRPr lang="en-GB" sz="1100" u="none" strike="noStrike" cap="none" dirty="0"/>
                    </a:p>
                  </a:txBody>
                  <a:tcPr marL="68450" marR="5700" marT="570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tcPr>
                </a:tc>
                <a:tc>
                  <a:txBody>
                    <a:bodyPr/>
                    <a:lstStyle/>
                    <a:p>
                      <a:pPr algn="r" fontAlgn="b"/>
                      <a:r>
                        <a:rPr lang="en-US" sz="800" b="1" i="0" u="none" strike="noStrike" cap="none" dirty="0">
                          <a:solidFill>
                            <a:srgbClr val="262626"/>
                          </a:solidFill>
                          <a:latin typeface="Trebuchet MS"/>
                          <a:cs typeface="Arial"/>
                          <a:sym typeface="Arial"/>
                        </a:rPr>
                        <a:t>      468,865 </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tcPr>
                </a:tc>
                <a:tc>
                  <a:txBody>
                    <a:bodyPr/>
                    <a:lstStyle/>
                    <a:p>
                      <a:pPr marL="0" marR="0" lvl="0" indent="0" algn="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41%</a:t>
                      </a:r>
                      <a:endParaRPr sz="1100" u="none" strike="noStrike" cap="none"/>
                    </a:p>
                  </a:txBody>
                  <a:tcPr marL="5325" marR="5325" marT="5325"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tcPr>
                </a:tc>
                <a:tc>
                  <a:txBody>
                    <a:bodyPr/>
                    <a:lstStyle/>
                    <a:p>
                      <a:pPr marL="0" marR="0" lvl="0" indent="0" algn="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      176,992 </a:t>
                      </a:r>
                      <a:endParaRPr sz="1100" u="none" strike="noStrike" cap="none" dirty="0"/>
                    </a:p>
                  </a:txBody>
                  <a:tcPr marL="5325" marR="5325" marT="5325"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tcPr>
                </a:tc>
                <a:tc>
                  <a:txBody>
                    <a:bodyPr/>
                    <a:lstStyle/>
                    <a:p>
                      <a:pPr algn="r" fontAlgn="b"/>
                      <a:r>
                        <a:rPr lang="en-US" sz="900" b="1" i="0" u="none" strike="noStrike" cap="none" dirty="0">
                          <a:solidFill>
                            <a:srgbClr val="262626"/>
                          </a:solidFill>
                          <a:latin typeface="Trebuchet MS"/>
                          <a:sym typeface="Arial"/>
                        </a:rPr>
                        <a:t>        95,931 </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54</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FFC000"/>
                    </a:solidFill>
                  </a:tcPr>
                </a:tc>
                <a:tc>
                  <a:txBody>
                    <a:bodyPr/>
                    <a:lstStyle/>
                    <a:p>
                      <a:pPr algn="r" fontAlgn="b"/>
                      <a:r>
                        <a:rPr lang="en-US" sz="800" b="1" i="0" u="none" strike="noStrike" cap="none" dirty="0">
                          <a:solidFill>
                            <a:srgbClr val="262626"/>
                          </a:solidFill>
                          <a:latin typeface="Trebuchet MS"/>
                          <a:cs typeface="Arial"/>
                          <a:sym typeface="Arial"/>
                        </a:rPr>
                        <a:t>      468,865 </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tcPr>
                </a:tc>
                <a:tc>
                  <a:txBody>
                    <a:bodyPr/>
                    <a:lstStyle/>
                    <a:p>
                      <a:pPr algn="ctr" fontAlgn="b"/>
                      <a:r>
                        <a:rPr lang="en-US" sz="800" b="1" i="0" u="none" strike="noStrike" cap="none">
                          <a:solidFill>
                            <a:srgbClr val="262626"/>
                          </a:solidFill>
                          <a:latin typeface="Trebuchet MS"/>
                          <a:cs typeface="Arial"/>
                          <a:sym typeface="Arial"/>
                        </a:rPr>
                        <a:t>      316,307 </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tcPr>
                </a:tc>
                <a:tc>
                  <a:txBody>
                    <a:bodyPr/>
                    <a:lstStyle/>
                    <a:p>
                      <a:pPr algn="r" fontAlgn="b"/>
                      <a:r>
                        <a:rPr lang="en-US" sz="800" b="1" i="0" u="none" strike="noStrike" cap="none" dirty="0">
                          <a:solidFill>
                            <a:srgbClr val="262626"/>
                          </a:solidFill>
                          <a:latin typeface="Trebuchet MS"/>
                          <a:cs typeface="Arial"/>
                          <a:sym typeface="Arial"/>
                        </a:rPr>
                        <a:t>67</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FFC000"/>
                    </a:solidFill>
                  </a:tcPr>
                </a:tc>
                <a:extLst>
                  <a:ext uri="{0D108BD9-81ED-4DB2-BD59-A6C34878D82A}">
                    <a16:rowId xmlns:a16="http://schemas.microsoft.com/office/drawing/2014/main" val="10008"/>
                  </a:ext>
                </a:extLst>
              </a:tr>
              <a:tr h="305081">
                <a:tc>
                  <a:txBody>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dirty="0">
                          <a:solidFill>
                            <a:srgbClr val="262626"/>
                          </a:solidFill>
                          <a:latin typeface="Trebuchet MS"/>
                          <a:ea typeface="Trebuchet MS"/>
                          <a:cs typeface="Trebuchet MS"/>
                          <a:sym typeface="Trebuchet MS"/>
                        </a:rPr>
                        <a:t>TOTAL CAPITAL EXPENDITURE</a:t>
                      </a:r>
                      <a:endParaRPr lang="en-GB" sz="1100" u="none" strike="noStrike" cap="none" dirty="0"/>
                    </a:p>
                  </a:txBody>
                  <a:tcPr marL="68450" marR="5700" marT="570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D9E1F2"/>
                    </a:solidFill>
                  </a:tcPr>
                </a:tc>
                <a:tc>
                  <a:txBody>
                    <a:bodyPr/>
                    <a:lstStyle/>
                    <a:p>
                      <a:pPr algn="r" fontAlgn="b"/>
                      <a:r>
                        <a:rPr lang="en-US" sz="800" b="1" i="0" u="none" strike="noStrike" cap="none" dirty="0">
                          <a:solidFill>
                            <a:srgbClr val="262626"/>
                          </a:solidFill>
                          <a:latin typeface="Trebuchet MS"/>
                          <a:cs typeface="Arial"/>
                          <a:sym typeface="Arial"/>
                        </a:rPr>
                        <a:t>   1,006,796 </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D9E1F2"/>
                    </a:solidFill>
                  </a:tcPr>
                </a:tc>
                <a:tc>
                  <a:txBody>
                    <a:bodyPr/>
                    <a:lstStyle/>
                    <a:p>
                      <a:pPr marL="0" marR="0" lvl="0" indent="0" algn="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49%</a:t>
                      </a:r>
                      <a:endParaRPr sz="1100" u="none" strike="noStrike" cap="none"/>
                    </a:p>
                  </a:txBody>
                  <a:tcPr marL="5325" marR="5325" marT="5325"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D9E1F2"/>
                    </a:solidFill>
                  </a:tcPr>
                </a:tc>
                <a:tc>
                  <a:txBody>
                    <a:bodyPr/>
                    <a:lstStyle/>
                    <a:p>
                      <a:pPr marL="0" marR="0" lvl="0" indent="0" algn="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      499,760 </a:t>
                      </a:r>
                      <a:endParaRPr sz="1100" u="none" strike="noStrike" cap="none" dirty="0"/>
                    </a:p>
                  </a:txBody>
                  <a:tcPr marL="5325" marR="5325" marT="5325"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D9E1F2"/>
                    </a:solidFill>
                  </a:tcPr>
                </a:tc>
                <a:tc>
                  <a:txBody>
                    <a:bodyPr/>
                    <a:lstStyle/>
                    <a:p>
                      <a:pPr algn="r" fontAlgn="b"/>
                      <a:r>
                        <a:rPr lang="en-US" sz="900" b="1" i="0" u="none" strike="noStrike" cap="none" dirty="0">
                          <a:solidFill>
                            <a:srgbClr val="262626"/>
                          </a:solidFill>
                          <a:latin typeface="Trebuchet MS"/>
                          <a:sym typeface="Arial"/>
                        </a:rPr>
                        <a:t>      336,777 </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D9E1F2"/>
                    </a:solidFill>
                  </a:tcPr>
                </a:tc>
                <a:tc>
                  <a:txBody>
                    <a:bodyPr/>
                    <a:lstStyle/>
                    <a:p>
                      <a:pPr algn="r" fontAlgn="b"/>
                      <a:r>
                        <a:rPr lang="en-US" sz="1100" b="0" i="0" u="none" strike="noStrike" dirty="0">
                          <a:solidFill>
                            <a:srgbClr val="000000"/>
                          </a:solidFill>
                          <a:effectLst/>
                          <a:latin typeface="Calibri" panose="020F0502020204030204" pitchFamily="34" charset="0"/>
                        </a:rPr>
                        <a:t>67</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FFC000"/>
                    </a:solidFill>
                  </a:tcPr>
                </a:tc>
                <a:tc>
                  <a:txBody>
                    <a:bodyPr/>
                    <a:lstStyle/>
                    <a:p>
                      <a:pPr algn="r" fontAlgn="b"/>
                      <a:r>
                        <a:rPr lang="en-US" sz="800" b="1" i="0" u="none" strike="noStrike" cap="none" dirty="0">
                          <a:solidFill>
                            <a:srgbClr val="262626"/>
                          </a:solidFill>
                          <a:latin typeface="Trebuchet MS"/>
                          <a:cs typeface="Arial"/>
                          <a:sym typeface="Arial"/>
                        </a:rPr>
                        <a:t>   1,006,796 </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tcPr>
                </a:tc>
                <a:tc>
                  <a:txBody>
                    <a:bodyPr/>
                    <a:lstStyle/>
                    <a:p>
                      <a:pPr algn="ctr" fontAlgn="b"/>
                      <a:r>
                        <a:rPr lang="en-US" sz="800" b="1" i="0" u="none" strike="noStrike" cap="none">
                          <a:solidFill>
                            <a:srgbClr val="262626"/>
                          </a:solidFill>
                          <a:latin typeface="Trebuchet MS"/>
                          <a:cs typeface="Arial"/>
                          <a:sym typeface="Arial"/>
                        </a:rPr>
                        <a:t>      950,298 </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tcPr>
                </a:tc>
                <a:tc>
                  <a:txBody>
                    <a:bodyPr/>
                    <a:lstStyle/>
                    <a:p>
                      <a:pPr algn="r" fontAlgn="b"/>
                      <a:r>
                        <a:rPr lang="en-US" sz="800" b="1" i="0" u="none" strike="noStrike" cap="none" dirty="0">
                          <a:solidFill>
                            <a:srgbClr val="262626"/>
                          </a:solidFill>
                          <a:latin typeface="Trebuchet MS"/>
                          <a:cs typeface="Arial"/>
                          <a:sym typeface="Arial"/>
                        </a:rPr>
                        <a:t>94</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00B050"/>
                    </a:solidFill>
                  </a:tcPr>
                </a:tc>
                <a:extLst>
                  <a:ext uri="{0D108BD9-81ED-4DB2-BD59-A6C34878D82A}">
                    <a16:rowId xmlns:a16="http://schemas.microsoft.com/office/drawing/2014/main" val="10009"/>
                  </a:ext>
                </a:extLst>
              </a:tr>
              <a:tr h="305081">
                <a:tc>
                  <a:txBody>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dirty="0">
                          <a:solidFill>
                            <a:srgbClr val="262626"/>
                          </a:solidFill>
                          <a:latin typeface="Trebuchet MS"/>
                          <a:ea typeface="Trebuchet MS"/>
                          <a:cs typeface="Trebuchet MS"/>
                          <a:sym typeface="Trebuchet MS"/>
                        </a:rPr>
                        <a:t>CAPITAL EXPENDITURE</a:t>
                      </a:r>
                      <a:endParaRPr lang="en-GB" sz="1100" u="none" strike="noStrike" cap="none" dirty="0"/>
                    </a:p>
                  </a:txBody>
                  <a:tcPr marL="68450" marR="5700" marT="570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tcPr>
                </a:tc>
                <a:tc>
                  <a:txBody>
                    <a:bodyPr/>
                    <a:lstStyle/>
                    <a:p>
                      <a:pPr algn="r" fontAlgn="b"/>
                      <a:r>
                        <a:rPr lang="en-US" sz="800" b="1" i="0" u="none" strike="noStrike" cap="none" dirty="0">
                          <a:solidFill>
                            <a:srgbClr val="262626"/>
                          </a:solidFill>
                          <a:latin typeface="Trebuchet MS"/>
                          <a:cs typeface="Arial"/>
                          <a:sym typeface="Arial"/>
                        </a:rPr>
                        <a:t>      782,217 </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tcPr>
                </a:tc>
                <a:tc>
                  <a:txBody>
                    <a:bodyPr/>
                    <a:lstStyle/>
                    <a:p>
                      <a:pPr marL="0" marR="0" lvl="0" indent="0" algn="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58%</a:t>
                      </a:r>
                      <a:endParaRPr sz="1100" u="none" strike="noStrike" cap="none"/>
                    </a:p>
                  </a:txBody>
                  <a:tcPr marL="5325" marR="5325" marT="5325"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tcPr>
                </a:tc>
                <a:tc>
                  <a:txBody>
                    <a:bodyPr/>
                    <a:lstStyle/>
                    <a:p>
                      <a:pPr marL="0" marR="0" lvl="0" indent="0" algn="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      459,308 </a:t>
                      </a:r>
                      <a:endParaRPr sz="1100" u="none" strike="noStrike" cap="none" dirty="0"/>
                    </a:p>
                  </a:txBody>
                  <a:tcPr marL="5325" marR="5325" marT="5325"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tcPr>
                </a:tc>
                <a:tc>
                  <a:txBody>
                    <a:bodyPr/>
                    <a:lstStyle/>
                    <a:p>
                      <a:pPr algn="r" fontAlgn="b"/>
                      <a:r>
                        <a:rPr lang="en-US" sz="900" b="1" i="0" u="none" strike="noStrike" cap="none" dirty="0">
                          <a:solidFill>
                            <a:srgbClr val="262626"/>
                          </a:solidFill>
                          <a:latin typeface="Trebuchet MS"/>
                          <a:sym typeface="Arial"/>
                        </a:rPr>
                        <a:t>      281,637 </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Calibri" panose="020F0502020204030204" pitchFamily="34" charset="0"/>
                        </a:rPr>
                        <a:t>61</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FFC000"/>
                    </a:solidFill>
                  </a:tcPr>
                </a:tc>
                <a:tc>
                  <a:txBody>
                    <a:bodyPr/>
                    <a:lstStyle/>
                    <a:p>
                      <a:pPr algn="r" fontAlgn="b"/>
                      <a:r>
                        <a:rPr lang="en-US" sz="800" b="1" i="0" u="none" strike="noStrike" cap="none" dirty="0">
                          <a:solidFill>
                            <a:srgbClr val="262626"/>
                          </a:solidFill>
                          <a:latin typeface="Trebuchet MS"/>
                          <a:cs typeface="Arial"/>
                          <a:sym typeface="Arial"/>
                        </a:rPr>
                        <a:t>      782,217 </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tcPr>
                </a:tc>
                <a:tc>
                  <a:txBody>
                    <a:bodyPr/>
                    <a:lstStyle/>
                    <a:p>
                      <a:pPr algn="ctr" fontAlgn="b"/>
                      <a:r>
                        <a:rPr lang="en-US" sz="800" b="1" i="0" u="none" strike="noStrike" cap="none" dirty="0">
                          <a:solidFill>
                            <a:srgbClr val="262626"/>
                          </a:solidFill>
                          <a:latin typeface="Trebuchet MS"/>
                          <a:cs typeface="Arial"/>
                          <a:sym typeface="Arial"/>
                        </a:rPr>
                        <a:t>      726,813 </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tcPr>
                </a:tc>
                <a:tc>
                  <a:txBody>
                    <a:bodyPr/>
                    <a:lstStyle/>
                    <a:p>
                      <a:pPr algn="r" fontAlgn="b"/>
                      <a:r>
                        <a:rPr lang="en-US" sz="800" b="1" i="0" u="none" strike="noStrike" cap="none" dirty="0">
                          <a:solidFill>
                            <a:srgbClr val="262626"/>
                          </a:solidFill>
                          <a:latin typeface="Trebuchet MS"/>
                          <a:cs typeface="Arial"/>
                          <a:sym typeface="Arial"/>
                        </a:rPr>
                        <a:t>93</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00B050"/>
                    </a:solidFill>
                  </a:tcPr>
                </a:tc>
                <a:extLst>
                  <a:ext uri="{0D108BD9-81ED-4DB2-BD59-A6C34878D82A}">
                    <a16:rowId xmlns:a16="http://schemas.microsoft.com/office/drawing/2014/main" val="10010"/>
                  </a:ext>
                </a:extLst>
              </a:tr>
              <a:tr h="305081">
                <a:tc>
                  <a:txBody>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dirty="0">
                          <a:solidFill>
                            <a:srgbClr val="262626"/>
                          </a:solidFill>
                          <a:latin typeface="Trebuchet MS"/>
                          <a:ea typeface="Trebuchet MS"/>
                          <a:cs typeface="Trebuchet MS"/>
                          <a:sym typeface="Trebuchet MS"/>
                        </a:rPr>
                        <a:t>REPAYMENTS</a:t>
                      </a:r>
                      <a:endParaRPr lang="en-GB" sz="1100" u="none" strike="noStrike" cap="none" dirty="0"/>
                    </a:p>
                  </a:txBody>
                  <a:tcPr marL="68450" marR="5700" marT="570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D9E1F2"/>
                    </a:solidFill>
                  </a:tcPr>
                </a:tc>
                <a:tc>
                  <a:txBody>
                    <a:bodyPr/>
                    <a:lstStyle/>
                    <a:p>
                      <a:pPr marL="0" marR="0" lvl="0" indent="0" algn="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          224,579 </a:t>
                      </a:r>
                      <a:endParaRPr sz="1100" u="none" strike="noStrike" cap="none" dirty="0"/>
                    </a:p>
                  </a:txBody>
                  <a:tcPr marL="5325" marR="5325" marT="5325"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D9E1F2"/>
                    </a:solidFill>
                  </a:tcPr>
                </a:tc>
                <a:tc>
                  <a:txBody>
                    <a:bodyPr/>
                    <a:lstStyle/>
                    <a:p>
                      <a:pPr marL="0" marR="0" lvl="0" indent="0" algn="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15%</a:t>
                      </a:r>
                      <a:endParaRPr sz="1100" u="none" strike="noStrike" cap="none"/>
                    </a:p>
                  </a:txBody>
                  <a:tcPr marL="5325" marR="5325" marT="5325"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D9E1F2"/>
                    </a:solidFill>
                  </a:tcPr>
                </a:tc>
                <a:tc>
                  <a:txBody>
                    <a:bodyPr/>
                    <a:lstStyle/>
                    <a:p>
                      <a:pPr marL="0" marR="0" lvl="0" indent="0" algn="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        33,125 </a:t>
                      </a:r>
                      <a:endParaRPr sz="1100" u="none" strike="noStrike" cap="none" dirty="0"/>
                    </a:p>
                  </a:txBody>
                  <a:tcPr marL="5325" marR="5325" marT="5325"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D9E1F2"/>
                    </a:solidFill>
                  </a:tcPr>
                </a:tc>
                <a:tc>
                  <a:txBody>
                    <a:bodyPr/>
                    <a:lstStyle/>
                    <a:p>
                      <a:pPr algn="r" fontAlgn="b"/>
                      <a:r>
                        <a:rPr lang="en-US" sz="900" b="1" i="0" u="none" strike="noStrike" cap="none" dirty="0">
                          <a:solidFill>
                            <a:srgbClr val="262626"/>
                          </a:solidFill>
                          <a:latin typeface="Trebuchet MS"/>
                          <a:sym typeface="Arial"/>
                        </a:rPr>
                        <a:t>        55,140 </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D9E1F2"/>
                    </a:solidFill>
                  </a:tcPr>
                </a:tc>
                <a:tc>
                  <a:txBody>
                    <a:bodyPr/>
                    <a:lstStyle/>
                    <a:p>
                      <a:pPr algn="r" fontAlgn="b"/>
                      <a:r>
                        <a:rPr lang="en-US" sz="1100" b="0" i="0" u="none" strike="noStrike">
                          <a:solidFill>
                            <a:srgbClr val="000000"/>
                          </a:solidFill>
                          <a:effectLst/>
                          <a:latin typeface="Calibri" panose="020F0502020204030204" pitchFamily="34" charset="0"/>
                        </a:rPr>
                        <a:t>166</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00B050"/>
                    </a:solidFill>
                  </a:tcPr>
                </a:tc>
                <a:tc>
                  <a:txBody>
                    <a:bodyPr/>
                    <a:lstStyle/>
                    <a:p>
                      <a:pPr marL="0" marR="0" lvl="0" indent="0" algn="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          224,579 </a:t>
                      </a:r>
                      <a:endParaRPr sz="1100" u="none" strike="noStrike" cap="none" dirty="0"/>
                    </a:p>
                  </a:txBody>
                  <a:tcPr marL="5325" marR="5325" marT="5325"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tcPr>
                </a:tc>
                <a:tc>
                  <a:txBody>
                    <a:bodyPr/>
                    <a:lstStyle/>
                    <a:p>
                      <a:pPr algn="ctr" fontAlgn="b"/>
                      <a:r>
                        <a:rPr lang="en-US" sz="800" b="1" i="0" u="none" strike="noStrike" cap="none" dirty="0">
                          <a:solidFill>
                            <a:srgbClr val="262626"/>
                          </a:solidFill>
                          <a:latin typeface="Trebuchet MS"/>
                          <a:cs typeface="Arial"/>
                          <a:sym typeface="Arial"/>
                        </a:rPr>
                        <a:t>      223,485 </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tcPr>
                </a:tc>
                <a:tc>
                  <a:txBody>
                    <a:bodyPr/>
                    <a:lstStyle/>
                    <a:p>
                      <a:pPr algn="r" fontAlgn="b"/>
                      <a:r>
                        <a:rPr lang="en-US" sz="800" b="1" i="0" u="none" strike="noStrike" cap="none" dirty="0">
                          <a:solidFill>
                            <a:srgbClr val="262626"/>
                          </a:solidFill>
                          <a:latin typeface="Trebuchet MS"/>
                          <a:cs typeface="Arial"/>
                          <a:sym typeface="Arial"/>
                        </a:rPr>
                        <a:t>100</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00B050"/>
                    </a:solidFill>
                  </a:tcPr>
                </a:tc>
                <a:extLst>
                  <a:ext uri="{0D108BD9-81ED-4DB2-BD59-A6C34878D82A}">
                    <a16:rowId xmlns:a16="http://schemas.microsoft.com/office/drawing/2014/main" val="10011"/>
                  </a:ext>
                </a:extLst>
              </a:tr>
              <a:tr h="392521">
                <a:tc>
                  <a:txBody>
                    <a:bodyPr/>
                    <a:lstStyle/>
                    <a:p>
                      <a:pPr marL="0" marR="0" lvl="0" indent="0" algn="l" rtl="0">
                        <a:lnSpc>
                          <a:spcPct val="100000"/>
                        </a:lnSpc>
                        <a:spcBef>
                          <a:spcPts val="0"/>
                        </a:spcBef>
                        <a:spcAft>
                          <a:spcPts val="0"/>
                        </a:spcAft>
                        <a:buClr>
                          <a:srgbClr val="000000"/>
                        </a:buClr>
                        <a:buSzPts val="800"/>
                        <a:buFont typeface="Arial"/>
                        <a:buNone/>
                      </a:pPr>
                      <a:endParaRPr lang="en-GB" sz="800" b="1" i="0" u="none" strike="noStrike" cap="none" dirty="0">
                        <a:solidFill>
                          <a:srgbClr val="262626"/>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800"/>
                        <a:buFont typeface="Arial"/>
                        <a:buNone/>
                      </a:pPr>
                      <a:endParaRPr lang="en-GB" sz="800" b="1" i="0" u="none" strike="noStrike" cap="none" dirty="0">
                        <a:solidFill>
                          <a:srgbClr val="262626"/>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800"/>
                        <a:buFont typeface="Arial"/>
                        <a:buNone/>
                      </a:pPr>
                      <a:r>
                        <a:rPr lang="en-GB" sz="800" b="1" i="0" u="none" strike="noStrike" cap="none" dirty="0">
                          <a:solidFill>
                            <a:srgbClr val="262626"/>
                          </a:solidFill>
                          <a:latin typeface="Trebuchet MS"/>
                          <a:ea typeface="Trebuchet MS"/>
                          <a:cs typeface="Trebuchet MS"/>
                          <a:sym typeface="Trebuchet MS"/>
                        </a:rPr>
                        <a:t>TOTAL EXPENDITURE BUDGET SIZE</a:t>
                      </a:r>
                      <a:endParaRPr lang="en-GB" sz="1100" u="none" strike="noStrike" cap="none" dirty="0"/>
                    </a:p>
                  </a:txBody>
                  <a:tcPr marL="68450" marR="5700" marT="570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tcPr>
                </a:tc>
                <a:tc>
                  <a:txBody>
                    <a:bodyPr/>
                    <a:lstStyle/>
                    <a:p>
                      <a:pPr marL="0" marR="0" lvl="0" indent="0" algn="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       1,768,014 </a:t>
                      </a:r>
                      <a:endParaRPr sz="1100" u="none" strike="noStrike" cap="none" dirty="0"/>
                    </a:p>
                  </a:txBody>
                  <a:tcPr marL="5325" marR="5325" marT="5325"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tcPr>
                </a:tc>
                <a:tc>
                  <a:txBody>
                    <a:bodyPr/>
                    <a:lstStyle/>
                    <a:p>
                      <a:pPr marL="0" marR="0" lvl="0" indent="0" algn="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45%</a:t>
                      </a:r>
                      <a:endParaRPr sz="1100" u="none" strike="noStrike" cap="none"/>
                    </a:p>
                  </a:txBody>
                  <a:tcPr marL="5325" marR="5325" marT="5325"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tcPr>
                </a:tc>
                <a:tc>
                  <a:txBody>
                    <a:bodyPr/>
                    <a:lstStyle/>
                    <a:p>
                      <a:pPr marL="0" marR="0" lvl="0" indent="0" algn="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      791,186 </a:t>
                      </a:r>
                      <a:endParaRPr sz="1100" u="none" strike="noStrike" cap="none" dirty="0"/>
                    </a:p>
                  </a:txBody>
                  <a:tcPr marL="5325" marR="5325" marT="5325"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tcPr>
                </a:tc>
                <a:tc>
                  <a:txBody>
                    <a:bodyPr/>
                    <a:lstStyle/>
                    <a:p>
                      <a:pPr algn="r" fontAlgn="b"/>
                      <a:r>
                        <a:rPr lang="en-US" sz="900" b="1" i="0" u="none" strike="noStrike" cap="none" dirty="0">
                          <a:solidFill>
                            <a:srgbClr val="262626"/>
                          </a:solidFill>
                          <a:latin typeface="Trebuchet MS"/>
                          <a:sym typeface="Arial"/>
                        </a:rPr>
                        <a:t>      488,916 </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Calibri" panose="020F0502020204030204" pitchFamily="34" charset="0"/>
                        </a:rPr>
                        <a:t>62</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FFC000"/>
                    </a:solidFill>
                  </a:tcPr>
                </a:tc>
                <a:tc>
                  <a:txBody>
                    <a:bodyPr/>
                    <a:lstStyle/>
                    <a:p>
                      <a:pPr marL="0" marR="0" lvl="0" indent="0" algn="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       1,768,014 </a:t>
                      </a:r>
                      <a:endParaRPr sz="1100" u="none" strike="noStrike" cap="none" dirty="0"/>
                    </a:p>
                  </a:txBody>
                  <a:tcPr marL="5325" marR="5325" marT="5325"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tcPr>
                </a:tc>
                <a:tc>
                  <a:txBody>
                    <a:bodyPr/>
                    <a:lstStyle/>
                    <a:p>
                      <a:pPr algn="ctr" fontAlgn="b"/>
                      <a:r>
                        <a:rPr lang="en-US" sz="800" b="1" i="0" u="none" strike="noStrike" cap="none" dirty="0">
                          <a:solidFill>
                            <a:srgbClr val="262626"/>
                          </a:solidFill>
                          <a:latin typeface="Trebuchet MS"/>
                          <a:cs typeface="Arial"/>
                          <a:sym typeface="Arial"/>
                        </a:rPr>
                        <a:t>    1,521,497 </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tcPr>
                </a:tc>
                <a:tc>
                  <a:txBody>
                    <a:bodyPr/>
                    <a:lstStyle/>
                    <a:p>
                      <a:pPr algn="r" fontAlgn="b"/>
                      <a:r>
                        <a:rPr lang="en-US" sz="800" b="1" i="0" u="none" strike="noStrike" cap="none" dirty="0">
                          <a:solidFill>
                            <a:srgbClr val="262626"/>
                          </a:solidFill>
                          <a:latin typeface="Trebuchet MS"/>
                          <a:cs typeface="Arial"/>
                          <a:sym typeface="Arial"/>
                        </a:rPr>
                        <a:t>86</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00B050"/>
                    </a:solidFill>
                  </a:tcPr>
                </a:tc>
                <a:extLst>
                  <a:ext uri="{0D108BD9-81ED-4DB2-BD59-A6C34878D82A}">
                    <a16:rowId xmlns:a16="http://schemas.microsoft.com/office/drawing/2014/main" val="10012"/>
                  </a:ext>
                </a:extLst>
              </a:tr>
              <a:tr h="252728">
                <a:tc>
                  <a:txBody>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dirty="0">
                          <a:solidFill>
                            <a:srgbClr val="262626"/>
                          </a:solidFill>
                          <a:latin typeface="Trebuchet MS"/>
                          <a:ea typeface="Trebuchet MS"/>
                          <a:cs typeface="Trebuchet MS"/>
                          <a:sym typeface="Trebuchet MS"/>
                        </a:rPr>
                        <a:t>DEFICIT FUNDING SOURCES</a:t>
                      </a:r>
                      <a:endParaRPr lang="en-GB" sz="1100" u="none" strike="noStrike" cap="none" dirty="0"/>
                    </a:p>
                  </a:txBody>
                  <a:tcPr marL="68450" marR="5700" marT="570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D9E1F2"/>
                    </a:solidFill>
                  </a:tcPr>
                </a:tc>
                <a:tc>
                  <a:txBody>
                    <a:bodyPr/>
                    <a:lstStyle/>
                    <a:p>
                      <a:pPr marL="0" marR="0" lvl="0" indent="0" algn="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          350,411 </a:t>
                      </a:r>
                      <a:endParaRPr sz="1100" u="none" strike="noStrike" cap="none" dirty="0"/>
                    </a:p>
                  </a:txBody>
                  <a:tcPr marL="5325" marR="5325" marT="5325"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D9E1F2"/>
                    </a:solidFill>
                  </a:tcPr>
                </a:tc>
                <a:tc>
                  <a:txBody>
                    <a:bodyPr/>
                    <a:lstStyle/>
                    <a:p>
                      <a:pPr marL="0" marR="0" lvl="0" indent="0" algn="r" rtl="0">
                        <a:lnSpc>
                          <a:spcPct val="100000"/>
                        </a:lnSpc>
                        <a:spcBef>
                          <a:spcPts val="0"/>
                        </a:spcBef>
                        <a:spcAft>
                          <a:spcPts val="0"/>
                        </a:spcAft>
                        <a:buClr>
                          <a:srgbClr val="000000"/>
                        </a:buClr>
                        <a:buSzPts val="800"/>
                        <a:buFont typeface="Arial"/>
                        <a:buNone/>
                      </a:pPr>
                      <a:r>
                        <a:rPr lang="en" sz="800" b="1" i="0" u="none" strike="noStrike" cap="none">
                          <a:solidFill>
                            <a:srgbClr val="262626"/>
                          </a:solidFill>
                          <a:latin typeface="Trebuchet MS"/>
                          <a:ea typeface="Trebuchet MS"/>
                          <a:cs typeface="Trebuchet MS"/>
                          <a:sym typeface="Trebuchet MS"/>
                        </a:rPr>
                        <a:t>66%</a:t>
                      </a:r>
                      <a:endParaRPr sz="1100" u="none" strike="noStrike" cap="none"/>
                    </a:p>
                  </a:txBody>
                  <a:tcPr marL="5325" marR="5325" marT="5325"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D9E1F2"/>
                    </a:solidFill>
                  </a:tcPr>
                </a:tc>
                <a:tc>
                  <a:txBody>
                    <a:bodyPr/>
                    <a:lstStyle/>
                    <a:p>
                      <a:pPr marL="0" marR="0" lvl="0" indent="0" algn="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      231,271 </a:t>
                      </a:r>
                      <a:endParaRPr sz="1100" u="none" strike="noStrike" cap="none" dirty="0"/>
                    </a:p>
                  </a:txBody>
                  <a:tcPr marL="5325" marR="5325" marT="5325"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D9E1F2"/>
                    </a:solidFill>
                  </a:tcPr>
                </a:tc>
                <a:tc>
                  <a:txBody>
                    <a:bodyPr/>
                    <a:lstStyle/>
                    <a:p>
                      <a:pPr algn="r" fontAlgn="b"/>
                      <a:r>
                        <a:rPr lang="en-US" sz="900" b="1" i="0" u="none" strike="noStrike" cap="none" dirty="0">
                          <a:solidFill>
                            <a:srgbClr val="262626"/>
                          </a:solidFill>
                          <a:latin typeface="Trebuchet MS"/>
                          <a:sym typeface="Arial"/>
                        </a:rPr>
                        <a:t>      173,638 </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D9E1F2"/>
                    </a:solidFill>
                  </a:tcPr>
                </a:tc>
                <a:tc>
                  <a:txBody>
                    <a:bodyPr/>
                    <a:lstStyle/>
                    <a:p>
                      <a:pPr algn="r" fontAlgn="b"/>
                      <a:r>
                        <a:rPr lang="en-US" sz="1100" b="0" i="0" u="none" strike="noStrike" dirty="0">
                          <a:solidFill>
                            <a:srgbClr val="000000"/>
                          </a:solidFill>
                          <a:effectLst/>
                          <a:latin typeface="Calibri" panose="020F0502020204030204" pitchFamily="34" charset="0"/>
                        </a:rPr>
                        <a:t>75</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FFC000"/>
                    </a:solidFill>
                  </a:tcPr>
                </a:tc>
                <a:tc>
                  <a:txBody>
                    <a:bodyPr/>
                    <a:lstStyle/>
                    <a:p>
                      <a:pPr marL="0" marR="0" lvl="0" indent="0" algn="r" rtl="0">
                        <a:lnSpc>
                          <a:spcPct val="100000"/>
                        </a:lnSpc>
                        <a:spcBef>
                          <a:spcPts val="0"/>
                        </a:spcBef>
                        <a:spcAft>
                          <a:spcPts val="0"/>
                        </a:spcAft>
                        <a:buClr>
                          <a:srgbClr val="000000"/>
                        </a:buClr>
                        <a:buSzPts val="800"/>
                        <a:buFont typeface="Arial"/>
                        <a:buNone/>
                      </a:pPr>
                      <a:r>
                        <a:rPr lang="en" sz="800" b="1" i="0" u="none" strike="noStrike" cap="none" dirty="0">
                          <a:solidFill>
                            <a:srgbClr val="262626"/>
                          </a:solidFill>
                          <a:latin typeface="Trebuchet MS"/>
                          <a:ea typeface="Trebuchet MS"/>
                          <a:cs typeface="Trebuchet MS"/>
                          <a:sym typeface="Trebuchet MS"/>
                        </a:rPr>
                        <a:t>          350,411 </a:t>
                      </a:r>
                      <a:endParaRPr sz="1100" u="none" strike="noStrike" cap="none" dirty="0"/>
                    </a:p>
                  </a:txBody>
                  <a:tcPr marL="5325" marR="5325" marT="5325"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tcPr>
                </a:tc>
                <a:tc>
                  <a:txBody>
                    <a:bodyPr/>
                    <a:lstStyle/>
                    <a:p>
                      <a:pPr algn="ctr" fontAlgn="b"/>
                      <a:r>
                        <a:rPr lang="en-US" sz="800" b="1" i="0" u="none" strike="noStrike" cap="none" dirty="0">
                          <a:solidFill>
                            <a:srgbClr val="262626"/>
                          </a:solidFill>
                          <a:latin typeface="Trebuchet MS"/>
                          <a:cs typeface="Arial"/>
                          <a:sym typeface="Arial"/>
                        </a:rPr>
                        <a:t>      373,668 </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tcPr>
                </a:tc>
                <a:tc>
                  <a:txBody>
                    <a:bodyPr/>
                    <a:lstStyle/>
                    <a:p>
                      <a:pPr algn="r" fontAlgn="b"/>
                      <a:r>
                        <a:rPr lang="en-US" sz="800" b="1" i="0" u="none" strike="noStrike" cap="none" dirty="0">
                          <a:solidFill>
                            <a:srgbClr val="262626"/>
                          </a:solidFill>
                          <a:latin typeface="Trebuchet MS"/>
                          <a:cs typeface="Arial"/>
                          <a:sym typeface="Arial"/>
                        </a:rPr>
                        <a:t>107</a:t>
                      </a:r>
                    </a:p>
                  </a:txBody>
                  <a:tcPr marL="7620" marR="7620" marT="762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solidFill>
                      <a:srgbClr val="00B050"/>
                    </a:solidFill>
                  </a:tcPr>
                </a:tc>
                <a:extLst>
                  <a:ext uri="{0D108BD9-81ED-4DB2-BD59-A6C34878D82A}">
                    <a16:rowId xmlns:a16="http://schemas.microsoft.com/office/drawing/2014/main" val="10013"/>
                  </a:ext>
                </a:extLst>
              </a:tr>
            </a:tbl>
          </a:graphicData>
        </a:graphic>
      </p:graphicFrame>
      <p:grpSp>
        <p:nvGrpSpPr>
          <p:cNvPr id="3" name="Group 2">
            <a:extLst>
              <a:ext uri="{FF2B5EF4-FFF2-40B4-BE49-F238E27FC236}">
                <a16:creationId xmlns:a16="http://schemas.microsoft.com/office/drawing/2014/main" id="{2166B4A1-D935-FF3F-F82E-A4EA395AB256}"/>
              </a:ext>
            </a:extLst>
          </p:cNvPr>
          <p:cNvGrpSpPr/>
          <p:nvPr/>
        </p:nvGrpSpPr>
        <p:grpSpPr>
          <a:xfrm>
            <a:off x="0" y="541"/>
            <a:ext cx="9144000" cy="630869"/>
            <a:chOff x="0" y="541"/>
            <a:chExt cx="9144000" cy="630869"/>
          </a:xfrm>
        </p:grpSpPr>
        <p:grpSp>
          <p:nvGrpSpPr>
            <p:cNvPr id="4" name="Google Shape;300;p30">
              <a:extLst>
                <a:ext uri="{FF2B5EF4-FFF2-40B4-BE49-F238E27FC236}">
                  <a16:creationId xmlns:a16="http://schemas.microsoft.com/office/drawing/2014/main" id="{9DFAAC3A-3730-F7C3-2A8A-7F17B569CA0C}"/>
                </a:ext>
              </a:extLst>
            </p:cNvPr>
            <p:cNvGrpSpPr/>
            <p:nvPr/>
          </p:nvGrpSpPr>
          <p:grpSpPr>
            <a:xfrm>
              <a:off x="0" y="541"/>
              <a:ext cx="9144000" cy="518622"/>
              <a:chOff x="0" y="721"/>
              <a:chExt cx="12192000" cy="691496"/>
            </a:xfrm>
          </p:grpSpPr>
          <p:sp>
            <p:nvSpPr>
              <p:cNvPr id="10" name="Google Shape;301;p30">
                <a:extLst>
                  <a:ext uri="{FF2B5EF4-FFF2-40B4-BE49-F238E27FC236}">
                    <a16:creationId xmlns:a16="http://schemas.microsoft.com/office/drawing/2014/main" id="{E9517154-7E6A-E538-EC5D-CB37C64C8637}"/>
                  </a:ext>
                </a:extLst>
              </p:cNvPr>
              <p:cNvSpPr/>
              <p:nvPr/>
            </p:nvSpPr>
            <p:spPr>
              <a:xfrm>
                <a:off x="0" y="721"/>
                <a:ext cx="12192000" cy="691496"/>
              </a:xfrm>
              <a:prstGeom prst="rect">
                <a:avLst/>
              </a:prstGeom>
              <a:solidFill>
                <a:srgbClr val="01374D"/>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Calibri"/>
                  <a:ea typeface="Calibri"/>
                  <a:cs typeface="Calibri"/>
                  <a:sym typeface="Calibri"/>
                </a:endParaRPr>
              </a:p>
            </p:txBody>
          </p:sp>
          <p:sp>
            <p:nvSpPr>
              <p:cNvPr id="11" name="Google Shape;302;p30">
                <a:extLst>
                  <a:ext uri="{FF2B5EF4-FFF2-40B4-BE49-F238E27FC236}">
                    <a16:creationId xmlns:a16="http://schemas.microsoft.com/office/drawing/2014/main" id="{535636ED-9007-E8F6-FAC4-37377807FF87}"/>
                  </a:ext>
                </a:extLst>
              </p:cNvPr>
              <p:cNvSpPr/>
              <p:nvPr/>
            </p:nvSpPr>
            <p:spPr>
              <a:xfrm>
                <a:off x="1933996" y="70389"/>
                <a:ext cx="7012527" cy="363869"/>
              </a:xfrm>
              <a:prstGeom prst="roundRect">
                <a:avLst>
                  <a:gd name="adj" fmla="val 31201"/>
                </a:avLst>
              </a:prstGeom>
              <a:noFill/>
              <a:ln w="19050" cap="flat" cmpd="sng">
                <a:solidFill>
                  <a:srgbClr val="00B0F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12" name="Google Shape;303;p30">
                <a:extLst>
                  <a:ext uri="{FF2B5EF4-FFF2-40B4-BE49-F238E27FC236}">
                    <a16:creationId xmlns:a16="http://schemas.microsoft.com/office/drawing/2014/main" id="{61243CAF-8684-9CB4-A2A9-94D3FE2C2631}"/>
                  </a:ext>
                </a:extLst>
              </p:cNvPr>
              <p:cNvCxnSpPr/>
              <p:nvPr/>
            </p:nvCxnSpPr>
            <p:spPr>
              <a:xfrm>
                <a:off x="5428144" y="513658"/>
                <a:ext cx="1014984" cy="0"/>
              </a:xfrm>
              <a:prstGeom prst="straightConnector1">
                <a:avLst/>
              </a:prstGeom>
              <a:noFill/>
              <a:ln w="19050" cap="flat" cmpd="sng">
                <a:solidFill>
                  <a:schemeClr val="lt1"/>
                </a:solidFill>
                <a:prstDash val="solid"/>
                <a:miter lim="800000"/>
                <a:headEnd type="none" w="sm" len="sm"/>
                <a:tailEnd type="none" w="sm" len="sm"/>
              </a:ln>
            </p:spPr>
          </p:cxnSp>
          <p:cxnSp>
            <p:nvCxnSpPr>
              <p:cNvPr id="13" name="Google Shape;304;p30">
                <a:extLst>
                  <a:ext uri="{FF2B5EF4-FFF2-40B4-BE49-F238E27FC236}">
                    <a16:creationId xmlns:a16="http://schemas.microsoft.com/office/drawing/2014/main" id="{FD114197-7294-0DF7-7258-8FAB18E3AE6E}"/>
                  </a:ext>
                </a:extLst>
              </p:cNvPr>
              <p:cNvCxnSpPr/>
              <p:nvPr/>
            </p:nvCxnSpPr>
            <p:spPr>
              <a:xfrm>
                <a:off x="5428144" y="621481"/>
                <a:ext cx="792000" cy="0"/>
              </a:xfrm>
              <a:prstGeom prst="straightConnector1">
                <a:avLst/>
              </a:prstGeom>
              <a:noFill/>
              <a:ln w="19050" cap="flat" cmpd="sng">
                <a:solidFill>
                  <a:schemeClr val="lt1"/>
                </a:solidFill>
                <a:prstDash val="solid"/>
                <a:miter lim="800000"/>
                <a:headEnd type="none" w="sm" len="sm"/>
                <a:tailEnd type="none" w="sm" len="sm"/>
              </a:ln>
            </p:spPr>
          </p:cxnSp>
        </p:grpSp>
        <p:sp>
          <p:nvSpPr>
            <p:cNvPr id="5" name="Google Shape;309;p30">
              <a:extLst>
                <a:ext uri="{FF2B5EF4-FFF2-40B4-BE49-F238E27FC236}">
                  <a16:creationId xmlns:a16="http://schemas.microsoft.com/office/drawing/2014/main" id="{3F36134D-8807-9E99-3972-94DE2EB1749C}"/>
                </a:ext>
              </a:extLst>
            </p:cNvPr>
            <p:cNvSpPr txBox="1"/>
            <p:nvPr/>
          </p:nvSpPr>
          <p:spPr>
            <a:xfrm>
              <a:off x="1916267" y="50532"/>
              <a:ext cx="26556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Trebuchet MS"/>
                <a:ea typeface="Trebuchet MS"/>
                <a:cs typeface="Trebuchet MS"/>
                <a:sym typeface="Trebuchet MS"/>
              </a:endParaRPr>
            </a:p>
          </p:txBody>
        </p:sp>
        <p:sp>
          <p:nvSpPr>
            <p:cNvPr id="6" name="Flowchart: Connector 5">
              <a:extLst>
                <a:ext uri="{FF2B5EF4-FFF2-40B4-BE49-F238E27FC236}">
                  <a16:creationId xmlns:a16="http://schemas.microsoft.com/office/drawing/2014/main" id="{BF53863A-46E4-3211-951E-91B686B02BD7}"/>
                </a:ext>
              </a:extLst>
            </p:cNvPr>
            <p:cNvSpPr/>
            <p:nvPr/>
          </p:nvSpPr>
          <p:spPr>
            <a:xfrm>
              <a:off x="34105" y="126138"/>
              <a:ext cx="504000" cy="504000"/>
            </a:xfrm>
            <a:prstGeom prst="flowChartConnector">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oogle Shape;306;p30">
              <a:extLst>
                <a:ext uri="{FF2B5EF4-FFF2-40B4-BE49-F238E27FC236}">
                  <a16:creationId xmlns:a16="http://schemas.microsoft.com/office/drawing/2014/main" id="{AFD4F0E9-7086-37E2-59D1-8C740895EEB6}"/>
                </a:ext>
              </a:extLst>
            </p:cNvPr>
            <p:cNvPicPr preferRelativeResize="0"/>
            <p:nvPr/>
          </p:nvPicPr>
          <p:blipFill rotWithShape="1">
            <a:blip r:embed="rId3">
              <a:alphaModFix/>
            </a:blip>
            <a:srcRect/>
            <a:stretch/>
          </p:blipFill>
          <p:spPr>
            <a:xfrm>
              <a:off x="95525" y="196851"/>
              <a:ext cx="352948" cy="362573"/>
            </a:xfrm>
            <a:prstGeom prst="rect">
              <a:avLst/>
            </a:prstGeom>
            <a:noFill/>
            <a:ln>
              <a:noFill/>
            </a:ln>
          </p:spPr>
        </p:pic>
        <p:sp>
          <p:nvSpPr>
            <p:cNvPr id="8" name="Flowchart: Connector 7">
              <a:extLst>
                <a:ext uri="{FF2B5EF4-FFF2-40B4-BE49-F238E27FC236}">
                  <a16:creationId xmlns:a16="http://schemas.microsoft.com/office/drawing/2014/main" id="{6DF923FE-9350-7B16-15F3-173848D96D6B}"/>
                </a:ext>
              </a:extLst>
            </p:cNvPr>
            <p:cNvSpPr/>
            <p:nvPr/>
          </p:nvSpPr>
          <p:spPr>
            <a:xfrm>
              <a:off x="8575876" y="127410"/>
              <a:ext cx="504000" cy="504000"/>
            </a:xfrm>
            <a:prstGeom prst="flowChartConnector">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oogle Shape;308;p30" descr="A group of colorful birds&#10;&#10;Description automatically generated with low confidence">
              <a:extLst>
                <a:ext uri="{FF2B5EF4-FFF2-40B4-BE49-F238E27FC236}">
                  <a16:creationId xmlns:a16="http://schemas.microsoft.com/office/drawing/2014/main" id="{A25D2179-7C02-92EE-0FDF-132976D86EF0}"/>
                </a:ext>
              </a:extLst>
            </p:cNvPr>
            <p:cNvPicPr preferRelativeResize="0"/>
            <p:nvPr/>
          </p:nvPicPr>
          <p:blipFill rotWithShape="1">
            <a:blip r:embed="rId4">
              <a:alphaModFix/>
            </a:blip>
            <a:srcRect/>
            <a:stretch/>
          </p:blipFill>
          <p:spPr>
            <a:xfrm>
              <a:off x="8611312" y="162707"/>
              <a:ext cx="433128" cy="432180"/>
            </a:xfrm>
            <a:prstGeom prst="flowChartConnector">
              <a:avLst/>
            </a:prstGeom>
            <a:blipFill rotWithShape="1">
              <a:blip r:embed="rId5">
                <a:alphaModFix amt="29000"/>
              </a:blip>
              <a:stretch>
                <a:fillRect/>
              </a:stretch>
            </a:blipFill>
            <a:ln>
              <a:noFill/>
            </a:ln>
          </p:spPr>
        </p:pic>
      </p:grpSp>
      <p:sp>
        <p:nvSpPr>
          <p:cNvPr id="2" name="Google Shape;713;p42">
            <a:extLst>
              <a:ext uri="{FF2B5EF4-FFF2-40B4-BE49-F238E27FC236}">
                <a16:creationId xmlns:a16="http://schemas.microsoft.com/office/drawing/2014/main" id="{6E8AA449-E71F-AE9B-22E4-32825D440E13}"/>
              </a:ext>
            </a:extLst>
          </p:cNvPr>
          <p:cNvSpPr txBox="1"/>
          <p:nvPr/>
        </p:nvSpPr>
        <p:spPr>
          <a:xfrm>
            <a:off x="1485023" y="53125"/>
            <a:ext cx="4771500" cy="284700"/>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 sz="1400" b="0" i="0" u="none" strike="noStrike" kern="0" cap="small" spc="0" normalizeH="0" baseline="0" noProof="0" dirty="0">
                <a:ln>
                  <a:noFill/>
                </a:ln>
                <a:solidFill>
                  <a:srgbClr val="FFFFFF"/>
                </a:solidFill>
                <a:effectLst/>
                <a:uLnTx/>
                <a:uFillTx/>
                <a:latin typeface="Trebuchet MS"/>
                <a:ea typeface="Trebuchet MS"/>
                <a:cs typeface="Trebuchet MS"/>
                <a:sym typeface="Trebuchet MS"/>
              </a:rPr>
              <a:t>Budget Performance Summary (Based on assumed Benchmark)</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43"/>
          <p:cNvSpPr txBox="1"/>
          <p:nvPr/>
        </p:nvSpPr>
        <p:spPr>
          <a:xfrm>
            <a:off x="3283835" y="2470534"/>
            <a:ext cx="4152900" cy="338700"/>
          </a:xfrm>
          <a:prstGeom prst="rect">
            <a:avLst/>
          </a:prstGeom>
          <a:noFill/>
          <a:ln w="38100" cap="flat" cmpd="sng">
            <a:solidFill>
              <a:srgbClr val="004E66"/>
            </a:solidFill>
            <a:prstDash val="solid"/>
            <a:miter lim="400000"/>
            <a:headEnd type="none" w="sm" len="sm"/>
            <a:tailEnd type="none" w="sm" len="sm"/>
          </a:ln>
          <a:effectLst>
            <a:outerShdw blurRad="12700" dist="12700" rotWithShape="0">
              <a:srgbClr val="000000">
                <a:alpha val="14509"/>
              </a:srgbClr>
            </a:outerShdw>
          </a:effectLst>
        </p:spPr>
        <p:txBody>
          <a:bodyPr spcFirstLastPara="1" wrap="square" lIns="45725" tIns="45725" rIns="45725" bIns="45725" anchor="ctr" anchorCtr="0">
            <a:spAutoFit/>
          </a:bodyPr>
          <a:lstStyle/>
          <a:p>
            <a:pPr marL="0" marR="0" lvl="0" indent="0" algn="ctr" defTabSz="914400" rtl="0" eaLnBrk="1" fontAlgn="auto" latinLnBrk="0" hangingPunct="1">
              <a:lnSpc>
                <a:spcPct val="100000"/>
              </a:lnSpc>
              <a:spcBef>
                <a:spcPts val="0"/>
              </a:spcBef>
              <a:spcAft>
                <a:spcPts val="0"/>
              </a:spcAft>
              <a:buClr>
                <a:srgbClr val="004E66"/>
              </a:buClr>
              <a:buSzPts val="1600"/>
              <a:buFont typeface="Trebuchet MS"/>
              <a:buNone/>
              <a:tabLst/>
              <a:defRPr/>
            </a:pPr>
            <a:r>
              <a:rPr kumimoji="0" lang="en" sz="1600" b="1" i="0" u="none" strike="noStrike" kern="0" cap="small" spc="0" normalizeH="0" baseline="0" noProof="0">
                <a:ln>
                  <a:noFill/>
                </a:ln>
                <a:solidFill>
                  <a:srgbClr val="004E66"/>
                </a:solidFill>
                <a:effectLst/>
                <a:uLnTx/>
                <a:uFillTx/>
                <a:latin typeface="Trebuchet MS"/>
                <a:ea typeface="Trebuchet MS"/>
                <a:cs typeface="Trebuchet MS"/>
                <a:sym typeface="Trebuchet MS"/>
              </a:rPr>
              <a:t>Budget Performance Summary and Highlights</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0" name="Google Shape;720;p43"/>
          <p:cNvSpPr/>
          <p:nvPr/>
        </p:nvSpPr>
        <p:spPr>
          <a:xfrm>
            <a:off x="3290978" y="2858308"/>
            <a:ext cx="309900" cy="144300"/>
          </a:xfrm>
          <a:prstGeom prst="rect">
            <a:avLst/>
          </a:prstGeom>
          <a:solidFill>
            <a:srgbClr val="DCDCDC"/>
          </a:solidFill>
          <a:ln>
            <a:noFill/>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Calibri"/>
              <a:buNone/>
              <a:tabLst/>
              <a:defRPr/>
            </a:pPr>
            <a:endParaRPr kumimoji="0" sz="800" b="0" i="0" u="none" strike="noStrike" kern="0" cap="none" spc="0" normalizeH="0" baseline="0" noProof="0">
              <a:ln>
                <a:noFill/>
              </a:ln>
              <a:solidFill>
                <a:srgbClr val="252D30"/>
              </a:solidFill>
              <a:effectLst/>
              <a:uLnTx/>
              <a:uFillTx/>
              <a:latin typeface="Helvetica Neue"/>
              <a:ea typeface="Helvetica Neue"/>
              <a:cs typeface="Helvetica Neue"/>
              <a:sym typeface="Helvetica Neue"/>
            </a:endParaRPr>
          </a:p>
        </p:txBody>
      </p:sp>
      <p:sp>
        <p:nvSpPr>
          <p:cNvPr id="721" name="Google Shape;721;p43"/>
          <p:cNvSpPr/>
          <p:nvPr/>
        </p:nvSpPr>
        <p:spPr>
          <a:xfrm>
            <a:off x="3614814" y="2858308"/>
            <a:ext cx="309900" cy="144300"/>
          </a:xfrm>
          <a:prstGeom prst="rect">
            <a:avLst/>
          </a:prstGeom>
          <a:solidFill>
            <a:srgbClr val="DBDBDB"/>
          </a:solidFill>
          <a:ln>
            <a:noFill/>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Calibri"/>
              <a:buNone/>
              <a:tabLst/>
              <a:defRPr/>
            </a:pPr>
            <a:endParaRPr kumimoji="0" sz="800" b="0" i="0" u="none" strike="noStrike" kern="0" cap="none" spc="0" normalizeH="0" baseline="0" noProof="0">
              <a:ln>
                <a:noFill/>
              </a:ln>
              <a:solidFill>
                <a:srgbClr val="252D30"/>
              </a:solidFill>
              <a:effectLst/>
              <a:uLnTx/>
              <a:uFillTx/>
              <a:latin typeface="Helvetica Neue"/>
              <a:ea typeface="Helvetica Neue"/>
              <a:cs typeface="Helvetica Neue"/>
              <a:sym typeface="Helvetica Neue"/>
            </a:endParaRPr>
          </a:p>
        </p:txBody>
      </p:sp>
      <p:sp>
        <p:nvSpPr>
          <p:cNvPr id="722" name="Google Shape;722;p43"/>
          <p:cNvSpPr/>
          <p:nvPr/>
        </p:nvSpPr>
        <p:spPr>
          <a:xfrm>
            <a:off x="3938651" y="2858308"/>
            <a:ext cx="309900" cy="144300"/>
          </a:xfrm>
          <a:prstGeom prst="rect">
            <a:avLst/>
          </a:prstGeom>
          <a:solidFill>
            <a:srgbClr val="DCDCDC"/>
          </a:solidFill>
          <a:ln>
            <a:noFill/>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Calibri"/>
              <a:buNone/>
              <a:tabLst/>
              <a:defRPr/>
            </a:pPr>
            <a:endParaRPr kumimoji="0" sz="800" b="0" i="0" u="none" strike="noStrike" kern="0" cap="none" spc="0" normalizeH="0" baseline="0" noProof="0">
              <a:ln>
                <a:noFill/>
              </a:ln>
              <a:solidFill>
                <a:srgbClr val="252D30"/>
              </a:solidFill>
              <a:effectLst/>
              <a:uLnTx/>
              <a:uFillTx/>
              <a:latin typeface="Helvetica Neue"/>
              <a:ea typeface="Helvetica Neue"/>
              <a:cs typeface="Helvetica Neue"/>
              <a:sym typeface="Helvetica Neue"/>
            </a:endParaRPr>
          </a:p>
        </p:txBody>
      </p:sp>
      <p:sp>
        <p:nvSpPr>
          <p:cNvPr id="723" name="Google Shape;723;p43"/>
          <p:cNvSpPr/>
          <p:nvPr/>
        </p:nvSpPr>
        <p:spPr>
          <a:xfrm>
            <a:off x="4262486" y="2858308"/>
            <a:ext cx="309900" cy="144300"/>
          </a:xfrm>
          <a:prstGeom prst="rect">
            <a:avLst/>
          </a:prstGeom>
          <a:solidFill>
            <a:srgbClr val="DCDCDC"/>
          </a:solidFill>
          <a:ln>
            <a:noFill/>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Calibri"/>
              <a:buNone/>
              <a:tabLst/>
              <a:defRPr/>
            </a:pPr>
            <a:endParaRPr kumimoji="0" sz="800" b="0" i="0" u="none" strike="noStrike" kern="0" cap="none" spc="0" normalizeH="0" baseline="0" noProof="0">
              <a:ln>
                <a:noFill/>
              </a:ln>
              <a:solidFill>
                <a:srgbClr val="252D30"/>
              </a:solidFill>
              <a:effectLst/>
              <a:uLnTx/>
              <a:uFillTx/>
              <a:latin typeface="Helvetica Neue"/>
              <a:ea typeface="Helvetica Neue"/>
              <a:cs typeface="Helvetica Neue"/>
              <a:sym typeface="Helvetica Neue"/>
            </a:endParaRPr>
          </a:p>
        </p:txBody>
      </p:sp>
      <p:sp>
        <p:nvSpPr>
          <p:cNvPr id="724" name="Google Shape;724;p43"/>
          <p:cNvSpPr/>
          <p:nvPr/>
        </p:nvSpPr>
        <p:spPr>
          <a:xfrm>
            <a:off x="4586323" y="2858308"/>
            <a:ext cx="309900" cy="144300"/>
          </a:xfrm>
          <a:prstGeom prst="rect">
            <a:avLst/>
          </a:prstGeom>
          <a:solidFill>
            <a:srgbClr val="DCDCDC"/>
          </a:solidFill>
          <a:ln>
            <a:noFill/>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Calibri"/>
              <a:buNone/>
              <a:tabLst/>
              <a:defRPr/>
            </a:pPr>
            <a:endParaRPr kumimoji="0" sz="800" b="0" i="0" u="none" strike="noStrike" kern="0" cap="none" spc="0" normalizeH="0" baseline="0" noProof="0">
              <a:ln>
                <a:noFill/>
              </a:ln>
              <a:solidFill>
                <a:srgbClr val="252D30"/>
              </a:solidFill>
              <a:effectLst/>
              <a:uLnTx/>
              <a:uFillTx/>
              <a:latin typeface="Helvetica Neue"/>
              <a:ea typeface="Helvetica Neue"/>
              <a:cs typeface="Helvetica Neue"/>
              <a:sym typeface="Helvetica Neue"/>
            </a:endParaRPr>
          </a:p>
        </p:txBody>
      </p:sp>
      <p:sp>
        <p:nvSpPr>
          <p:cNvPr id="725" name="Google Shape;725;p43"/>
          <p:cNvSpPr/>
          <p:nvPr/>
        </p:nvSpPr>
        <p:spPr>
          <a:xfrm>
            <a:off x="4910159" y="2858308"/>
            <a:ext cx="309900" cy="144300"/>
          </a:xfrm>
          <a:prstGeom prst="rect">
            <a:avLst/>
          </a:prstGeom>
          <a:solidFill>
            <a:srgbClr val="004E66"/>
          </a:solidFill>
          <a:ln>
            <a:noFill/>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Calibri"/>
              <a:buNone/>
              <a:tabLst/>
              <a:defRPr/>
            </a:pPr>
            <a:endParaRPr kumimoji="0" sz="800" b="0" i="0" u="none" strike="noStrike" kern="0" cap="none" spc="0" normalizeH="0" baseline="0" noProof="0">
              <a:ln>
                <a:noFill/>
              </a:ln>
              <a:solidFill>
                <a:srgbClr val="252D30"/>
              </a:solidFill>
              <a:effectLst/>
              <a:uLnTx/>
              <a:uFillTx/>
              <a:latin typeface="Helvetica Neue"/>
              <a:ea typeface="Helvetica Neue"/>
              <a:cs typeface="Helvetica Neue"/>
              <a:sym typeface="Helvetica Neue"/>
            </a:endParaRPr>
          </a:p>
        </p:txBody>
      </p:sp>
      <p:sp>
        <p:nvSpPr>
          <p:cNvPr id="726" name="Google Shape;726;p43"/>
          <p:cNvSpPr/>
          <p:nvPr/>
        </p:nvSpPr>
        <p:spPr>
          <a:xfrm>
            <a:off x="5233995" y="2858308"/>
            <a:ext cx="309900" cy="144300"/>
          </a:xfrm>
          <a:prstGeom prst="rect">
            <a:avLst/>
          </a:prstGeom>
          <a:solidFill>
            <a:srgbClr val="DBDBDB"/>
          </a:solidFill>
          <a:ln>
            <a:noFill/>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Calibri"/>
              <a:buNone/>
              <a:tabLst/>
              <a:defRPr/>
            </a:pPr>
            <a:endParaRPr kumimoji="0" sz="800" b="0" i="0" u="none" strike="noStrike" kern="0" cap="none" spc="0" normalizeH="0" baseline="0" noProof="0">
              <a:ln>
                <a:noFill/>
              </a:ln>
              <a:solidFill>
                <a:srgbClr val="252D30"/>
              </a:solidFill>
              <a:effectLst/>
              <a:uLnTx/>
              <a:uFillTx/>
              <a:latin typeface="Helvetica Neue"/>
              <a:ea typeface="Helvetica Neue"/>
              <a:cs typeface="Helvetica Neue"/>
              <a:sym typeface="Helvetica Neue"/>
            </a:endParaRPr>
          </a:p>
        </p:txBody>
      </p:sp>
      <p:sp>
        <p:nvSpPr>
          <p:cNvPr id="727" name="Google Shape;727;p43"/>
          <p:cNvSpPr/>
          <p:nvPr/>
        </p:nvSpPr>
        <p:spPr>
          <a:xfrm>
            <a:off x="5557831" y="2858308"/>
            <a:ext cx="309900" cy="144300"/>
          </a:xfrm>
          <a:prstGeom prst="rect">
            <a:avLst/>
          </a:prstGeom>
          <a:solidFill>
            <a:srgbClr val="DBDBDB"/>
          </a:solidFill>
          <a:ln>
            <a:noFill/>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Calibri"/>
              <a:buNone/>
              <a:tabLst/>
              <a:defRPr/>
            </a:pPr>
            <a:endParaRPr kumimoji="0" sz="800" b="0" i="0" u="none" strike="noStrike" kern="0" cap="none" spc="0" normalizeH="0" baseline="0" noProof="0">
              <a:ln>
                <a:noFill/>
              </a:ln>
              <a:solidFill>
                <a:srgbClr val="252D30"/>
              </a:solidFill>
              <a:effectLst/>
              <a:uLnTx/>
              <a:uFillTx/>
              <a:latin typeface="Helvetica Neue"/>
              <a:ea typeface="Helvetica Neue"/>
              <a:cs typeface="Helvetica Neue"/>
              <a:sym typeface="Helvetica Neue"/>
            </a:endParaRPr>
          </a:p>
        </p:txBody>
      </p:sp>
      <p:sp>
        <p:nvSpPr>
          <p:cNvPr id="728" name="Google Shape;728;p43"/>
          <p:cNvSpPr/>
          <p:nvPr/>
        </p:nvSpPr>
        <p:spPr>
          <a:xfrm>
            <a:off x="5881667" y="2858308"/>
            <a:ext cx="309900" cy="144300"/>
          </a:xfrm>
          <a:prstGeom prst="rect">
            <a:avLst/>
          </a:prstGeom>
          <a:solidFill>
            <a:srgbClr val="DBDBDB"/>
          </a:solidFill>
          <a:ln>
            <a:noFill/>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Calibri"/>
              <a:buNone/>
              <a:tabLst/>
              <a:defRPr/>
            </a:pPr>
            <a:endParaRPr kumimoji="0" sz="800" b="0" i="0" u="none" strike="noStrike" kern="0" cap="none" spc="0" normalizeH="0" baseline="0" noProof="0">
              <a:ln>
                <a:noFill/>
              </a:ln>
              <a:solidFill>
                <a:srgbClr val="252D30"/>
              </a:solidFill>
              <a:effectLst/>
              <a:uLnTx/>
              <a:uFillTx/>
              <a:latin typeface="Helvetica Neue"/>
              <a:ea typeface="Helvetica Neue"/>
              <a:cs typeface="Helvetica Neue"/>
              <a:sym typeface="Helvetica Neue"/>
            </a:endParaRPr>
          </a:p>
        </p:txBody>
      </p:sp>
      <p:sp>
        <p:nvSpPr>
          <p:cNvPr id="729" name="Google Shape;729;p43"/>
          <p:cNvSpPr/>
          <p:nvPr/>
        </p:nvSpPr>
        <p:spPr>
          <a:xfrm>
            <a:off x="6205503" y="2858308"/>
            <a:ext cx="309900" cy="144300"/>
          </a:xfrm>
          <a:prstGeom prst="rect">
            <a:avLst/>
          </a:prstGeom>
          <a:solidFill>
            <a:srgbClr val="DBDBDB"/>
          </a:solidFill>
          <a:ln>
            <a:noFill/>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Calibri"/>
              <a:buNone/>
              <a:tabLst/>
              <a:defRPr/>
            </a:pPr>
            <a:endParaRPr kumimoji="0" sz="800" b="0" i="0" u="none" strike="noStrike" kern="0" cap="none" spc="0" normalizeH="0" baseline="0" noProof="0">
              <a:ln>
                <a:noFill/>
              </a:ln>
              <a:solidFill>
                <a:srgbClr val="252D30"/>
              </a:solidFill>
              <a:effectLst/>
              <a:uLnTx/>
              <a:uFillTx/>
              <a:latin typeface="Helvetica Neue"/>
              <a:ea typeface="Helvetica Neue"/>
              <a:cs typeface="Helvetica Neue"/>
              <a:sym typeface="Helvetica Neue"/>
            </a:endParaRPr>
          </a:p>
        </p:txBody>
      </p:sp>
      <p:sp>
        <p:nvSpPr>
          <p:cNvPr id="730" name="Google Shape;730;p43"/>
          <p:cNvSpPr/>
          <p:nvPr/>
        </p:nvSpPr>
        <p:spPr>
          <a:xfrm>
            <a:off x="6529339" y="2858308"/>
            <a:ext cx="309900" cy="144300"/>
          </a:xfrm>
          <a:prstGeom prst="rect">
            <a:avLst/>
          </a:prstGeom>
          <a:solidFill>
            <a:srgbClr val="DBDBDB"/>
          </a:solidFill>
          <a:ln>
            <a:noFill/>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Calibri"/>
              <a:buNone/>
              <a:tabLst/>
              <a:defRPr/>
            </a:pPr>
            <a:endParaRPr kumimoji="0" sz="800" b="0" i="0" u="none" strike="noStrike" kern="0" cap="none" spc="0" normalizeH="0" baseline="0" noProof="0">
              <a:ln>
                <a:noFill/>
              </a:ln>
              <a:solidFill>
                <a:srgbClr val="252D30"/>
              </a:solidFill>
              <a:effectLst/>
              <a:uLnTx/>
              <a:uFillTx/>
              <a:latin typeface="Helvetica Neue"/>
              <a:ea typeface="Helvetica Neue"/>
              <a:cs typeface="Helvetica Neue"/>
              <a:sym typeface="Helvetica Neue"/>
            </a:endParaRPr>
          </a:p>
        </p:txBody>
      </p:sp>
      <p:sp>
        <p:nvSpPr>
          <p:cNvPr id="731" name="Google Shape;731;p43"/>
          <p:cNvSpPr/>
          <p:nvPr/>
        </p:nvSpPr>
        <p:spPr>
          <a:xfrm>
            <a:off x="6853175" y="2858308"/>
            <a:ext cx="309900" cy="144300"/>
          </a:xfrm>
          <a:prstGeom prst="rect">
            <a:avLst/>
          </a:prstGeom>
          <a:solidFill>
            <a:srgbClr val="DBDBDB"/>
          </a:solidFill>
          <a:ln>
            <a:noFill/>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Calibri"/>
              <a:buNone/>
              <a:tabLst/>
              <a:defRPr/>
            </a:pPr>
            <a:endParaRPr kumimoji="0" sz="800" b="0" i="0" u="none" strike="noStrike" kern="0" cap="none" spc="0" normalizeH="0" baseline="0" noProof="0">
              <a:ln>
                <a:noFill/>
              </a:ln>
              <a:solidFill>
                <a:srgbClr val="252D30"/>
              </a:solidFill>
              <a:effectLst/>
              <a:uLnTx/>
              <a:uFillTx/>
              <a:latin typeface="Helvetica Neue"/>
              <a:ea typeface="Helvetica Neue"/>
              <a:cs typeface="Helvetica Neue"/>
              <a:sym typeface="Helvetica Neue"/>
            </a:endParaRPr>
          </a:p>
        </p:txBody>
      </p:sp>
      <p:sp>
        <p:nvSpPr>
          <p:cNvPr id="732" name="Google Shape;732;p43"/>
          <p:cNvSpPr/>
          <p:nvPr/>
        </p:nvSpPr>
        <p:spPr>
          <a:xfrm>
            <a:off x="7177010" y="2858308"/>
            <a:ext cx="309900" cy="144300"/>
          </a:xfrm>
          <a:prstGeom prst="rect">
            <a:avLst/>
          </a:prstGeom>
          <a:solidFill>
            <a:srgbClr val="DBDBDB"/>
          </a:solidFill>
          <a:ln>
            <a:noFill/>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Calibri"/>
              <a:buNone/>
              <a:tabLst/>
              <a:defRPr/>
            </a:pPr>
            <a:endParaRPr kumimoji="0" sz="800" b="0" i="0" u="none" strike="noStrike" kern="0" cap="none" spc="0" normalizeH="0" baseline="0" noProof="0">
              <a:ln>
                <a:noFill/>
              </a:ln>
              <a:solidFill>
                <a:srgbClr val="252D30"/>
              </a:solidFill>
              <a:effectLst/>
              <a:uLnTx/>
              <a:uFillTx/>
              <a:latin typeface="Helvetica Neue"/>
              <a:ea typeface="Helvetica Neue"/>
              <a:cs typeface="Helvetica Neue"/>
              <a:sym typeface="Helvetica Neue"/>
            </a:endParaRPr>
          </a:p>
        </p:txBody>
      </p:sp>
      <p:sp>
        <p:nvSpPr>
          <p:cNvPr id="735" name="Google Shape;735;p43"/>
          <p:cNvSpPr txBox="1">
            <a:spLocks noGrp="1"/>
          </p:cNvSpPr>
          <p:nvPr>
            <p:ph type="sldNum" idx="12"/>
          </p:nvPr>
        </p:nvSpPr>
        <p:spPr>
          <a:xfrm>
            <a:off x="8950271" y="4852907"/>
            <a:ext cx="291600" cy="162300"/>
          </a:xfrm>
          <a:prstGeom prst="rect">
            <a:avLst/>
          </a:prstGeom>
          <a:solidFill>
            <a:srgbClr val="004E66"/>
          </a:solidFill>
          <a:ln>
            <a:noFill/>
          </a:ln>
        </p:spPr>
        <p:txBody>
          <a:bodyPr spcFirstLastPara="1" wrap="square" lIns="68575" tIns="34275" rIns="68575" bIns="34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Trebuchet MS"/>
                <a:sym typeface="Trebuchet MS"/>
              </a:rPr>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t>19</a:t>
            </a:fld>
            <a:endParaRPr kumimoji="0" sz="800" b="0" i="0" u="none" strike="noStrike" kern="0" cap="none" spc="0" normalizeH="0" baseline="0" noProof="0">
              <a:ln>
                <a:noFill/>
              </a:ln>
              <a:solidFill>
                <a:srgbClr val="FFFFFF"/>
              </a:solidFill>
              <a:effectLst/>
              <a:uLnTx/>
              <a:uFillTx/>
              <a:latin typeface="Trebuchet MS"/>
              <a:sym typeface="Trebuchet MS"/>
            </a:endParaRPr>
          </a:p>
        </p:txBody>
      </p:sp>
      <p:sp>
        <p:nvSpPr>
          <p:cNvPr id="2" name="Google Shape;403;p32">
            <a:extLst>
              <a:ext uri="{FF2B5EF4-FFF2-40B4-BE49-F238E27FC236}">
                <a16:creationId xmlns:a16="http://schemas.microsoft.com/office/drawing/2014/main" id="{9FEC5F65-00C0-F04B-FA4E-6FC5732C0D4A}"/>
              </a:ext>
            </a:extLst>
          </p:cNvPr>
          <p:cNvSpPr txBox="1"/>
          <p:nvPr/>
        </p:nvSpPr>
        <p:spPr>
          <a:xfrm>
            <a:off x="244197" y="2476840"/>
            <a:ext cx="2963971" cy="338700"/>
          </a:xfrm>
          <a:prstGeom prst="rect">
            <a:avLst/>
          </a:prstGeom>
          <a:solidFill>
            <a:srgbClr val="004E66"/>
          </a:solidFill>
          <a:ln w="38100" cap="flat" cmpd="sng">
            <a:solidFill>
              <a:srgbClr val="88C9F9"/>
            </a:solidFill>
            <a:prstDash val="solid"/>
            <a:miter lim="400000"/>
            <a:headEnd type="none" w="sm" len="sm"/>
            <a:tailEnd type="none" w="sm" len="sm"/>
          </a:ln>
          <a:effectLst>
            <a:outerShdw blurRad="12700" dist="12700" rotWithShape="0">
              <a:srgbClr val="000000">
                <a:alpha val="27058"/>
              </a:srgbClr>
            </a:outerShdw>
          </a:effectLst>
        </p:spPr>
        <p:txBody>
          <a:bodyPr spcFirstLastPara="1" wrap="square" lIns="45725" tIns="45725" rIns="45725" bIns="45725" anchor="ctr" anchorCtr="0">
            <a:spAutoFit/>
          </a:bodyPr>
          <a:lstStyle/>
          <a:p>
            <a:pPr marL="0" marR="0" lvl="0" indent="0" algn="ctr" rtl="0">
              <a:lnSpc>
                <a:spcPct val="100000"/>
              </a:lnSpc>
              <a:spcBef>
                <a:spcPts val="0"/>
              </a:spcBef>
              <a:spcAft>
                <a:spcPts val="0"/>
              </a:spcAft>
              <a:buClr>
                <a:schemeClr val="dk1"/>
              </a:buClr>
              <a:buSzPts val="1600"/>
              <a:buFont typeface="Calibri"/>
              <a:buNone/>
            </a:pPr>
            <a:endParaRPr sz="1600" b="1" i="0" u="none" strike="noStrike" cap="small">
              <a:solidFill>
                <a:srgbClr val="1A77B9"/>
              </a:solidFill>
              <a:latin typeface="Trebuchet MS"/>
              <a:ea typeface="Trebuchet MS"/>
              <a:cs typeface="Trebuchet MS"/>
              <a:sym typeface="Trebuchet MS"/>
            </a:endParaRPr>
          </a:p>
        </p:txBody>
      </p:sp>
      <p:sp>
        <p:nvSpPr>
          <p:cNvPr id="3" name="Google Shape;404;p32">
            <a:extLst>
              <a:ext uri="{FF2B5EF4-FFF2-40B4-BE49-F238E27FC236}">
                <a16:creationId xmlns:a16="http://schemas.microsoft.com/office/drawing/2014/main" id="{22AA5AB0-6D4E-2B81-33B2-BE99422F48F9}"/>
              </a:ext>
            </a:extLst>
          </p:cNvPr>
          <p:cNvSpPr txBox="1"/>
          <p:nvPr/>
        </p:nvSpPr>
        <p:spPr>
          <a:xfrm>
            <a:off x="244197" y="2444665"/>
            <a:ext cx="3023126" cy="369332"/>
          </a:xfrm>
          <a:prstGeom prst="rect">
            <a:avLst/>
          </a:prstGeom>
          <a:solidFill>
            <a:srgbClr val="01374D"/>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small" dirty="0">
                <a:solidFill>
                  <a:srgbClr val="FFFFFF"/>
                </a:solidFill>
                <a:latin typeface="Trebuchet MS"/>
                <a:ea typeface="Trebuchet MS"/>
                <a:cs typeface="Trebuchet MS"/>
                <a:sym typeface="Trebuchet MS"/>
              </a:rPr>
              <a:t>Q4 / full Year 2023</a:t>
            </a:r>
            <a:endParaRPr sz="2400" b="1" i="0" u="none" strike="noStrike" cap="small" dirty="0">
              <a:solidFill>
                <a:srgbClr val="FFFFFF"/>
              </a:solidFill>
              <a:latin typeface="Trebuchet MS"/>
              <a:ea typeface="Trebuchet MS"/>
              <a:cs typeface="Trebuchet MS"/>
              <a:sym typeface="Trebuchet M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73E9FE6-C895-CCD2-C6A6-02941E2A3C71}"/>
            </a:ext>
          </a:extLst>
        </p:cNvPr>
        <p:cNvGrpSpPr/>
        <p:nvPr/>
      </p:nvGrpSpPr>
      <p:grpSpPr>
        <a:xfrm>
          <a:off x="0" y="0"/>
          <a:ext cx="0" cy="0"/>
          <a:chOff x="0" y="0"/>
          <a:chExt cx="0" cy="0"/>
        </a:xfrm>
      </p:grpSpPr>
      <p:grpSp>
        <p:nvGrpSpPr>
          <p:cNvPr id="51" name="Group 50">
            <a:extLst>
              <a:ext uri="{FF2B5EF4-FFF2-40B4-BE49-F238E27FC236}">
                <a16:creationId xmlns:a16="http://schemas.microsoft.com/office/drawing/2014/main" id="{73FA7179-04B3-DF24-D006-75C632C33F81}"/>
              </a:ext>
            </a:extLst>
          </p:cNvPr>
          <p:cNvGrpSpPr/>
          <p:nvPr/>
        </p:nvGrpSpPr>
        <p:grpSpPr>
          <a:xfrm>
            <a:off x="5548861" y="-108051"/>
            <a:ext cx="4641418" cy="5359602"/>
            <a:chOff x="6131852" y="1004937"/>
            <a:chExt cx="2713720" cy="3133625"/>
          </a:xfrm>
        </p:grpSpPr>
        <p:grpSp>
          <p:nvGrpSpPr>
            <p:cNvPr id="18" name="Group 18">
              <a:extLst>
                <a:ext uri="{FF2B5EF4-FFF2-40B4-BE49-F238E27FC236}">
                  <a16:creationId xmlns:a16="http://schemas.microsoft.com/office/drawing/2014/main" id="{2762DD08-80B2-051E-5B34-9EFC178715CD}"/>
                </a:ext>
              </a:extLst>
            </p:cNvPr>
            <p:cNvGrpSpPr/>
            <p:nvPr/>
          </p:nvGrpSpPr>
          <p:grpSpPr>
            <a:xfrm>
              <a:off x="6131852" y="1004937"/>
              <a:ext cx="2713720" cy="3133625"/>
              <a:chOff x="0" y="0"/>
              <a:chExt cx="5499100" cy="6350000"/>
            </a:xfrm>
          </p:grpSpPr>
          <p:sp>
            <p:nvSpPr>
              <p:cNvPr id="19" name="Freeform 19">
                <a:extLst>
                  <a:ext uri="{FF2B5EF4-FFF2-40B4-BE49-F238E27FC236}">
                    <a16:creationId xmlns:a16="http://schemas.microsoft.com/office/drawing/2014/main" id="{ED5DCBA7-EC45-0555-D1BB-C7C335BCE1C3}"/>
                  </a:ext>
                </a:extLst>
              </p:cNvPr>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solidFill>
                <a:srgbClr val="56AEFF"/>
              </a:solidFill>
              <a:ln w="12700">
                <a:solidFill>
                  <a:srgbClr val="000000"/>
                </a:solidFill>
              </a:ln>
            </p:spPr>
            <p:txBody>
              <a:bodyPr/>
              <a:lstStyle/>
              <a:p>
                <a:pPr defTabSz="457200">
                  <a:buClrTx/>
                </a:pPr>
                <a:endParaRPr lang="en-US" sz="900" kern="1200">
                  <a:solidFill>
                    <a:prstClr val="black"/>
                  </a:solidFill>
                  <a:latin typeface="Calibri"/>
                  <a:ea typeface="+mn-ea"/>
                  <a:cs typeface="+mn-cs"/>
                </a:endParaRPr>
              </a:p>
            </p:txBody>
          </p:sp>
        </p:grpSp>
        <p:grpSp>
          <p:nvGrpSpPr>
            <p:cNvPr id="20" name="Group 20">
              <a:extLst>
                <a:ext uri="{FF2B5EF4-FFF2-40B4-BE49-F238E27FC236}">
                  <a16:creationId xmlns:a16="http://schemas.microsoft.com/office/drawing/2014/main" id="{809DD8F4-6551-28F6-E13B-7BCF6889DD57}"/>
                </a:ext>
              </a:extLst>
            </p:cNvPr>
            <p:cNvGrpSpPr/>
            <p:nvPr/>
          </p:nvGrpSpPr>
          <p:grpSpPr>
            <a:xfrm>
              <a:off x="6170241" y="1061057"/>
              <a:ext cx="2599130" cy="3001305"/>
              <a:chOff x="0" y="0"/>
              <a:chExt cx="5499100" cy="6350000"/>
            </a:xfrm>
          </p:grpSpPr>
          <p:sp>
            <p:nvSpPr>
              <p:cNvPr id="21" name="Freeform 21">
                <a:extLst>
                  <a:ext uri="{FF2B5EF4-FFF2-40B4-BE49-F238E27FC236}">
                    <a16:creationId xmlns:a16="http://schemas.microsoft.com/office/drawing/2014/main" id="{FF36D7E7-F52B-69E1-C40E-903B03527C1F}"/>
                  </a:ext>
                </a:extLst>
              </p:cNvPr>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blipFill>
                <a:blip r:embed="rId3"/>
                <a:stretch>
                  <a:fillRect l="-36659" r="-36659"/>
                </a:stretch>
              </a:blipFill>
            </p:spPr>
            <p:txBody>
              <a:bodyPr/>
              <a:lstStyle/>
              <a:p>
                <a:pPr defTabSz="457200">
                  <a:buClrTx/>
                </a:pPr>
                <a:endParaRPr lang="en-US" sz="900" kern="1200" dirty="0">
                  <a:solidFill>
                    <a:prstClr val="black"/>
                  </a:solidFill>
                  <a:latin typeface="Calibri"/>
                  <a:ea typeface="+mn-ea"/>
                  <a:cs typeface="+mn-cs"/>
                </a:endParaRPr>
              </a:p>
            </p:txBody>
          </p:sp>
        </p:grpSp>
      </p:grpSp>
      <p:sp>
        <p:nvSpPr>
          <p:cNvPr id="30" name="Freeform 30">
            <a:extLst>
              <a:ext uri="{FF2B5EF4-FFF2-40B4-BE49-F238E27FC236}">
                <a16:creationId xmlns:a16="http://schemas.microsoft.com/office/drawing/2014/main" id="{219CD6DD-821C-C725-7B16-4387B1E2D928}"/>
              </a:ext>
            </a:extLst>
          </p:cNvPr>
          <p:cNvSpPr/>
          <p:nvPr/>
        </p:nvSpPr>
        <p:spPr>
          <a:xfrm>
            <a:off x="-165831" y="473266"/>
            <a:ext cx="849183" cy="4538723"/>
          </a:xfrm>
          <a:custGeom>
            <a:avLst/>
            <a:gdLst/>
            <a:ahLst/>
            <a:cxnLst/>
            <a:rect l="l" t="t" r="r" b="b"/>
            <a:pathLst>
              <a:path w="9077445" h="9077445">
                <a:moveTo>
                  <a:pt x="0" y="0"/>
                </a:moveTo>
                <a:lnTo>
                  <a:pt x="9077444" y="0"/>
                </a:lnTo>
                <a:lnTo>
                  <a:pt x="9077444" y="9077445"/>
                </a:lnTo>
                <a:lnTo>
                  <a:pt x="0" y="9077445"/>
                </a:lnTo>
                <a:lnTo>
                  <a:pt x="0" y="0"/>
                </a:lnTo>
                <a:close/>
              </a:path>
            </a:pathLst>
          </a:custGeom>
          <a:blipFill>
            <a:blip r:embed="rId4">
              <a:extLst>
                <a:ext uri="{96DAC541-7B7A-43D3-8B79-37D633B846F1}">
                  <asvg:svgBlip xmlns:asvg="http://schemas.microsoft.com/office/drawing/2016/SVG/main" r:embed="rId5"/>
                </a:ext>
              </a:extLst>
            </a:blip>
            <a:stretch>
              <a:fillRect l="-434482" r="1"/>
            </a:stretch>
          </a:blipFill>
        </p:spPr>
        <p:txBody>
          <a:bodyPr/>
          <a:lstStyle/>
          <a:p>
            <a:pPr defTabSz="457200">
              <a:buClrTx/>
            </a:pPr>
            <a:endParaRPr lang="en-US" sz="900" kern="1200" dirty="0">
              <a:solidFill>
                <a:prstClr val="black"/>
              </a:solidFill>
              <a:latin typeface="Calibri"/>
              <a:ea typeface="+mn-ea"/>
              <a:cs typeface="+mn-cs"/>
            </a:endParaRPr>
          </a:p>
        </p:txBody>
      </p:sp>
      <p:sp>
        <p:nvSpPr>
          <p:cNvPr id="31" name="TextBox 31">
            <a:extLst>
              <a:ext uri="{FF2B5EF4-FFF2-40B4-BE49-F238E27FC236}">
                <a16:creationId xmlns:a16="http://schemas.microsoft.com/office/drawing/2014/main" id="{8B0B4524-760C-DF01-F38D-9F43F170E011}"/>
              </a:ext>
            </a:extLst>
          </p:cNvPr>
          <p:cNvSpPr txBox="1"/>
          <p:nvPr/>
        </p:nvSpPr>
        <p:spPr>
          <a:xfrm>
            <a:off x="1884285" y="-869"/>
            <a:ext cx="2802569" cy="567656"/>
          </a:xfrm>
          <a:prstGeom prst="rect">
            <a:avLst/>
          </a:prstGeom>
        </p:spPr>
        <p:txBody>
          <a:bodyPr wrap="square" lIns="0" tIns="0" rIns="0" bIns="0" rtlCol="0" anchor="t">
            <a:spAutoFit/>
          </a:bodyPr>
          <a:lstStyle/>
          <a:p>
            <a:pPr algn="ctr" defTabSz="457200">
              <a:lnSpc>
                <a:spcPts val="4813"/>
              </a:lnSpc>
              <a:spcBef>
                <a:spcPct val="0"/>
              </a:spcBef>
              <a:buClrTx/>
            </a:pPr>
            <a:r>
              <a:rPr lang="en-US" sz="3200" kern="1200" dirty="0">
                <a:solidFill>
                  <a:srgbClr val="56AEFF"/>
                </a:solidFill>
                <a:latin typeface="Trebuchet MS" panose="020B0603020202020204" pitchFamily="34" charset="0"/>
                <a:ea typeface="+mn-ea"/>
                <a:cs typeface="+mn-cs"/>
              </a:rPr>
              <a:t>OVERVIEW</a:t>
            </a:r>
          </a:p>
        </p:txBody>
      </p:sp>
      <p:grpSp>
        <p:nvGrpSpPr>
          <p:cNvPr id="6" name="Google Shape;244;p39">
            <a:extLst>
              <a:ext uri="{FF2B5EF4-FFF2-40B4-BE49-F238E27FC236}">
                <a16:creationId xmlns:a16="http://schemas.microsoft.com/office/drawing/2014/main" id="{9E7E4023-FE18-94A6-C175-BBF872589292}"/>
              </a:ext>
            </a:extLst>
          </p:cNvPr>
          <p:cNvGrpSpPr/>
          <p:nvPr/>
        </p:nvGrpSpPr>
        <p:grpSpPr>
          <a:xfrm>
            <a:off x="764684" y="580369"/>
            <a:ext cx="5292636" cy="323979"/>
            <a:chOff x="394138" y="936836"/>
            <a:chExt cx="7056848" cy="529464"/>
          </a:xfrm>
        </p:grpSpPr>
        <p:sp>
          <p:nvSpPr>
            <p:cNvPr id="7" name="Google Shape;245;p39">
              <a:extLst>
                <a:ext uri="{FF2B5EF4-FFF2-40B4-BE49-F238E27FC236}">
                  <a16:creationId xmlns:a16="http://schemas.microsoft.com/office/drawing/2014/main" id="{602CC7FF-EA4D-BB24-1AC6-C7BAA850BC44}"/>
                </a:ext>
              </a:extLst>
            </p:cNvPr>
            <p:cNvSpPr/>
            <p:nvPr/>
          </p:nvSpPr>
          <p:spPr>
            <a:xfrm>
              <a:off x="394138" y="936836"/>
              <a:ext cx="7056848" cy="529464"/>
            </a:xfrm>
            <a:prstGeom prst="rect">
              <a:avLst/>
            </a:prstGeom>
            <a:solidFill>
              <a:srgbClr val="FFFFFF"/>
            </a:solidFill>
            <a:ln>
              <a:noFill/>
            </a:ln>
            <a:effectLst>
              <a:outerShdw blurRad="50800" dist="38100" dir="8100000" algn="tr" rotWithShape="0">
                <a:srgbClr val="000000">
                  <a:alpha val="40000"/>
                </a:srgbClr>
              </a:outerShdw>
            </a:effectLst>
          </p:spPr>
          <p:txBody>
            <a:bodyPr spcFirstLastPara="1" wrap="square" lIns="68575" tIns="34275" rIns="68575"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1374D"/>
                </a:solidFill>
                <a:effectLst/>
                <a:uLnTx/>
                <a:uFillTx/>
                <a:latin typeface="Calibri"/>
                <a:ea typeface="Calibri"/>
                <a:cs typeface="Calibri"/>
                <a:sym typeface="Calibri"/>
              </a:endParaRPr>
            </a:p>
          </p:txBody>
        </p:sp>
        <p:sp>
          <p:nvSpPr>
            <p:cNvPr id="8" name="Google Shape;246;p39">
              <a:extLst>
                <a:ext uri="{FF2B5EF4-FFF2-40B4-BE49-F238E27FC236}">
                  <a16:creationId xmlns:a16="http://schemas.microsoft.com/office/drawing/2014/main" id="{323C54B5-A8DC-9613-9B79-F091F2D41EE7}"/>
                </a:ext>
              </a:extLst>
            </p:cNvPr>
            <p:cNvSpPr/>
            <p:nvPr/>
          </p:nvSpPr>
          <p:spPr>
            <a:xfrm>
              <a:off x="394138" y="936836"/>
              <a:ext cx="155028" cy="529464"/>
            </a:xfrm>
            <a:prstGeom prst="rect">
              <a:avLst/>
            </a:prstGeom>
            <a:solidFill>
              <a:srgbClr val="56AEFF"/>
            </a:solidFill>
            <a:ln>
              <a:solidFill>
                <a:srgbClr val="56AEFF"/>
              </a:solidFill>
            </a:ln>
          </p:spPr>
          <p:txBody>
            <a:bodyPr spcFirstLastPara="1" wrap="square" lIns="68575" tIns="34275" rIns="68575"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1374D"/>
                </a:solidFill>
                <a:effectLst/>
                <a:uLnTx/>
                <a:uFillTx/>
                <a:latin typeface="Calibri"/>
                <a:ea typeface="Calibri"/>
                <a:cs typeface="Calibri"/>
                <a:sym typeface="Calibri"/>
              </a:endParaRPr>
            </a:p>
          </p:txBody>
        </p:sp>
      </p:grpSp>
      <p:grpSp>
        <p:nvGrpSpPr>
          <p:cNvPr id="9" name="Google Shape;247;p39">
            <a:extLst>
              <a:ext uri="{FF2B5EF4-FFF2-40B4-BE49-F238E27FC236}">
                <a16:creationId xmlns:a16="http://schemas.microsoft.com/office/drawing/2014/main" id="{797FA8C1-D3A7-A86C-4B8F-08829873D614}"/>
              </a:ext>
            </a:extLst>
          </p:cNvPr>
          <p:cNvGrpSpPr/>
          <p:nvPr/>
        </p:nvGrpSpPr>
        <p:grpSpPr>
          <a:xfrm>
            <a:off x="770554" y="1029258"/>
            <a:ext cx="5292636" cy="323979"/>
            <a:chOff x="394138" y="936836"/>
            <a:chExt cx="7056848" cy="529464"/>
          </a:xfrm>
        </p:grpSpPr>
        <p:sp>
          <p:nvSpPr>
            <p:cNvPr id="10" name="Google Shape;248;p39">
              <a:extLst>
                <a:ext uri="{FF2B5EF4-FFF2-40B4-BE49-F238E27FC236}">
                  <a16:creationId xmlns:a16="http://schemas.microsoft.com/office/drawing/2014/main" id="{5D992AEF-C066-BAA4-A9D4-DF29715804DA}"/>
                </a:ext>
              </a:extLst>
            </p:cNvPr>
            <p:cNvSpPr/>
            <p:nvPr/>
          </p:nvSpPr>
          <p:spPr>
            <a:xfrm>
              <a:off x="394138" y="936836"/>
              <a:ext cx="7056848" cy="529464"/>
            </a:xfrm>
            <a:prstGeom prst="rect">
              <a:avLst/>
            </a:prstGeom>
            <a:solidFill>
              <a:srgbClr val="FFFFFF"/>
            </a:solidFill>
            <a:ln>
              <a:noFill/>
            </a:ln>
            <a:effectLst>
              <a:outerShdw blurRad="50800" dist="38100" dir="8100000" algn="tr" rotWithShape="0">
                <a:srgbClr val="000000">
                  <a:alpha val="40000"/>
                </a:srgbClr>
              </a:outerShdw>
            </a:effectLst>
          </p:spPr>
          <p:txBody>
            <a:bodyPr spcFirstLastPara="1" wrap="square" lIns="68575" tIns="34275" rIns="68575"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1374D"/>
                </a:solidFill>
                <a:effectLst/>
                <a:uLnTx/>
                <a:uFillTx/>
                <a:latin typeface="Calibri"/>
                <a:ea typeface="Calibri"/>
                <a:cs typeface="Calibri"/>
                <a:sym typeface="Calibri"/>
              </a:endParaRPr>
            </a:p>
          </p:txBody>
        </p:sp>
        <p:sp>
          <p:nvSpPr>
            <p:cNvPr id="11" name="Google Shape;249;p39">
              <a:extLst>
                <a:ext uri="{FF2B5EF4-FFF2-40B4-BE49-F238E27FC236}">
                  <a16:creationId xmlns:a16="http://schemas.microsoft.com/office/drawing/2014/main" id="{54EC0123-8FF9-EE70-EE54-F4FA842CADDA}"/>
                </a:ext>
              </a:extLst>
            </p:cNvPr>
            <p:cNvSpPr/>
            <p:nvPr/>
          </p:nvSpPr>
          <p:spPr>
            <a:xfrm>
              <a:off x="394138" y="936836"/>
              <a:ext cx="155028" cy="529464"/>
            </a:xfrm>
            <a:prstGeom prst="rect">
              <a:avLst/>
            </a:prstGeom>
            <a:solidFill>
              <a:srgbClr val="56AEFF"/>
            </a:solidFill>
            <a:ln>
              <a:solidFill>
                <a:srgbClr val="56AEFF"/>
              </a:solidFill>
            </a:ln>
          </p:spPr>
          <p:txBody>
            <a:bodyPr spcFirstLastPara="1" wrap="square" lIns="68575" tIns="34275" rIns="68575"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1374D"/>
                </a:solidFill>
                <a:effectLst/>
                <a:uLnTx/>
                <a:uFillTx/>
                <a:latin typeface="Calibri"/>
                <a:ea typeface="Calibri"/>
                <a:cs typeface="Calibri"/>
                <a:sym typeface="Calibri"/>
              </a:endParaRPr>
            </a:p>
          </p:txBody>
        </p:sp>
      </p:grpSp>
      <p:grpSp>
        <p:nvGrpSpPr>
          <p:cNvPr id="12" name="Google Shape;250;p39">
            <a:extLst>
              <a:ext uri="{FF2B5EF4-FFF2-40B4-BE49-F238E27FC236}">
                <a16:creationId xmlns:a16="http://schemas.microsoft.com/office/drawing/2014/main" id="{C6F53B7B-86CA-E9E8-03CB-587080011A8D}"/>
              </a:ext>
            </a:extLst>
          </p:cNvPr>
          <p:cNvGrpSpPr/>
          <p:nvPr/>
        </p:nvGrpSpPr>
        <p:grpSpPr>
          <a:xfrm>
            <a:off x="776424" y="1478146"/>
            <a:ext cx="5292636" cy="323979"/>
            <a:chOff x="394138" y="936836"/>
            <a:chExt cx="7056848" cy="529464"/>
          </a:xfrm>
        </p:grpSpPr>
        <p:sp>
          <p:nvSpPr>
            <p:cNvPr id="13" name="Google Shape;251;p39">
              <a:extLst>
                <a:ext uri="{FF2B5EF4-FFF2-40B4-BE49-F238E27FC236}">
                  <a16:creationId xmlns:a16="http://schemas.microsoft.com/office/drawing/2014/main" id="{DA8DBF38-425B-5766-149F-0495028298E6}"/>
                </a:ext>
              </a:extLst>
            </p:cNvPr>
            <p:cNvSpPr/>
            <p:nvPr/>
          </p:nvSpPr>
          <p:spPr>
            <a:xfrm>
              <a:off x="394138" y="936836"/>
              <a:ext cx="7056848" cy="529464"/>
            </a:xfrm>
            <a:prstGeom prst="rect">
              <a:avLst/>
            </a:prstGeom>
            <a:solidFill>
              <a:srgbClr val="FFFFFF"/>
            </a:solidFill>
            <a:ln>
              <a:noFill/>
            </a:ln>
            <a:effectLst>
              <a:outerShdw blurRad="50800" dist="38100" dir="8100000" algn="tr" rotWithShape="0">
                <a:srgbClr val="000000">
                  <a:alpha val="40000"/>
                </a:srgbClr>
              </a:outerShdw>
            </a:effectLst>
          </p:spPr>
          <p:txBody>
            <a:bodyPr spcFirstLastPara="1" wrap="square" lIns="68575" tIns="34275" rIns="68575"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1374D"/>
                </a:solidFill>
                <a:effectLst/>
                <a:uLnTx/>
                <a:uFillTx/>
                <a:latin typeface="Calibri"/>
                <a:ea typeface="Calibri"/>
                <a:cs typeface="Calibri"/>
                <a:sym typeface="Calibri"/>
              </a:endParaRPr>
            </a:p>
          </p:txBody>
        </p:sp>
        <p:sp>
          <p:nvSpPr>
            <p:cNvPr id="14" name="Google Shape;252;p39">
              <a:extLst>
                <a:ext uri="{FF2B5EF4-FFF2-40B4-BE49-F238E27FC236}">
                  <a16:creationId xmlns:a16="http://schemas.microsoft.com/office/drawing/2014/main" id="{38BA6723-DAF6-7901-14FC-784486A283EA}"/>
                </a:ext>
              </a:extLst>
            </p:cNvPr>
            <p:cNvSpPr/>
            <p:nvPr/>
          </p:nvSpPr>
          <p:spPr>
            <a:xfrm>
              <a:off x="394138" y="936836"/>
              <a:ext cx="155028" cy="529464"/>
            </a:xfrm>
            <a:prstGeom prst="rect">
              <a:avLst/>
            </a:prstGeom>
            <a:solidFill>
              <a:srgbClr val="56AEFF"/>
            </a:solidFill>
            <a:ln>
              <a:solidFill>
                <a:srgbClr val="56AEFF"/>
              </a:solidFill>
            </a:ln>
          </p:spPr>
          <p:txBody>
            <a:bodyPr spcFirstLastPara="1" wrap="square" lIns="68575" tIns="34275" rIns="68575"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1374D"/>
                </a:solidFill>
                <a:effectLst/>
                <a:uLnTx/>
                <a:uFillTx/>
                <a:latin typeface="Calibri"/>
                <a:ea typeface="Calibri"/>
                <a:cs typeface="Calibri"/>
                <a:sym typeface="Calibri"/>
              </a:endParaRPr>
            </a:p>
          </p:txBody>
        </p:sp>
      </p:grpSp>
      <p:grpSp>
        <p:nvGrpSpPr>
          <p:cNvPr id="15" name="Google Shape;253;p39">
            <a:extLst>
              <a:ext uri="{FF2B5EF4-FFF2-40B4-BE49-F238E27FC236}">
                <a16:creationId xmlns:a16="http://schemas.microsoft.com/office/drawing/2014/main" id="{DE9609AF-DD38-05BF-8F30-8F982BBE24F4}"/>
              </a:ext>
            </a:extLst>
          </p:cNvPr>
          <p:cNvGrpSpPr/>
          <p:nvPr/>
        </p:nvGrpSpPr>
        <p:grpSpPr>
          <a:xfrm>
            <a:off x="782294" y="1927035"/>
            <a:ext cx="5292636" cy="323979"/>
            <a:chOff x="394138" y="936836"/>
            <a:chExt cx="7056848" cy="529464"/>
          </a:xfrm>
        </p:grpSpPr>
        <p:sp>
          <p:nvSpPr>
            <p:cNvPr id="16" name="Google Shape;254;p39">
              <a:extLst>
                <a:ext uri="{FF2B5EF4-FFF2-40B4-BE49-F238E27FC236}">
                  <a16:creationId xmlns:a16="http://schemas.microsoft.com/office/drawing/2014/main" id="{7DAF1997-64F3-7A2B-8247-9F8FC6B74AE9}"/>
                </a:ext>
              </a:extLst>
            </p:cNvPr>
            <p:cNvSpPr/>
            <p:nvPr/>
          </p:nvSpPr>
          <p:spPr>
            <a:xfrm>
              <a:off x="394138" y="936836"/>
              <a:ext cx="7056848" cy="529464"/>
            </a:xfrm>
            <a:prstGeom prst="rect">
              <a:avLst/>
            </a:prstGeom>
            <a:solidFill>
              <a:srgbClr val="FFFFFF"/>
            </a:solidFill>
            <a:ln>
              <a:noFill/>
            </a:ln>
            <a:effectLst>
              <a:outerShdw blurRad="50800" dist="38100" dir="8100000" algn="tr" rotWithShape="0">
                <a:srgbClr val="000000">
                  <a:alpha val="40000"/>
                </a:srgbClr>
              </a:outerShdw>
            </a:effectLst>
          </p:spPr>
          <p:txBody>
            <a:bodyPr spcFirstLastPara="1" wrap="square" lIns="68575" tIns="34275" rIns="68575"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1374D"/>
                </a:solidFill>
                <a:effectLst/>
                <a:uLnTx/>
                <a:uFillTx/>
                <a:latin typeface="Calibri"/>
                <a:ea typeface="Calibri"/>
                <a:cs typeface="Calibri"/>
                <a:sym typeface="Calibri"/>
              </a:endParaRPr>
            </a:p>
          </p:txBody>
        </p:sp>
        <p:sp>
          <p:nvSpPr>
            <p:cNvPr id="17" name="Google Shape;255;p39">
              <a:extLst>
                <a:ext uri="{FF2B5EF4-FFF2-40B4-BE49-F238E27FC236}">
                  <a16:creationId xmlns:a16="http://schemas.microsoft.com/office/drawing/2014/main" id="{1D72AB14-3043-B271-1B9A-C4F97CA4F7BD}"/>
                </a:ext>
              </a:extLst>
            </p:cNvPr>
            <p:cNvSpPr/>
            <p:nvPr/>
          </p:nvSpPr>
          <p:spPr>
            <a:xfrm>
              <a:off x="394138" y="936836"/>
              <a:ext cx="155028" cy="529464"/>
            </a:xfrm>
            <a:prstGeom prst="rect">
              <a:avLst/>
            </a:prstGeom>
            <a:solidFill>
              <a:srgbClr val="56AEFF"/>
            </a:solidFill>
            <a:ln>
              <a:solidFill>
                <a:srgbClr val="56AEFF"/>
              </a:solidFill>
            </a:ln>
          </p:spPr>
          <p:txBody>
            <a:bodyPr spcFirstLastPara="1" wrap="square" lIns="68575" tIns="34275" rIns="68575"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1374D"/>
                </a:solidFill>
                <a:effectLst/>
                <a:uLnTx/>
                <a:uFillTx/>
                <a:latin typeface="Calibri"/>
                <a:ea typeface="Calibri"/>
                <a:cs typeface="Calibri"/>
                <a:sym typeface="Calibri"/>
              </a:endParaRPr>
            </a:p>
          </p:txBody>
        </p:sp>
      </p:grpSp>
      <p:grpSp>
        <p:nvGrpSpPr>
          <p:cNvPr id="22" name="Google Shape;256;p39">
            <a:extLst>
              <a:ext uri="{FF2B5EF4-FFF2-40B4-BE49-F238E27FC236}">
                <a16:creationId xmlns:a16="http://schemas.microsoft.com/office/drawing/2014/main" id="{82677109-83C7-8B3B-6F7E-60FA9208BF5F}"/>
              </a:ext>
            </a:extLst>
          </p:cNvPr>
          <p:cNvGrpSpPr/>
          <p:nvPr/>
        </p:nvGrpSpPr>
        <p:grpSpPr>
          <a:xfrm>
            <a:off x="788165" y="2375923"/>
            <a:ext cx="5292636" cy="323979"/>
            <a:chOff x="394138" y="936836"/>
            <a:chExt cx="7056848" cy="529464"/>
          </a:xfrm>
        </p:grpSpPr>
        <p:sp>
          <p:nvSpPr>
            <p:cNvPr id="23" name="Google Shape;257;p39">
              <a:extLst>
                <a:ext uri="{FF2B5EF4-FFF2-40B4-BE49-F238E27FC236}">
                  <a16:creationId xmlns:a16="http://schemas.microsoft.com/office/drawing/2014/main" id="{580AA9BC-F25E-6D9A-FE4D-C26B3CD0BABB}"/>
                </a:ext>
              </a:extLst>
            </p:cNvPr>
            <p:cNvSpPr/>
            <p:nvPr/>
          </p:nvSpPr>
          <p:spPr>
            <a:xfrm>
              <a:off x="394138" y="936836"/>
              <a:ext cx="7056848" cy="529464"/>
            </a:xfrm>
            <a:prstGeom prst="rect">
              <a:avLst/>
            </a:prstGeom>
            <a:solidFill>
              <a:srgbClr val="FFFFFF"/>
            </a:solidFill>
            <a:ln>
              <a:noFill/>
            </a:ln>
            <a:effectLst>
              <a:outerShdw blurRad="50800" dist="38100" dir="8100000" algn="tr" rotWithShape="0">
                <a:srgbClr val="000000">
                  <a:alpha val="40000"/>
                </a:srgbClr>
              </a:outerShdw>
            </a:effectLst>
          </p:spPr>
          <p:txBody>
            <a:bodyPr spcFirstLastPara="1" wrap="square" lIns="68575" tIns="34275" rIns="68575"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1374D"/>
                </a:solidFill>
                <a:effectLst/>
                <a:uLnTx/>
                <a:uFillTx/>
                <a:latin typeface="Calibri"/>
                <a:ea typeface="Calibri"/>
                <a:cs typeface="Calibri"/>
                <a:sym typeface="Calibri"/>
              </a:endParaRPr>
            </a:p>
          </p:txBody>
        </p:sp>
        <p:sp>
          <p:nvSpPr>
            <p:cNvPr id="24" name="Google Shape;258;p39">
              <a:extLst>
                <a:ext uri="{FF2B5EF4-FFF2-40B4-BE49-F238E27FC236}">
                  <a16:creationId xmlns:a16="http://schemas.microsoft.com/office/drawing/2014/main" id="{4128FD23-FAB2-D378-501E-A67DA5AEC1BD}"/>
                </a:ext>
              </a:extLst>
            </p:cNvPr>
            <p:cNvSpPr/>
            <p:nvPr/>
          </p:nvSpPr>
          <p:spPr>
            <a:xfrm>
              <a:off x="394138" y="936836"/>
              <a:ext cx="155028" cy="529464"/>
            </a:xfrm>
            <a:prstGeom prst="rect">
              <a:avLst/>
            </a:prstGeom>
            <a:solidFill>
              <a:srgbClr val="56AEFF"/>
            </a:solidFill>
            <a:ln>
              <a:solidFill>
                <a:srgbClr val="56AEFF"/>
              </a:solidFill>
            </a:ln>
          </p:spPr>
          <p:txBody>
            <a:bodyPr spcFirstLastPara="1" wrap="square" lIns="68575" tIns="34275" rIns="68575"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1374D"/>
                </a:solidFill>
                <a:effectLst/>
                <a:uLnTx/>
                <a:uFillTx/>
                <a:latin typeface="Calibri"/>
                <a:ea typeface="Calibri"/>
                <a:cs typeface="Calibri"/>
                <a:sym typeface="Calibri"/>
              </a:endParaRPr>
            </a:p>
          </p:txBody>
        </p:sp>
      </p:grpSp>
      <p:grpSp>
        <p:nvGrpSpPr>
          <p:cNvPr id="25" name="Google Shape;259;p39">
            <a:extLst>
              <a:ext uri="{FF2B5EF4-FFF2-40B4-BE49-F238E27FC236}">
                <a16:creationId xmlns:a16="http://schemas.microsoft.com/office/drawing/2014/main" id="{322F68CD-D2A3-D42E-1A0D-D853B87F9C19}"/>
              </a:ext>
            </a:extLst>
          </p:cNvPr>
          <p:cNvGrpSpPr/>
          <p:nvPr/>
        </p:nvGrpSpPr>
        <p:grpSpPr>
          <a:xfrm>
            <a:off x="794245" y="2839006"/>
            <a:ext cx="5292636" cy="323979"/>
            <a:chOff x="394138" y="936836"/>
            <a:chExt cx="7056848" cy="529464"/>
          </a:xfrm>
        </p:grpSpPr>
        <p:sp>
          <p:nvSpPr>
            <p:cNvPr id="26" name="Google Shape;260;p39">
              <a:extLst>
                <a:ext uri="{FF2B5EF4-FFF2-40B4-BE49-F238E27FC236}">
                  <a16:creationId xmlns:a16="http://schemas.microsoft.com/office/drawing/2014/main" id="{E49EBEF0-D270-128D-26B5-1213D7768378}"/>
                </a:ext>
              </a:extLst>
            </p:cNvPr>
            <p:cNvSpPr/>
            <p:nvPr/>
          </p:nvSpPr>
          <p:spPr>
            <a:xfrm>
              <a:off x="394138" y="936836"/>
              <a:ext cx="7056848" cy="529464"/>
            </a:xfrm>
            <a:prstGeom prst="rect">
              <a:avLst/>
            </a:prstGeom>
            <a:solidFill>
              <a:srgbClr val="FFFFFF"/>
            </a:solidFill>
            <a:ln>
              <a:noFill/>
            </a:ln>
            <a:effectLst>
              <a:outerShdw blurRad="50800" dist="38100" dir="8100000" algn="tr" rotWithShape="0">
                <a:srgbClr val="000000">
                  <a:alpha val="40000"/>
                </a:srgbClr>
              </a:outerShdw>
            </a:effectLst>
          </p:spPr>
          <p:txBody>
            <a:bodyPr spcFirstLastPara="1" wrap="square" lIns="68575" tIns="34275" rIns="68575"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1374D"/>
                </a:solidFill>
                <a:effectLst/>
                <a:uLnTx/>
                <a:uFillTx/>
                <a:latin typeface="Calibri"/>
                <a:ea typeface="Calibri"/>
                <a:cs typeface="Calibri"/>
                <a:sym typeface="Calibri"/>
              </a:endParaRPr>
            </a:p>
          </p:txBody>
        </p:sp>
        <p:sp>
          <p:nvSpPr>
            <p:cNvPr id="27" name="Google Shape;261;p39">
              <a:extLst>
                <a:ext uri="{FF2B5EF4-FFF2-40B4-BE49-F238E27FC236}">
                  <a16:creationId xmlns:a16="http://schemas.microsoft.com/office/drawing/2014/main" id="{FE9FF82E-8E9C-11D6-8CCE-C02A4EC6F55F}"/>
                </a:ext>
              </a:extLst>
            </p:cNvPr>
            <p:cNvSpPr/>
            <p:nvPr/>
          </p:nvSpPr>
          <p:spPr>
            <a:xfrm>
              <a:off x="394138" y="936836"/>
              <a:ext cx="155028" cy="529464"/>
            </a:xfrm>
            <a:prstGeom prst="rect">
              <a:avLst/>
            </a:prstGeom>
            <a:solidFill>
              <a:srgbClr val="56AEFF"/>
            </a:solidFill>
            <a:ln>
              <a:solidFill>
                <a:srgbClr val="56AEFF"/>
              </a:solidFill>
            </a:ln>
          </p:spPr>
          <p:txBody>
            <a:bodyPr spcFirstLastPara="1" wrap="square" lIns="68575" tIns="34275" rIns="68575"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1374D"/>
                </a:solidFill>
                <a:effectLst/>
                <a:uLnTx/>
                <a:uFillTx/>
                <a:latin typeface="Calibri"/>
                <a:ea typeface="Calibri"/>
                <a:cs typeface="Calibri"/>
                <a:sym typeface="Calibri"/>
              </a:endParaRPr>
            </a:p>
          </p:txBody>
        </p:sp>
      </p:grpSp>
      <p:grpSp>
        <p:nvGrpSpPr>
          <p:cNvPr id="28" name="Google Shape;262;p39">
            <a:extLst>
              <a:ext uri="{FF2B5EF4-FFF2-40B4-BE49-F238E27FC236}">
                <a16:creationId xmlns:a16="http://schemas.microsoft.com/office/drawing/2014/main" id="{B8EBACE8-9354-3A56-20B3-5A47DE5F6D0E}"/>
              </a:ext>
            </a:extLst>
          </p:cNvPr>
          <p:cNvGrpSpPr/>
          <p:nvPr/>
        </p:nvGrpSpPr>
        <p:grpSpPr>
          <a:xfrm>
            <a:off x="798878" y="3269428"/>
            <a:ext cx="5292636" cy="323979"/>
            <a:chOff x="394138" y="936836"/>
            <a:chExt cx="7056848" cy="529464"/>
          </a:xfrm>
        </p:grpSpPr>
        <p:sp>
          <p:nvSpPr>
            <p:cNvPr id="29" name="Google Shape;263;p39">
              <a:extLst>
                <a:ext uri="{FF2B5EF4-FFF2-40B4-BE49-F238E27FC236}">
                  <a16:creationId xmlns:a16="http://schemas.microsoft.com/office/drawing/2014/main" id="{DBCED19D-2CC3-1C9F-56AF-B18A66A35415}"/>
                </a:ext>
              </a:extLst>
            </p:cNvPr>
            <p:cNvSpPr/>
            <p:nvPr/>
          </p:nvSpPr>
          <p:spPr>
            <a:xfrm>
              <a:off x="394138" y="936836"/>
              <a:ext cx="7056848" cy="529464"/>
            </a:xfrm>
            <a:prstGeom prst="rect">
              <a:avLst/>
            </a:prstGeom>
            <a:solidFill>
              <a:srgbClr val="FFFFFF"/>
            </a:solidFill>
            <a:ln>
              <a:noFill/>
            </a:ln>
            <a:effectLst>
              <a:outerShdw blurRad="50800" dist="38100" dir="8100000" algn="tr" rotWithShape="0">
                <a:srgbClr val="000000">
                  <a:alpha val="40000"/>
                </a:srgbClr>
              </a:outerShdw>
            </a:effectLst>
          </p:spPr>
          <p:txBody>
            <a:bodyPr spcFirstLastPara="1" wrap="square" lIns="68575" tIns="34275" rIns="68575"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1374D"/>
                </a:solidFill>
                <a:effectLst/>
                <a:uLnTx/>
                <a:uFillTx/>
                <a:latin typeface="Calibri"/>
                <a:ea typeface="Calibri"/>
                <a:cs typeface="Calibri"/>
                <a:sym typeface="Calibri"/>
              </a:endParaRPr>
            </a:p>
          </p:txBody>
        </p:sp>
        <p:sp>
          <p:nvSpPr>
            <p:cNvPr id="32" name="Google Shape;264;p39">
              <a:extLst>
                <a:ext uri="{FF2B5EF4-FFF2-40B4-BE49-F238E27FC236}">
                  <a16:creationId xmlns:a16="http://schemas.microsoft.com/office/drawing/2014/main" id="{0C3966D2-3F00-482C-124C-0B52FA6AE652}"/>
                </a:ext>
              </a:extLst>
            </p:cNvPr>
            <p:cNvSpPr/>
            <p:nvPr/>
          </p:nvSpPr>
          <p:spPr>
            <a:xfrm>
              <a:off x="394138" y="936836"/>
              <a:ext cx="155028" cy="529464"/>
            </a:xfrm>
            <a:prstGeom prst="rect">
              <a:avLst/>
            </a:prstGeom>
            <a:solidFill>
              <a:srgbClr val="56AEFF"/>
            </a:solidFill>
            <a:ln>
              <a:solidFill>
                <a:srgbClr val="56AEFF"/>
              </a:solidFill>
            </a:ln>
          </p:spPr>
          <p:txBody>
            <a:bodyPr spcFirstLastPara="1" wrap="square" lIns="68575" tIns="34275" rIns="68575"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1374D"/>
                </a:solidFill>
                <a:effectLst/>
                <a:uLnTx/>
                <a:uFillTx/>
                <a:latin typeface="Calibri"/>
                <a:ea typeface="Calibri"/>
                <a:cs typeface="Calibri"/>
                <a:sym typeface="Calibri"/>
              </a:endParaRPr>
            </a:p>
          </p:txBody>
        </p:sp>
      </p:grpSp>
      <p:grpSp>
        <p:nvGrpSpPr>
          <p:cNvPr id="33" name="Google Shape;265;p39">
            <a:extLst>
              <a:ext uri="{FF2B5EF4-FFF2-40B4-BE49-F238E27FC236}">
                <a16:creationId xmlns:a16="http://schemas.microsoft.com/office/drawing/2014/main" id="{6843C672-AEF0-1D3A-916F-63E9C7ACD1D5}"/>
              </a:ext>
            </a:extLst>
          </p:cNvPr>
          <p:cNvGrpSpPr/>
          <p:nvPr/>
        </p:nvGrpSpPr>
        <p:grpSpPr>
          <a:xfrm>
            <a:off x="794245" y="3717187"/>
            <a:ext cx="5292636" cy="323979"/>
            <a:chOff x="394138" y="936836"/>
            <a:chExt cx="7056848" cy="529464"/>
          </a:xfrm>
        </p:grpSpPr>
        <p:sp>
          <p:nvSpPr>
            <p:cNvPr id="34" name="Google Shape;266;p39">
              <a:extLst>
                <a:ext uri="{FF2B5EF4-FFF2-40B4-BE49-F238E27FC236}">
                  <a16:creationId xmlns:a16="http://schemas.microsoft.com/office/drawing/2014/main" id="{80C12C57-0A19-7103-808C-6A3DC63BF760}"/>
                </a:ext>
              </a:extLst>
            </p:cNvPr>
            <p:cNvSpPr/>
            <p:nvPr/>
          </p:nvSpPr>
          <p:spPr>
            <a:xfrm>
              <a:off x="394138" y="936836"/>
              <a:ext cx="7056848" cy="529464"/>
            </a:xfrm>
            <a:prstGeom prst="rect">
              <a:avLst/>
            </a:prstGeom>
            <a:solidFill>
              <a:srgbClr val="FFFFFF"/>
            </a:solidFill>
            <a:ln>
              <a:noFill/>
            </a:ln>
            <a:effectLst>
              <a:outerShdw blurRad="50800" dist="38100" dir="8100000" algn="tr" rotWithShape="0">
                <a:srgbClr val="000000">
                  <a:alpha val="40000"/>
                </a:srgbClr>
              </a:outerShdw>
            </a:effectLst>
          </p:spPr>
          <p:txBody>
            <a:bodyPr spcFirstLastPara="1" wrap="square" lIns="68575" tIns="34275" rIns="68575"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1374D"/>
                </a:solidFill>
                <a:effectLst/>
                <a:uLnTx/>
                <a:uFillTx/>
                <a:latin typeface="Calibri"/>
                <a:ea typeface="Calibri"/>
                <a:cs typeface="Calibri"/>
                <a:sym typeface="Calibri"/>
              </a:endParaRPr>
            </a:p>
          </p:txBody>
        </p:sp>
        <p:sp>
          <p:nvSpPr>
            <p:cNvPr id="35" name="Google Shape;267;p39">
              <a:extLst>
                <a:ext uri="{FF2B5EF4-FFF2-40B4-BE49-F238E27FC236}">
                  <a16:creationId xmlns:a16="http://schemas.microsoft.com/office/drawing/2014/main" id="{7387CE51-6839-40FA-41B8-38AC01B17E1C}"/>
                </a:ext>
              </a:extLst>
            </p:cNvPr>
            <p:cNvSpPr/>
            <p:nvPr/>
          </p:nvSpPr>
          <p:spPr>
            <a:xfrm>
              <a:off x="394138" y="936836"/>
              <a:ext cx="155028" cy="529464"/>
            </a:xfrm>
            <a:prstGeom prst="rect">
              <a:avLst/>
            </a:prstGeom>
            <a:solidFill>
              <a:srgbClr val="56AEFF"/>
            </a:solidFill>
            <a:ln>
              <a:solidFill>
                <a:srgbClr val="56AEFF"/>
              </a:solidFill>
            </a:ln>
          </p:spPr>
          <p:txBody>
            <a:bodyPr spcFirstLastPara="1" wrap="square" lIns="68575" tIns="34275" rIns="68575"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1374D"/>
                </a:solidFill>
                <a:effectLst/>
                <a:uLnTx/>
                <a:uFillTx/>
                <a:latin typeface="Calibri"/>
                <a:ea typeface="Calibri"/>
                <a:cs typeface="Calibri"/>
                <a:sym typeface="Calibri"/>
              </a:endParaRPr>
            </a:p>
          </p:txBody>
        </p:sp>
      </p:grpSp>
      <p:grpSp>
        <p:nvGrpSpPr>
          <p:cNvPr id="36" name="Google Shape;268;p39">
            <a:extLst>
              <a:ext uri="{FF2B5EF4-FFF2-40B4-BE49-F238E27FC236}">
                <a16:creationId xmlns:a16="http://schemas.microsoft.com/office/drawing/2014/main" id="{E8F25896-2143-BC01-5685-5AE9884CC7E8}"/>
              </a:ext>
            </a:extLst>
          </p:cNvPr>
          <p:cNvGrpSpPr/>
          <p:nvPr/>
        </p:nvGrpSpPr>
        <p:grpSpPr>
          <a:xfrm>
            <a:off x="798878" y="4174242"/>
            <a:ext cx="5292636" cy="323979"/>
            <a:chOff x="394138" y="936836"/>
            <a:chExt cx="7056848" cy="529464"/>
          </a:xfrm>
        </p:grpSpPr>
        <p:sp>
          <p:nvSpPr>
            <p:cNvPr id="37" name="Google Shape;269;p39">
              <a:extLst>
                <a:ext uri="{FF2B5EF4-FFF2-40B4-BE49-F238E27FC236}">
                  <a16:creationId xmlns:a16="http://schemas.microsoft.com/office/drawing/2014/main" id="{3512141F-D3A4-5108-0D97-055C86CB474E}"/>
                </a:ext>
              </a:extLst>
            </p:cNvPr>
            <p:cNvSpPr/>
            <p:nvPr/>
          </p:nvSpPr>
          <p:spPr>
            <a:xfrm>
              <a:off x="394138" y="936836"/>
              <a:ext cx="7056848" cy="529464"/>
            </a:xfrm>
            <a:prstGeom prst="rect">
              <a:avLst/>
            </a:prstGeom>
            <a:solidFill>
              <a:srgbClr val="FFFFFF"/>
            </a:solidFill>
            <a:ln>
              <a:noFill/>
            </a:ln>
            <a:effectLst>
              <a:outerShdw blurRad="50800" dist="38100" dir="8100000" algn="tr" rotWithShape="0">
                <a:srgbClr val="000000">
                  <a:alpha val="40000"/>
                </a:srgbClr>
              </a:outerShdw>
            </a:effectLst>
          </p:spPr>
          <p:txBody>
            <a:bodyPr spcFirstLastPara="1" wrap="square" lIns="68575" tIns="34275" rIns="68575"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1374D"/>
                </a:solidFill>
                <a:effectLst/>
                <a:uLnTx/>
                <a:uFillTx/>
                <a:latin typeface="Calibri"/>
                <a:ea typeface="Calibri"/>
                <a:cs typeface="Calibri"/>
                <a:sym typeface="Calibri"/>
              </a:endParaRPr>
            </a:p>
          </p:txBody>
        </p:sp>
        <p:sp>
          <p:nvSpPr>
            <p:cNvPr id="38" name="Google Shape;270;p39">
              <a:extLst>
                <a:ext uri="{FF2B5EF4-FFF2-40B4-BE49-F238E27FC236}">
                  <a16:creationId xmlns:a16="http://schemas.microsoft.com/office/drawing/2014/main" id="{ECAF1718-3AA0-D80E-8717-B8AB44693F8A}"/>
                </a:ext>
              </a:extLst>
            </p:cNvPr>
            <p:cNvSpPr/>
            <p:nvPr/>
          </p:nvSpPr>
          <p:spPr>
            <a:xfrm>
              <a:off x="394138" y="936836"/>
              <a:ext cx="155028" cy="529464"/>
            </a:xfrm>
            <a:prstGeom prst="rect">
              <a:avLst/>
            </a:prstGeom>
            <a:solidFill>
              <a:srgbClr val="56AEFF"/>
            </a:solidFill>
            <a:ln>
              <a:solidFill>
                <a:srgbClr val="56AEFF"/>
              </a:solidFill>
            </a:ln>
          </p:spPr>
          <p:txBody>
            <a:bodyPr spcFirstLastPara="1" wrap="square" lIns="68575" tIns="34275" rIns="68575"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1374D"/>
                </a:solidFill>
                <a:effectLst/>
                <a:uLnTx/>
                <a:uFillTx/>
                <a:latin typeface="Calibri"/>
                <a:ea typeface="Calibri"/>
                <a:cs typeface="Calibri"/>
                <a:sym typeface="Calibri"/>
              </a:endParaRPr>
            </a:p>
          </p:txBody>
        </p:sp>
      </p:grpSp>
      <p:grpSp>
        <p:nvGrpSpPr>
          <p:cNvPr id="39" name="Google Shape;271;p39">
            <a:extLst>
              <a:ext uri="{FF2B5EF4-FFF2-40B4-BE49-F238E27FC236}">
                <a16:creationId xmlns:a16="http://schemas.microsoft.com/office/drawing/2014/main" id="{D8D26A98-C8B5-CCBF-6560-84EAA999F46D}"/>
              </a:ext>
            </a:extLst>
          </p:cNvPr>
          <p:cNvGrpSpPr/>
          <p:nvPr/>
        </p:nvGrpSpPr>
        <p:grpSpPr>
          <a:xfrm>
            <a:off x="798878" y="4633501"/>
            <a:ext cx="5292636" cy="323979"/>
            <a:chOff x="394138" y="936836"/>
            <a:chExt cx="7056848" cy="529464"/>
          </a:xfrm>
        </p:grpSpPr>
        <p:sp>
          <p:nvSpPr>
            <p:cNvPr id="40" name="Google Shape;272;p39">
              <a:extLst>
                <a:ext uri="{FF2B5EF4-FFF2-40B4-BE49-F238E27FC236}">
                  <a16:creationId xmlns:a16="http://schemas.microsoft.com/office/drawing/2014/main" id="{93058C7F-B18B-0A19-1468-F153BE6FE226}"/>
                </a:ext>
              </a:extLst>
            </p:cNvPr>
            <p:cNvSpPr/>
            <p:nvPr/>
          </p:nvSpPr>
          <p:spPr>
            <a:xfrm>
              <a:off x="394138" y="936836"/>
              <a:ext cx="7056848" cy="529464"/>
            </a:xfrm>
            <a:prstGeom prst="rect">
              <a:avLst/>
            </a:prstGeom>
            <a:solidFill>
              <a:srgbClr val="FFFFFF"/>
            </a:solidFill>
            <a:ln>
              <a:noFill/>
            </a:ln>
            <a:effectLst>
              <a:outerShdw blurRad="50800" dist="38100" dir="8100000" algn="tr" rotWithShape="0">
                <a:srgbClr val="000000">
                  <a:alpha val="40000"/>
                </a:srgbClr>
              </a:outerShdw>
            </a:effectLst>
          </p:spPr>
          <p:txBody>
            <a:bodyPr spcFirstLastPara="1" wrap="square" lIns="68575" tIns="34275" rIns="68575"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1374D"/>
                </a:solidFill>
                <a:effectLst/>
                <a:uLnTx/>
                <a:uFillTx/>
                <a:latin typeface="Calibri"/>
                <a:ea typeface="Calibri"/>
                <a:cs typeface="Calibri"/>
                <a:sym typeface="Calibri"/>
              </a:endParaRPr>
            </a:p>
          </p:txBody>
        </p:sp>
        <p:sp>
          <p:nvSpPr>
            <p:cNvPr id="41" name="Google Shape;273;p39">
              <a:extLst>
                <a:ext uri="{FF2B5EF4-FFF2-40B4-BE49-F238E27FC236}">
                  <a16:creationId xmlns:a16="http://schemas.microsoft.com/office/drawing/2014/main" id="{E21F033B-8CC6-E761-8203-692C78A4D1D1}"/>
                </a:ext>
              </a:extLst>
            </p:cNvPr>
            <p:cNvSpPr/>
            <p:nvPr/>
          </p:nvSpPr>
          <p:spPr>
            <a:xfrm>
              <a:off x="394138" y="936836"/>
              <a:ext cx="155028" cy="529464"/>
            </a:xfrm>
            <a:prstGeom prst="rect">
              <a:avLst/>
            </a:prstGeom>
            <a:solidFill>
              <a:srgbClr val="56AEFF"/>
            </a:solidFill>
            <a:ln>
              <a:solidFill>
                <a:srgbClr val="56AEFF"/>
              </a:solidFill>
            </a:ln>
          </p:spPr>
          <p:txBody>
            <a:bodyPr spcFirstLastPara="1" wrap="square" lIns="68575" tIns="34275" rIns="68575"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1374D"/>
                </a:solidFill>
                <a:effectLst/>
                <a:uLnTx/>
                <a:uFillTx/>
                <a:latin typeface="Calibri"/>
                <a:ea typeface="Calibri"/>
                <a:cs typeface="Calibri"/>
                <a:sym typeface="Calibri"/>
              </a:endParaRPr>
            </a:p>
          </p:txBody>
        </p:sp>
      </p:grpSp>
      <p:sp>
        <p:nvSpPr>
          <p:cNvPr id="42" name="Google Shape;274;p39">
            <a:extLst>
              <a:ext uri="{FF2B5EF4-FFF2-40B4-BE49-F238E27FC236}">
                <a16:creationId xmlns:a16="http://schemas.microsoft.com/office/drawing/2014/main" id="{070507F4-8235-8F93-9CB6-581E8A679BD1}"/>
              </a:ext>
            </a:extLst>
          </p:cNvPr>
          <p:cNvSpPr txBox="1"/>
          <p:nvPr/>
        </p:nvSpPr>
        <p:spPr>
          <a:xfrm>
            <a:off x="941901" y="632287"/>
            <a:ext cx="5209800" cy="238497"/>
          </a:xfrm>
          <a:prstGeom prst="rect">
            <a:avLst/>
          </a:prstGeom>
          <a:noFill/>
          <a:ln>
            <a:noFill/>
          </a:ln>
        </p:spPr>
        <p:txBody>
          <a:bodyPr spcFirstLastPara="1" wrap="square" lIns="68575" tIns="34275" rIns="68575" bIns="34275" anchor="t" anchorCtr="0">
            <a:spAutoFit/>
          </a:bodyPr>
          <a:lstStyle/>
          <a:p>
            <a:r>
              <a:rPr lang="en" sz="1100" b="1" dirty="0">
                <a:solidFill>
                  <a:srgbClr val="01374D"/>
                </a:solidFill>
                <a:latin typeface="Trebuchet MS"/>
                <a:ea typeface="Trebuchet MS"/>
                <a:cs typeface="Trebuchet MS"/>
                <a:sym typeface="Trebuchet MS"/>
              </a:rPr>
              <a:t>VISION &amp; MISSION 		                                             3-4</a:t>
            </a:r>
            <a:endParaRPr sz="1100" b="1" dirty="0">
              <a:solidFill>
                <a:srgbClr val="01374D"/>
              </a:solidFill>
              <a:latin typeface="Trebuchet MS"/>
              <a:ea typeface="Trebuchet MS"/>
              <a:cs typeface="Trebuchet MS"/>
              <a:sym typeface="Trebuchet MS"/>
            </a:endParaRPr>
          </a:p>
        </p:txBody>
      </p:sp>
      <p:sp>
        <p:nvSpPr>
          <p:cNvPr id="43" name="Google Shape;275;p39">
            <a:extLst>
              <a:ext uri="{FF2B5EF4-FFF2-40B4-BE49-F238E27FC236}">
                <a16:creationId xmlns:a16="http://schemas.microsoft.com/office/drawing/2014/main" id="{B9D5745E-4DA2-1FFB-5E1C-715408FDC252}"/>
              </a:ext>
            </a:extLst>
          </p:cNvPr>
          <p:cNvSpPr txBox="1"/>
          <p:nvPr/>
        </p:nvSpPr>
        <p:spPr>
          <a:xfrm>
            <a:off x="968157" y="1077780"/>
            <a:ext cx="5112900" cy="238497"/>
          </a:xfrm>
          <a:prstGeom prst="rect">
            <a:avLst/>
          </a:prstGeom>
          <a:noFill/>
          <a:ln>
            <a:noFill/>
          </a:ln>
        </p:spPr>
        <p:txBody>
          <a:bodyPr spcFirstLastPara="1" wrap="square" lIns="68575" tIns="34275" rIns="68575" bIns="34275" anchor="t" anchorCtr="0">
            <a:spAutoFit/>
          </a:bodyPr>
          <a:lstStyle/>
          <a:p>
            <a:r>
              <a:rPr lang="en" sz="1100" b="1" dirty="0">
                <a:solidFill>
                  <a:srgbClr val="01374D"/>
                </a:solidFill>
                <a:latin typeface="Trebuchet MS"/>
                <a:ea typeface="Trebuchet MS"/>
                <a:cs typeface="Trebuchet MS"/>
                <a:sym typeface="Trebuchet MS"/>
              </a:rPr>
              <a:t>MEMO FROM THE COMMISSIONER			  5</a:t>
            </a:r>
            <a:endParaRPr sz="1100" b="1" dirty="0">
              <a:solidFill>
                <a:srgbClr val="01374D"/>
              </a:solidFill>
              <a:latin typeface="Trebuchet MS"/>
              <a:ea typeface="Trebuchet MS"/>
              <a:cs typeface="Trebuchet MS"/>
              <a:sym typeface="Trebuchet MS"/>
            </a:endParaRPr>
          </a:p>
        </p:txBody>
      </p:sp>
      <p:sp>
        <p:nvSpPr>
          <p:cNvPr id="44" name="Google Shape;276;p39">
            <a:extLst>
              <a:ext uri="{FF2B5EF4-FFF2-40B4-BE49-F238E27FC236}">
                <a16:creationId xmlns:a16="http://schemas.microsoft.com/office/drawing/2014/main" id="{6C032955-15DB-E12E-6C18-5147B210A33C}"/>
              </a:ext>
            </a:extLst>
          </p:cNvPr>
          <p:cNvSpPr txBox="1"/>
          <p:nvPr/>
        </p:nvSpPr>
        <p:spPr>
          <a:xfrm>
            <a:off x="959126" y="1527612"/>
            <a:ext cx="5059800" cy="238497"/>
          </a:xfrm>
          <a:prstGeom prst="rect">
            <a:avLst/>
          </a:prstGeom>
          <a:noFill/>
          <a:ln>
            <a:noFill/>
          </a:ln>
        </p:spPr>
        <p:txBody>
          <a:bodyPr spcFirstLastPara="1" wrap="square" lIns="68575" tIns="34275" rIns="68575" bIns="34275" anchor="t" anchorCtr="0">
            <a:spAutoFit/>
          </a:bodyPr>
          <a:lstStyle/>
          <a:p>
            <a:r>
              <a:rPr lang="en" sz="1100" b="1" dirty="0">
                <a:solidFill>
                  <a:srgbClr val="01374D"/>
                </a:solidFill>
                <a:latin typeface="Trebuchet MS"/>
                <a:ea typeface="Trebuchet MS"/>
                <a:cs typeface="Trebuchet MS"/>
                <a:sym typeface="Trebuchet MS"/>
              </a:rPr>
              <a:t>PURPOSE OF THE REPORT				  6</a:t>
            </a:r>
            <a:endParaRPr sz="1100" b="1" dirty="0">
              <a:solidFill>
                <a:srgbClr val="01374D"/>
              </a:solidFill>
              <a:latin typeface="Trebuchet MS"/>
              <a:ea typeface="Trebuchet MS"/>
              <a:cs typeface="Trebuchet MS"/>
              <a:sym typeface="Trebuchet MS"/>
            </a:endParaRPr>
          </a:p>
        </p:txBody>
      </p:sp>
      <p:sp>
        <p:nvSpPr>
          <p:cNvPr id="45" name="Google Shape;277;p39">
            <a:extLst>
              <a:ext uri="{FF2B5EF4-FFF2-40B4-BE49-F238E27FC236}">
                <a16:creationId xmlns:a16="http://schemas.microsoft.com/office/drawing/2014/main" id="{6ABF7967-B87E-1B60-9A1C-5E90435312D1}"/>
              </a:ext>
            </a:extLst>
          </p:cNvPr>
          <p:cNvSpPr txBox="1"/>
          <p:nvPr/>
        </p:nvSpPr>
        <p:spPr>
          <a:xfrm>
            <a:off x="952172" y="1976501"/>
            <a:ext cx="5209800" cy="238497"/>
          </a:xfrm>
          <a:prstGeom prst="rect">
            <a:avLst/>
          </a:prstGeom>
          <a:noFill/>
          <a:ln>
            <a:noFill/>
          </a:ln>
        </p:spPr>
        <p:txBody>
          <a:bodyPr spcFirstLastPara="1" wrap="square" lIns="68575" tIns="34275" rIns="68575" bIns="34275" anchor="t" anchorCtr="0">
            <a:spAutoFit/>
          </a:bodyPr>
          <a:lstStyle/>
          <a:p>
            <a:r>
              <a:rPr lang="en" sz="1100" b="1" dirty="0">
                <a:solidFill>
                  <a:srgbClr val="01374D"/>
                </a:solidFill>
                <a:latin typeface="Trebuchet MS"/>
                <a:ea typeface="Trebuchet MS"/>
                <a:cs typeface="Trebuchet MS"/>
                <a:sym typeface="Trebuchet MS"/>
              </a:rPr>
              <a:t>ECONOMIC PROFILE		                                             7-11</a:t>
            </a:r>
            <a:endParaRPr sz="1100" b="1" dirty="0">
              <a:solidFill>
                <a:srgbClr val="01374D"/>
              </a:solidFill>
              <a:latin typeface="Trebuchet MS"/>
              <a:ea typeface="Trebuchet MS"/>
              <a:cs typeface="Trebuchet MS"/>
              <a:sym typeface="Trebuchet MS"/>
            </a:endParaRPr>
          </a:p>
        </p:txBody>
      </p:sp>
      <p:sp>
        <p:nvSpPr>
          <p:cNvPr id="46" name="Google Shape;278;p39">
            <a:extLst>
              <a:ext uri="{FF2B5EF4-FFF2-40B4-BE49-F238E27FC236}">
                <a16:creationId xmlns:a16="http://schemas.microsoft.com/office/drawing/2014/main" id="{C46A45D1-A34D-BFD6-110F-646434938F72}"/>
              </a:ext>
            </a:extLst>
          </p:cNvPr>
          <p:cNvSpPr txBox="1"/>
          <p:nvPr/>
        </p:nvSpPr>
        <p:spPr>
          <a:xfrm>
            <a:off x="956332" y="2412746"/>
            <a:ext cx="5205900" cy="238497"/>
          </a:xfrm>
          <a:prstGeom prst="rect">
            <a:avLst/>
          </a:prstGeom>
          <a:noFill/>
          <a:ln>
            <a:noFill/>
          </a:ln>
        </p:spPr>
        <p:txBody>
          <a:bodyPr spcFirstLastPara="1" wrap="square" lIns="68575" tIns="34275" rIns="68575" bIns="34275" anchor="t" anchorCtr="0">
            <a:spAutoFit/>
          </a:bodyPr>
          <a:lstStyle/>
          <a:p>
            <a:r>
              <a:rPr lang="en" sz="1100" b="1" dirty="0">
                <a:solidFill>
                  <a:srgbClr val="01374D"/>
                </a:solidFill>
                <a:latin typeface="Trebuchet MS"/>
                <a:ea typeface="Trebuchet MS"/>
                <a:cs typeface="Trebuchet MS"/>
                <a:sym typeface="Trebuchet MS"/>
              </a:rPr>
              <a:t>BUDGET PERFORMANCE SUMMARY			  12-18</a:t>
            </a:r>
            <a:endParaRPr sz="1100" b="1" dirty="0">
              <a:solidFill>
                <a:srgbClr val="01374D"/>
              </a:solidFill>
              <a:latin typeface="Trebuchet MS"/>
              <a:ea typeface="Trebuchet MS"/>
              <a:cs typeface="Trebuchet MS"/>
              <a:sym typeface="Trebuchet MS"/>
            </a:endParaRPr>
          </a:p>
        </p:txBody>
      </p:sp>
      <p:sp>
        <p:nvSpPr>
          <p:cNvPr id="47" name="Google Shape;279;p39">
            <a:extLst>
              <a:ext uri="{FF2B5EF4-FFF2-40B4-BE49-F238E27FC236}">
                <a16:creationId xmlns:a16="http://schemas.microsoft.com/office/drawing/2014/main" id="{240CDEE6-2FE2-56BB-56F3-5696D2E50B27}"/>
              </a:ext>
            </a:extLst>
          </p:cNvPr>
          <p:cNvSpPr txBox="1"/>
          <p:nvPr/>
        </p:nvSpPr>
        <p:spPr>
          <a:xfrm>
            <a:off x="952173" y="2897452"/>
            <a:ext cx="5292600" cy="238497"/>
          </a:xfrm>
          <a:prstGeom prst="rect">
            <a:avLst/>
          </a:prstGeom>
          <a:noFill/>
          <a:ln>
            <a:noFill/>
          </a:ln>
        </p:spPr>
        <p:txBody>
          <a:bodyPr spcFirstLastPara="1" wrap="square" lIns="68575" tIns="34275" rIns="68575" bIns="34275" anchor="t" anchorCtr="0">
            <a:spAutoFit/>
          </a:bodyPr>
          <a:lstStyle/>
          <a:p>
            <a:r>
              <a:rPr lang="en" sz="1100" b="1" dirty="0">
                <a:solidFill>
                  <a:srgbClr val="01374D"/>
                </a:solidFill>
                <a:latin typeface="Trebuchet MS"/>
                <a:ea typeface="Trebuchet MS"/>
                <a:cs typeface="Trebuchet MS"/>
                <a:sym typeface="Trebuchet MS"/>
              </a:rPr>
              <a:t>BUDGET PERFORMANCE HIGHLIGHTS			  19-21</a:t>
            </a:r>
            <a:endParaRPr sz="1100" b="1" dirty="0">
              <a:solidFill>
                <a:srgbClr val="01374D"/>
              </a:solidFill>
              <a:latin typeface="Trebuchet MS"/>
              <a:ea typeface="Trebuchet MS"/>
              <a:cs typeface="Trebuchet MS"/>
              <a:sym typeface="Trebuchet MS"/>
            </a:endParaRPr>
          </a:p>
        </p:txBody>
      </p:sp>
      <p:sp>
        <p:nvSpPr>
          <p:cNvPr id="48" name="Google Shape;281;p39">
            <a:extLst>
              <a:ext uri="{FF2B5EF4-FFF2-40B4-BE49-F238E27FC236}">
                <a16:creationId xmlns:a16="http://schemas.microsoft.com/office/drawing/2014/main" id="{6EC23819-7957-F33F-C5FD-A1AF49470CEB}"/>
              </a:ext>
            </a:extLst>
          </p:cNvPr>
          <p:cNvSpPr txBox="1"/>
          <p:nvPr/>
        </p:nvSpPr>
        <p:spPr>
          <a:xfrm>
            <a:off x="938630" y="3765426"/>
            <a:ext cx="5223600" cy="238497"/>
          </a:xfrm>
          <a:prstGeom prst="rect">
            <a:avLst/>
          </a:prstGeom>
          <a:noFill/>
          <a:ln>
            <a:noFill/>
          </a:ln>
        </p:spPr>
        <p:txBody>
          <a:bodyPr spcFirstLastPara="1" wrap="square" lIns="68575" tIns="34275" rIns="68575" bIns="34275" anchor="t" anchorCtr="0">
            <a:spAutoFit/>
          </a:bodyPr>
          <a:lstStyle/>
          <a:p>
            <a:r>
              <a:rPr lang="en" sz="1100" b="1" dirty="0">
                <a:solidFill>
                  <a:srgbClr val="01374D"/>
                </a:solidFill>
                <a:latin typeface="Trebuchet MS"/>
                <a:ea typeface="Trebuchet MS"/>
                <a:cs typeface="Trebuchet MS"/>
                <a:sym typeface="Trebuchet MS"/>
              </a:rPr>
              <a:t>BUDGET OBJECTIVES APPRAISAL			  27-36</a:t>
            </a:r>
            <a:endParaRPr sz="1100" b="1" dirty="0">
              <a:solidFill>
                <a:srgbClr val="01374D"/>
              </a:solidFill>
              <a:latin typeface="Trebuchet MS"/>
              <a:ea typeface="Trebuchet MS"/>
              <a:cs typeface="Trebuchet MS"/>
              <a:sym typeface="Trebuchet MS"/>
            </a:endParaRPr>
          </a:p>
        </p:txBody>
      </p:sp>
      <p:sp>
        <p:nvSpPr>
          <p:cNvPr id="49" name="Google Shape;282;p39">
            <a:extLst>
              <a:ext uri="{FF2B5EF4-FFF2-40B4-BE49-F238E27FC236}">
                <a16:creationId xmlns:a16="http://schemas.microsoft.com/office/drawing/2014/main" id="{CBB2FC93-C425-3393-B837-F88752DC0DE8}"/>
              </a:ext>
            </a:extLst>
          </p:cNvPr>
          <p:cNvSpPr txBox="1"/>
          <p:nvPr/>
        </p:nvSpPr>
        <p:spPr>
          <a:xfrm>
            <a:off x="956698" y="4232293"/>
            <a:ext cx="5195100" cy="238497"/>
          </a:xfrm>
          <a:prstGeom prst="rect">
            <a:avLst/>
          </a:prstGeom>
          <a:noFill/>
          <a:ln>
            <a:noFill/>
          </a:ln>
        </p:spPr>
        <p:txBody>
          <a:bodyPr spcFirstLastPara="1" wrap="square" lIns="68575" tIns="34275" rIns="68575" bIns="34275" anchor="t" anchorCtr="0">
            <a:spAutoFit/>
          </a:bodyPr>
          <a:lstStyle/>
          <a:p>
            <a:r>
              <a:rPr lang="en" sz="1100" b="1" dirty="0">
                <a:solidFill>
                  <a:srgbClr val="01374D"/>
                </a:solidFill>
                <a:latin typeface="Trebuchet MS"/>
                <a:ea typeface="Trebuchet MS"/>
                <a:cs typeface="Trebuchet MS"/>
                <a:sym typeface="Trebuchet MS"/>
              </a:rPr>
              <a:t>OBSERVATIONS AND RECOMMENDATIONS			  37-39</a:t>
            </a:r>
            <a:endParaRPr sz="1100" b="1" dirty="0">
              <a:solidFill>
                <a:srgbClr val="01374D"/>
              </a:solidFill>
              <a:latin typeface="Trebuchet MS"/>
              <a:ea typeface="Trebuchet MS"/>
              <a:cs typeface="Trebuchet MS"/>
              <a:sym typeface="Trebuchet MS"/>
            </a:endParaRPr>
          </a:p>
        </p:txBody>
      </p:sp>
      <p:sp>
        <p:nvSpPr>
          <p:cNvPr id="50" name="Google Shape;283;p39">
            <a:extLst>
              <a:ext uri="{FF2B5EF4-FFF2-40B4-BE49-F238E27FC236}">
                <a16:creationId xmlns:a16="http://schemas.microsoft.com/office/drawing/2014/main" id="{23525BD6-70F9-5CA2-2DEE-0B1C711FAA73}"/>
              </a:ext>
            </a:extLst>
          </p:cNvPr>
          <p:cNvSpPr txBox="1"/>
          <p:nvPr/>
        </p:nvSpPr>
        <p:spPr>
          <a:xfrm>
            <a:off x="935001" y="4688809"/>
            <a:ext cx="5223600" cy="238497"/>
          </a:xfrm>
          <a:prstGeom prst="rect">
            <a:avLst/>
          </a:prstGeom>
          <a:noFill/>
          <a:ln>
            <a:noFill/>
          </a:ln>
        </p:spPr>
        <p:txBody>
          <a:bodyPr spcFirstLastPara="1" wrap="square" lIns="68575" tIns="34275" rIns="68575" bIns="34275" anchor="t" anchorCtr="0">
            <a:spAutoFit/>
          </a:bodyPr>
          <a:lstStyle/>
          <a:p>
            <a:r>
              <a:rPr lang="en" sz="1100" b="1" dirty="0">
                <a:solidFill>
                  <a:srgbClr val="01374D"/>
                </a:solidFill>
                <a:latin typeface="Trebuchet MS"/>
                <a:ea typeface="Trebuchet MS"/>
                <a:cs typeface="Trebuchet MS"/>
                <a:sym typeface="Trebuchet MS"/>
              </a:rPr>
              <a:t>CONCLUSION					       40</a:t>
            </a:r>
            <a:endParaRPr sz="1100" b="1" dirty="0">
              <a:solidFill>
                <a:srgbClr val="01374D"/>
              </a:solidFill>
              <a:latin typeface="Trebuchet MS"/>
              <a:ea typeface="Trebuchet MS"/>
              <a:cs typeface="Trebuchet MS"/>
              <a:sym typeface="Trebuchet MS"/>
            </a:endParaRPr>
          </a:p>
        </p:txBody>
      </p:sp>
      <p:sp>
        <p:nvSpPr>
          <p:cNvPr id="52" name="Google Shape;280;p39">
            <a:extLst>
              <a:ext uri="{FF2B5EF4-FFF2-40B4-BE49-F238E27FC236}">
                <a16:creationId xmlns:a16="http://schemas.microsoft.com/office/drawing/2014/main" id="{FD818B36-E345-A57D-13A2-4150C47DC5FB}"/>
              </a:ext>
            </a:extLst>
          </p:cNvPr>
          <p:cNvSpPr txBox="1"/>
          <p:nvPr/>
        </p:nvSpPr>
        <p:spPr>
          <a:xfrm>
            <a:off x="941901" y="3300626"/>
            <a:ext cx="5223600" cy="238497"/>
          </a:xfrm>
          <a:prstGeom prst="rect">
            <a:avLst/>
          </a:prstGeom>
          <a:noFill/>
          <a:ln>
            <a:noFill/>
          </a:ln>
        </p:spPr>
        <p:txBody>
          <a:bodyPr spcFirstLastPara="1" wrap="square" lIns="68575" tIns="34275" rIns="68575" bIns="34275" anchor="t" anchorCtr="0">
            <a:spAutoFit/>
          </a:bodyPr>
          <a:lstStyle/>
          <a:p>
            <a:r>
              <a:rPr lang="en" sz="1100" b="1" dirty="0">
                <a:solidFill>
                  <a:srgbClr val="004E66"/>
                </a:solidFill>
                <a:latin typeface="Trebuchet MS"/>
                <a:ea typeface="Trebuchet MS"/>
                <a:cs typeface="Trebuchet MS"/>
                <a:sym typeface="Trebuchet MS"/>
              </a:rPr>
              <a:t>CAPITAL/RECURRENT EXPENDITURE PERFORMANCE HIGHLIGHTS	  22-26</a:t>
            </a:r>
            <a:endParaRPr sz="1100" b="1" dirty="0">
              <a:solidFill>
                <a:srgbClr val="004E66"/>
              </a:solidFill>
              <a:latin typeface="Trebuchet MS"/>
              <a:ea typeface="Trebuchet MS"/>
              <a:cs typeface="Trebuchet MS"/>
              <a:sym typeface="Trebuchet MS"/>
            </a:endParaRPr>
          </a:p>
        </p:txBody>
      </p:sp>
    </p:spTree>
    <p:extLst>
      <p:ext uri="{BB962C8B-B14F-4D97-AF65-F5344CB8AC3E}">
        <p14:creationId xmlns:p14="http://schemas.microsoft.com/office/powerpoint/2010/main" val="12061347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44"/>
          <p:cNvSpPr txBox="1">
            <a:spLocks noGrp="1"/>
          </p:cNvSpPr>
          <p:nvPr>
            <p:ph type="sldNum" idx="12"/>
          </p:nvPr>
        </p:nvSpPr>
        <p:spPr>
          <a:xfrm>
            <a:off x="8950271" y="4852907"/>
            <a:ext cx="291600" cy="162300"/>
          </a:xfrm>
          <a:prstGeom prst="rect">
            <a:avLst/>
          </a:prstGeom>
          <a:solidFill>
            <a:srgbClr val="004E66"/>
          </a:solidFill>
          <a:ln>
            <a:noFill/>
          </a:ln>
        </p:spPr>
        <p:txBody>
          <a:bodyPr spcFirstLastPara="1" wrap="square" lIns="68575" tIns="34275" rIns="68575" bIns="34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Trebuchet MS"/>
                <a:sym typeface="Trebuchet MS"/>
              </a:rPr>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t>20</a:t>
            </a:fld>
            <a:endParaRPr kumimoji="0" sz="800" b="0" i="0" u="none" strike="noStrike" kern="0" cap="none" spc="0" normalizeH="0" baseline="0" noProof="0">
              <a:ln>
                <a:noFill/>
              </a:ln>
              <a:solidFill>
                <a:srgbClr val="FFFFFF"/>
              </a:solidFill>
              <a:effectLst/>
              <a:uLnTx/>
              <a:uFillTx/>
              <a:latin typeface="Trebuchet MS"/>
              <a:sym typeface="Trebuchet MS"/>
            </a:endParaRPr>
          </a:p>
        </p:txBody>
      </p:sp>
      <p:graphicFrame>
        <p:nvGraphicFramePr>
          <p:cNvPr id="741" name="Google Shape;741;p44"/>
          <p:cNvGraphicFramePr/>
          <p:nvPr>
            <p:extLst>
              <p:ext uri="{D42A27DB-BD31-4B8C-83A1-F6EECF244321}">
                <p14:modId xmlns:p14="http://schemas.microsoft.com/office/powerpoint/2010/main" val="2216809740"/>
              </p:ext>
            </p:extLst>
          </p:nvPr>
        </p:nvGraphicFramePr>
        <p:xfrm>
          <a:off x="228922" y="1000125"/>
          <a:ext cx="8720550" cy="3852445"/>
        </p:xfrm>
        <a:graphic>
          <a:graphicData uri="http://schemas.openxmlformats.org/drawingml/2006/table">
            <a:tbl>
              <a:tblPr firstRow="1" bandRow="1">
                <a:noFill/>
                <a:tableStyleId>{BE15051D-D3E4-46EC-9DCB-60B9829E794F}</a:tableStyleId>
              </a:tblPr>
              <a:tblGrid>
                <a:gridCol w="1706900">
                  <a:extLst>
                    <a:ext uri="{9D8B030D-6E8A-4147-A177-3AD203B41FA5}">
                      <a16:colId xmlns:a16="http://schemas.microsoft.com/office/drawing/2014/main" val="20000"/>
                    </a:ext>
                  </a:extLst>
                </a:gridCol>
                <a:gridCol w="855525">
                  <a:extLst>
                    <a:ext uri="{9D8B030D-6E8A-4147-A177-3AD203B41FA5}">
                      <a16:colId xmlns:a16="http://schemas.microsoft.com/office/drawing/2014/main" val="20001"/>
                    </a:ext>
                  </a:extLst>
                </a:gridCol>
                <a:gridCol w="873025">
                  <a:extLst>
                    <a:ext uri="{9D8B030D-6E8A-4147-A177-3AD203B41FA5}">
                      <a16:colId xmlns:a16="http://schemas.microsoft.com/office/drawing/2014/main" val="20002"/>
                    </a:ext>
                  </a:extLst>
                </a:gridCol>
                <a:gridCol w="970625">
                  <a:extLst>
                    <a:ext uri="{9D8B030D-6E8A-4147-A177-3AD203B41FA5}">
                      <a16:colId xmlns:a16="http://schemas.microsoft.com/office/drawing/2014/main" val="20003"/>
                    </a:ext>
                  </a:extLst>
                </a:gridCol>
                <a:gridCol w="697625">
                  <a:extLst>
                    <a:ext uri="{9D8B030D-6E8A-4147-A177-3AD203B41FA5}">
                      <a16:colId xmlns:a16="http://schemas.microsoft.com/office/drawing/2014/main" val="20004"/>
                    </a:ext>
                  </a:extLst>
                </a:gridCol>
                <a:gridCol w="966425">
                  <a:extLst>
                    <a:ext uri="{9D8B030D-6E8A-4147-A177-3AD203B41FA5}">
                      <a16:colId xmlns:a16="http://schemas.microsoft.com/office/drawing/2014/main" val="20005"/>
                    </a:ext>
                  </a:extLst>
                </a:gridCol>
                <a:gridCol w="986025">
                  <a:extLst>
                    <a:ext uri="{9D8B030D-6E8A-4147-A177-3AD203B41FA5}">
                      <a16:colId xmlns:a16="http://schemas.microsoft.com/office/drawing/2014/main" val="20006"/>
                    </a:ext>
                  </a:extLst>
                </a:gridCol>
                <a:gridCol w="1001250">
                  <a:extLst>
                    <a:ext uri="{9D8B030D-6E8A-4147-A177-3AD203B41FA5}">
                      <a16:colId xmlns:a16="http://schemas.microsoft.com/office/drawing/2014/main" val="20007"/>
                    </a:ext>
                  </a:extLst>
                </a:gridCol>
                <a:gridCol w="663150">
                  <a:extLst>
                    <a:ext uri="{9D8B030D-6E8A-4147-A177-3AD203B41FA5}">
                      <a16:colId xmlns:a16="http://schemas.microsoft.com/office/drawing/2014/main" val="20008"/>
                    </a:ext>
                  </a:extLst>
                </a:gridCol>
              </a:tblGrid>
              <a:tr h="294450">
                <a:tc>
                  <a:txBody>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262626"/>
                          </a:solidFill>
                          <a:latin typeface="Trebuchet MS"/>
                          <a:ea typeface="Trebuchet MS"/>
                          <a:cs typeface="Trebuchet MS"/>
                          <a:sym typeface="Trebuchet MS"/>
                        </a:rPr>
                        <a:t>Youth &amp; Social Development (Including Sport)</a:t>
                      </a:r>
                      <a:endParaRPr sz="1100" u="none" strike="noStrike" cap="none"/>
                    </a:p>
                  </a:txBody>
                  <a:tcPr marL="0" marR="0" marT="0" marB="0" anchor="ctr">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0.972</a:t>
                      </a:r>
                      <a:endParaRPr sz="1100" u="none" strike="noStrike" cap="none" dirty="0"/>
                    </a:p>
                  </a:txBody>
                  <a:tcPr marL="5725" marR="5725" marT="5725" marB="0" anchor="b">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0.972</a:t>
                      </a:r>
                      <a:endParaRPr sz="1100" u="none" strike="noStrike" cap="none" dirty="0"/>
                    </a:p>
                  </a:txBody>
                  <a:tcPr marL="5725" marR="5725" marT="5725" marB="0" anchor="b">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262626"/>
                        </a:buClr>
                        <a:buSzPts val="900"/>
                        <a:buFont typeface="Trebuchet MS"/>
                        <a:buNone/>
                      </a:pPr>
                      <a:r>
                        <a:rPr lang="en-US" sz="1100" u="none" strike="noStrike" cap="none" dirty="0"/>
                        <a:t>0.059</a:t>
                      </a:r>
                      <a:endParaRPr sz="1100" u="none" strike="noStrike" cap="none" dirty="0"/>
                    </a:p>
                  </a:txBody>
                  <a:tcPr marL="3575" marR="3575" marT="3575" marB="0" anchor="ctr">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6</a:t>
                      </a:r>
                      <a:endParaRPr sz="1100" u="none" strike="noStrike" cap="none" dirty="0"/>
                    </a:p>
                  </a:txBody>
                  <a:tcPr marL="3575" marR="3575" marT="3575" marB="0" anchor="ctr">
                    <a:lnB w="9525" cap="flat" cmpd="sng">
                      <a:solidFill>
                        <a:srgbClr val="D8D8D8"/>
                      </a:solidFill>
                      <a:prstDash val="dash"/>
                      <a:round/>
                      <a:headEnd type="none" w="sm" len="sm"/>
                      <a:tailEnd type="none" w="sm" len="sm"/>
                    </a:lnB>
                    <a:solidFill>
                      <a:srgbClr val="FF000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100" u="none" strike="noStrike" cap="none" dirty="0"/>
                        <a:t>4.009</a:t>
                      </a:r>
                      <a:endParaRPr sz="1100" u="none" strike="noStrike" cap="none" dirty="0"/>
                    </a:p>
                  </a:txBody>
                  <a:tcPr marL="7150" marR="7150" marT="7150" marB="0" anchor="b">
                    <a:lnB w="9525" cap="flat" cmpd="sng">
                      <a:solidFill>
                        <a:srgbClr val="D8D8D8"/>
                      </a:solidFill>
                      <a:prstDash val="dash"/>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100" u="none" strike="noStrike" cap="none" dirty="0"/>
                        <a:t>4.009</a:t>
                      </a:r>
                      <a:endParaRPr sz="1100" u="none" strike="noStrike" cap="none" dirty="0"/>
                    </a:p>
                  </a:txBody>
                  <a:tcPr marL="7150" marR="7150" marT="7150" marB="0" anchor="b">
                    <a:lnB w="9525" cap="flat" cmpd="sng">
                      <a:solidFill>
                        <a:srgbClr val="D8D8D8"/>
                      </a:solidFill>
                      <a:prstDash val="dash"/>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4.465</a:t>
                      </a:r>
                      <a:endParaRPr sz="1100" u="none" strike="noStrike" cap="none" dirty="0"/>
                    </a:p>
                  </a:txBody>
                  <a:tcPr marL="7150" marR="7150" marT="7150" marB="0" anchor="b">
                    <a:lnB w="9525" cap="flat" cmpd="sng">
                      <a:solidFill>
                        <a:srgbClr val="D8D8D8"/>
                      </a:solidFill>
                      <a:prstDash val="dash"/>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111</a:t>
                      </a:r>
                      <a:endParaRPr sz="1100" u="none" strike="noStrike" cap="none" dirty="0"/>
                    </a:p>
                  </a:txBody>
                  <a:tcPr marL="7150" marR="7150" marT="7150" marB="0" anchor="b">
                    <a:lnB w="9525" cap="flat" cmpd="sng">
                      <a:solidFill>
                        <a:srgbClr val="D8D8D8"/>
                      </a:solidFill>
                      <a:prstDash val="dash"/>
                      <a:round/>
                      <a:headEnd type="none" w="sm" len="sm"/>
                      <a:tailEnd type="none" w="sm" len="sm"/>
                    </a:lnB>
                    <a:solidFill>
                      <a:srgbClr val="00B050"/>
                    </a:solidFill>
                  </a:tcPr>
                </a:tc>
                <a:extLst>
                  <a:ext uri="{0D108BD9-81ED-4DB2-BD59-A6C34878D82A}">
                    <a16:rowId xmlns:a16="http://schemas.microsoft.com/office/drawing/2014/main" val="10000"/>
                  </a:ext>
                </a:extLst>
              </a:tr>
              <a:tr h="225825">
                <a:tc>
                  <a:txBody>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262626"/>
                          </a:solidFill>
                          <a:latin typeface="Trebuchet MS"/>
                          <a:ea typeface="Trebuchet MS"/>
                          <a:cs typeface="Trebuchet MS"/>
                          <a:sym typeface="Trebuchet MS"/>
                        </a:rPr>
                        <a:t>PMO ***(OHC)</a:t>
                      </a:r>
                      <a:endParaRPr sz="1100" u="none" strike="noStrike" cap="none"/>
                    </a:p>
                  </a:txBody>
                  <a:tcPr marL="0" marR="0" marT="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a:solidFill>
                            <a:srgbClr val="262626"/>
                          </a:solidFill>
                          <a:latin typeface="Trebuchet MS"/>
                          <a:ea typeface="Trebuchet MS"/>
                          <a:cs typeface="Trebuchet MS"/>
                          <a:sym typeface="Trebuchet MS"/>
                        </a:rPr>
                        <a:t>0.0045</a:t>
                      </a:r>
                      <a:endParaRPr sz="1100" u="none" strike="noStrike" cap="none"/>
                    </a:p>
                  </a:txBody>
                  <a:tcPr marL="5725" marR="5725" marT="5725"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a:solidFill>
                            <a:srgbClr val="262626"/>
                          </a:solidFill>
                          <a:latin typeface="Trebuchet MS"/>
                          <a:ea typeface="Trebuchet MS"/>
                          <a:cs typeface="Trebuchet MS"/>
                          <a:sym typeface="Trebuchet MS"/>
                        </a:rPr>
                        <a:t>0.0045</a:t>
                      </a:r>
                      <a:endParaRPr sz="1100" u="none" strike="noStrike" cap="none"/>
                    </a:p>
                  </a:txBody>
                  <a:tcPr marL="5725" marR="5725" marT="5725"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0.00</a:t>
                      </a:r>
                      <a:endParaRPr sz="1100" u="none" strike="noStrike" cap="none" dirty="0"/>
                    </a:p>
                  </a:txBody>
                  <a:tcPr marL="3575" marR="3575" marT="3575"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0</a:t>
                      </a:r>
                      <a:endParaRPr sz="1100" u="none" strike="noStrike" cap="none" dirty="0"/>
                    </a:p>
                  </a:txBody>
                  <a:tcPr marL="3575" marR="3575" marT="3575"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rgbClr val="FF000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100" u="none" strike="noStrike" cap="none" dirty="0"/>
                        <a:t>0.617</a:t>
                      </a:r>
                      <a:endParaRPr sz="1100" u="none" strike="noStrike" cap="none" dirty="0"/>
                    </a:p>
                  </a:txBody>
                  <a:tcPr marL="7150" marR="7150" marT="7150"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100" u="none" strike="noStrike" cap="none" dirty="0"/>
                        <a:t>0.617</a:t>
                      </a:r>
                      <a:endParaRPr sz="1100" u="none" strike="noStrike" cap="none" dirty="0"/>
                    </a:p>
                  </a:txBody>
                  <a:tcPr marL="7150" marR="7150" marT="7150"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0.242</a:t>
                      </a:r>
                      <a:endParaRPr sz="1100" u="none" strike="noStrike" cap="none" dirty="0"/>
                    </a:p>
                  </a:txBody>
                  <a:tcPr marL="7150" marR="7150" marT="7150"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39</a:t>
                      </a:r>
                      <a:endParaRPr sz="1100" u="none" strike="noStrike" cap="none" dirty="0"/>
                    </a:p>
                  </a:txBody>
                  <a:tcPr marL="7150" marR="7150" marT="7150"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rgbClr val="FF0000"/>
                    </a:solidFill>
                  </a:tcPr>
                </a:tc>
                <a:extLst>
                  <a:ext uri="{0D108BD9-81ED-4DB2-BD59-A6C34878D82A}">
                    <a16:rowId xmlns:a16="http://schemas.microsoft.com/office/drawing/2014/main" val="10001"/>
                  </a:ext>
                </a:extLst>
              </a:tr>
              <a:tr h="297400">
                <a:tc>
                  <a:txBody>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262626"/>
                          </a:solidFill>
                          <a:latin typeface="Trebuchet MS"/>
                          <a:ea typeface="Trebuchet MS"/>
                          <a:cs typeface="Trebuchet MS"/>
                          <a:sym typeface="Trebuchet MS"/>
                        </a:rPr>
                        <a:t>Establishment and Training (Including CSC, CSPO &amp; PSO)</a:t>
                      </a:r>
                      <a:endParaRPr sz="1100" u="none" strike="noStrike" cap="none"/>
                    </a:p>
                  </a:txBody>
                  <a:tcPr marL="0" marR="0" marT="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0.424</a:t>
                      </a:r>
                      <a:endParaRPr sz="1100" u="none" strike="noStrike" cap="none" dirty="0"/>
                    </a:p>
                  </a:txBody>
                  <a:tcPr marL="5725" marR="5725" marT="5725"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0.424</a:t>
                      </a:r>
                      <a:endParaRPr sz="1100" u="none" strike="noStrike" cap="none" dirty="0"/>
                    </a:p>
                  </a:txBody>
                  <a:tcPr marL="5725" marR="5725" marT="5725"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0.417</a:t>
                      </a:r>
                      <a:endParaRPr sz="1100" u="none" strike="noStrike" cap="none" dirty="0"/>
                    </a:p>
                  </a:txBody>
                  <a:tcPr marL="3575" marR="3575" marT="3575"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98</a:t>
                      </a:r>
                      <a:endParaRPr sz="1100" u="none" strike="noStrike" cap="none" dirty="0"/>
                    </a:p>
                  </a:txBody>
                  <a:tcPr marL="3575" marR="3575" marT="3575"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rgbClr val="26BA42"/>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100" u="none" strike="noStrike" cap="none" dirty="0"/>
                        <a:t>1.071</a:t>
                      </a:r>
                      <a:endParaRPr sz="1100" u="none" strike="noStrike" cap="none" dirty="0"/>
                    </a:p>
                  </a:txBody>
                  <a:tcPr marL="7150" marR="7150" marT="7150"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100" u="none" strike="noStrike" cap="none" dirty="0"/>
                        <a:t>1.071</a:t>
                      </a:r>
                      <a:endParaRPr sz="1100" u="none" strike="noStrike" cap="none" dirty="0"/>
                    </a:p>
                  </a:txBody>
                  <a:tcPr marL="7150" marR="7150" marT="7150"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1.018</a:t>
                      </a:r>
                      <a:endParaRPr sz="1100" u="none" strike="noStrike" cap="none" dirty="0"/>
                    </a:p>
                  </a:txBody>
                  <a:tcPr marL="7150" marR="7150" marT="7150"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95</a:t>
                      </a:r>
                      <a:endParaRPr sz="1100" u="none" strike="noStrike" cap="none" dirty="0"/>
                    </a:p>
                  </a:txBody>
                  <a:tcPr marL="7150" marR="7150" marT="7150"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rgbClr val="00B050"/>
                    </a:solidFill>
                  </a:tcPr>
                </a:tc>
                <a:extLst>
                  <a:ext uri="{0D108BD9-81ED-4DB2-BD59-A6C34878D82A}">
                    <a16:rowId xmlns:a16="http://schemas.microsoft.com/office/drawing/2014/main" val="10002"/>
                  </a:ext>
                </a:extLst>
              </a:tr>
              <a:tr h="225825">
                <a:tc>
                  <a:txBody>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262626"/>
                          </a:solidFill>
                          <a:latin typeface="Trebuchet MS"/>
                          <a:ea typeface="Trebuchet MS"/>
                          <a:cs typeface="Trebuchet MS"/>
                          <a:sym typeface="Trebuchet MS"/>
                        </a:rPr>
                        <a:t>Housing Family</a:t>
                      </a:r>
                      <a:endParaRPr sz="1100" u="none" strike="noStrike" cap="none"/>
                    </a:p>
                  </a:txBody>
                  <a:tcPr marL="0" marR="0" marT="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13.628</a:t>
                      </a:r>
                      <a:endParaRPr sz="1100" u="none" strike="noStrike" cap="none" dirty="0"/>
                    </a:p>
                  </a:txBody>
                  <a:tcPr marL="5725" marR="5725" marT="5725"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13.628</a:t>
                      </a:r>
                      <a:endParaRPr sz="1100" u="none" strike="noStrike" cap="none" dirty="0"/>
                    </a:p>
                  </a:txBody>
                  <a:tcPr marL="5725" marR="5725" marT="5725"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3.343</a:t>
                      </a:r>
                      <a:endParaRPr sz="1100" u="none" strike="noStrike" cap="none" dirty="0"/>
                    </a:p>
                  </a:txBody>
                  <a:tcPr marL="3575" marR="3575" marT="3575"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25</a:t>
                      </a:r>
                      <a:endParaRPr sz="1100" u="none" strike="noStrike" cap="none" dirty="0"/>
                    </a:p>
                  </a:txBody>
                  <a:tcPr marL="3575" marR="3575" marT="3575"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rgbClr val="FF000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100" u="none" strike="noStrike" cap="none" dirty="0"/>
                        <a:t>4739</a:t>
                      </a:r>
                      <a:endParaRPr sz="1100" u="none" strike="noStrike" cap="none" dirty="0"/>
                    </a:p>
                  </a:txBody>
                  <a:tcPr marL="7150" marR="7150" marT="7150"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100" u="none" strike="noStrike" cap="none" dirty="0"/>
                        <a:t>4739</a:t>
                      </a:r>
                      <a:endParaRPr sz="1100" u="none" strike="noStrike" cap="none" dirty="0"/>
                    </a:p>
                  </a:txBody>
                  <a:tcPr marL="7150" marR="7150" marT="7150"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3.495</a:t>
                      </a:r>
                      <a:endParaRPr sz="1100" u="none" strike="noStrike" cap="none" dirty="0"/>
                    </a:p>
                  </a:txBody>
                  <a:tcPr marL="7150" marR="7150" marT="7150"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75</a:t>
                      </a:r>
                      <a:endParaRPr sz="1100" u="none" strike="noStrike" cap="none" dirty="0"/>
                    </a:p>
                  </a:txBody>
                  <a:tcPr marL="7150" marR="7150" marT="7150"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rgbClr val="FFC000"/>
                    </a:solidFill>
                  </a:tcPr>
                </a:tc>
                <a:extLst>
                  <a:ext uri="{0D108BD9-81ED-4DB2-BD59-A6C34878D82A}">
                    <a16:rowId xmlns:a16="http://schemas.microsoft.com/office/drawing/2014/main" val="10003"/>
                  </a:ext>
                </a:extLst>
              </a:tr>
              <a:tr h="225825">
                <a:tc>
                  <a:txBody>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262626"/>
                          </a:solidFill>
                          <a:latin typeface="Trebuchet MS"/>
                          <a:ea typeface="Trebuchet MS"/>
                          <a:cs typeface="Trebuchet MS"/>
                          <a:sym typeface="Trebuchet MS"/>
                        </a:rPr>
                        <a:t>Transportation Family</a:t>
                      </a:r>
                      <a:endParaRPr sz="1100" u="none" strike="noStrike" cap="none"/>
                    </a:p>
                  </a:txBody>
                  <a:tcPr marL="0" marR="0" marT="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43.284</a:t>
                      </a:r>
                      <a:endParaRPr sz="1100" u="none" strike="noStrike" cap="none" dirty="0"/>
                    </a:p>
                  </a:txBody>
                  <a:tcPr marL="5725" marR="5725" marT="5725"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43.284</a:t>
                      </a:r>
                      <a:endParaRPr sz="1100" u="none" strike="noStrike" cap="none" dirty="0"/>
                    </a:p>
                  </a:txBody>
                  <a:tcPr marL="5725" marR="5725" marT="5725"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19.918</a:t>
                      </a:r>
                      <a:endParaRPr sz="1100" u="none" strike="noStrike" cap="none" dirty="0"/>
                    </a:p>
                  </a:txBody>
                  <a:tcPr marL="3575" marR="3575" marT="3575"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46</a:t>
                      </a:r>
                      <a:endParaRPr sz="1100" u="none" strike="noStrike" cap="none" dirty="0"/>
                    </a:p>
                  </a:txBody>
                  <a:tcPr marL="3575" marR="3575" marT="3575"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rgbClr val="FF000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100" u="none" strike="noStrike" cap="none" dirty="0"/>
                        <a:t>113.743</a:t>
                      </a:r>
                      <a:endParaRPr sz="1100" u="none" strike="noStrike" cap="none" dirty="0"/>
                    </a:p>
                  </a:txBody>
                  <a:tcPr marL="7150" marR="7150" marT="7150"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100" u="none" strike="noStrike" cap="none" dirty="0"/>
                        <a:t>113.743</a:t>
                      </a:r>
                      <a:endParaRPr sz="1100" u="none" strike="noStrike" cap="none" dirty="0"/>
                    </a:p>
                  </a:txBody>
                  <a:tcPr marL="7150" marR="7150" marT="7150"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19.219</a:t>
                      </a:r>
                      <a:endParaRPr sz="1100" u="none" strike="noStrike" cap="none" dirty="0"/>
                    </a:p>
                  </a:txBody>
                  <a:tcPr marL="7150" marR="7150" marT="7150"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17</a:t>
                      </a:r>
                      <a:endParaRPr sz="1100" u="none" strike="noStrike" cap="none" dirty="0"/>
                    </a:p>
                  </a:txBody>
                  <a:tcPr marL="7150" marR="7150" marT="7150"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rgbClr val="FF0000"/>
                    </a:solidFill>
                  </a:tcPr>
                </a:tc>
                <a:extLst>
                  <a:ext uri="{0D108BD9-81ED-4DB2-BD59-A6C34878D82A}">
                    <a16:rowId xmlns:a16="http://schemas.microsoft.com/office/drawing/2014/main" val="10004"/>
                  </a:ext>
                </a:extLst>
              </a:tr>
              <a:tr h="225825">
                <a:tc>
                  <a:txBody>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262626"/>
                          </a:solidFill>
                          <a:latin typeface="Trebuchet MS"/>
                          <a:ea typeface="Trebuchet MS"/>
                          <a:cs typeface="Trebuchet MS"/>
                          <a:sym typeface="Trebuchet MS"/>
                        </a:rPr>
                        <a:t>Environment Family ***</a:t>
                      </a:r>
                      <a:endParaRPr sz="1100" u="none" strike="noStrike" cap="none"/>
                    </a:p>
                  </a:txBody>
                  <a:tcPr marL="0" marR="0" marT="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11.136</a:t>
                      </a:r>
                      <a:endParaRPr sz="1100" u="none" strike="noStrike" cap="none" dirty="0"/>
                    </a:p>
                  </a:txBody>
                  <a:tcPr marL="5725" marR="5725" marT="5725"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11.136</a:t>
                      </a:r>
                      <a:endParaRPr sz="1100" u="none" strike="noStrike" cap="none" dirty="0"/>
                    </a:p>
                  </a:txBody>
                  <a:tcPr marL="5725" marR="5725" marT="5725"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900" b="0" u="none" strike="noStrike" cap="none" dirty="0">
                          <a:solidFill>
                            <a:srgbClr val="262626"/>
                          </a:solidFill>
                          <a:latin typeface="Trebuchet MS"/>
                          <a:ea typeface="Trebuchet MS"/>
                          <a:cs typeface="Trebuchet MS"/>
                          <a:sym typeface="Trebuchet MS"/>
                        </a:rPr>
                        <a:t>4.805</a:t>
                      </a:r>
                      <a:endParaRPr sz="900" b="0" u="none" strike="noStrike" cap="none" dirty="0">
                        <a:solidFill>
                          <a:srgbClr val="262626"/>
                        </a:solidFill>
                        <a:latin typeface="Trebuchet MS"/>
                        <a:ea typeface="Trebuchet MS"/>
                        <a:cs typeface="Trebuchet MS"/>
                        <a:sym typeface="Trebuchet MS"/>
                      </a:endParaRPr>
                    </a:p>
                  </a:txBody>
                  <a:tcPr marL="2850" marR="2850" marT="2850" marB="285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43</a:t>
                      </a:r>
                      <a:endParaRPr sz="1100" u="none" strike="noStrike" cap="none" dirty="0"/>
                    </a:p>
                  </a:txBody>
                  <a:tcPr marL="3575" marR="3575" marT="3575"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rgbClr val="FF000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100" u="none" strike="noStrike" cap="none" dirty="0"/>
                        <a:t>42.877</a:t>
                      </a:r>
                      <a:endParaRPr sz="1100" u="none" strike="noStrike" cap="none" dirty="0"/>
                    </a:p>
                  </a:txBody>
                  <a:tcPr marL="7150" marR="7150" marT="7150"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100" u="none" strike="noStrike" cap="none" dirty="0"/>
                        <a:t>42.877</a:t>
                      </a:r>
                      <a:endParaRPr sz="1100" u="none" strike="noStrike" cap="none" dirty="0"/>
                    </a:p>
                  </a:txBody>
                  <a:tcPr marL="7150" marR="7150" marT="7150"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15.931</a:t>
                      </a:r>
                      <a:endParaRPr sz="1100" u="none" strike="noStrike" cap="none" dirty="0"/>
                    </a:p>
                  </a:txBody>
                  <a:tcPr marL="7150" marR="7150" marT="7150"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37</a:t>
                      </a:r>
                      <a:endParaRPr sz="1100" u="none" strike="noStrike" cap="none" dirty="0"/>
                    </a:p>
                  </a:txBody>
                  <a:tcPr marL="7150" marR="7150" marT="7150"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rgbClr val="FF0000"/>
                    </a:solidFill>
                  </a:tcPr>
                </a:tc>
                <a:extLst>
                  <a:ext uri="{0D108BD9-81ED-4DB2-BD59-A6C34878D82A}">
                    <a16:rowId xmlns:a16="http://schemas.microsoft.com/office/drawing/2014/main" val="10005"/>
                  </a:ext>
                </a:extLst>
              </a:tr>
              <a:tr h="225825">
                <a:tc>
                  <a:txBody>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262626"/>
                          </a:solidFill>
                          <a:latin typeface="Trebuchet MS"/>
                          <a:ea typeface="Trebuchet MS"/>
                          <a:cs typeface="Trebuchet MS"/>
                          <a:sym typeface="Trebuchet MS"/>
                        </a:rPr>
                        <a:t>Works and Infrastructure Family</a:t>
                      </a:r>
                      <a:endParaRPr sz="1100" u="none" strike="noStrike" cap="none"/>
                    </a:p>
                  </a:txBody>
                  <a:tcPr marL="0" marR="0" marT="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3.224</a:t>
                      </a:r>
                      <a:endParaRPr sz="1100" u="none" strike="noStrike" cap="none" dirty="0"/>
                    </a:p>
                  </a:txBody>
                  <a:tcPr marL="5725" marR="5725" marT="5725"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3.224</a:t>
                      </a:r>
                      <a:endParaRPr sz="1100" u="none" strike="noStrike" cap="none" dirty="0"/>
                    </a:p>
                  </a:txBody>
                  <a:tcPr marL="5725" marR="5725" marT="5725"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1.259</a:t>
                      </a:r>
                      <a:endParaRPr sz="1100" u="none" strike="noStrike" cap="none" dirty="0"/>
                    </a:p>
                  </a:txBody>
                  <a:tcPr marL="3575" marR="3575" marT="3575"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39</a:t>
                      </a:r>
                      <a:endParaRPr sz="1100" u="none" strike="noStrike" cap="none" dirty="0"/>
                    </a:p>
                  </a:txBody>
                  <a:tcPr marL="3575" marR="3575" marT="3575"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rgbClr val="FF000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100" u="none" strike="noStrike" cap="none" dirty="0"/>
                        <a:t>246.823</a:t>
                      </a:r>
                      <a:endParaRPr sz="1100" u="none" strike="noStrike" cap="none" dirty="0"/>
                    </a:p>
                  </a:txBody>
                  <a:tcPr marL="7150" marR="7150" marT="7150"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100" u="none" strike="noStrike" cap="none" dirty="0"/>
                        <a:t>246.823</a:t>
                      </a:r>
                      <a:endParaRPr sz="1100" u="none" strike="noStrike" cap="none" dirty="0"/>
                    </a:p>
                  </a:txBody>
                  <a:tcPr marL="7150" marR="7150" marT="7150"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144.083</a:t>
                      </a:r>
                      <a:endParaRPr sz="1100" u="none" strike="noStrike" cap="none" dirty="0"/>
                    </a:p>
                  </a:txBody>
                  <a:tcPr marL="7150" marR="7150" marT="7150"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59</a:t>
                      </a:r>
                      <a:endParaRPr sz="1100" u="none" strike="noStrike" cap="none" dirty="0"/>
                    </a:p>
                  </a:txBody>
                  <a:tcPr marL="7150" marR="7150" marT="7150"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rgbClr val="FFC000"/>
                    </a:solidFill>
                  </a:tcPr>
                </a:tc>
                <a:extLst>
                  <a:ext uri="{0D108BD9-81ED-4DB2-BD59-A6C34878D82A}">
                    <a16:rowId xmlns:a16="http://schemas.microsoft.com/office/drawing/2014/main" val="10006"/>
                  </a:ext>
                </a:extLst>
              </a:tr>
              <a:tr h="212925">
                <a:tc>
                  <a:txBody>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262626"/>
                          </a:solidFill>
                          <a:latin typeface="Trebuchet MS"/>
                          <a:ea typeface="Trebuchet MS"/>
                          <a:cs typeface="Trebuchet MS"/>
                          <a:sym typeface="Trebuchet MS"/>
                        </a:rPr>
                        <a:t>Energy Family</a:t>
                      </a:r>
                      <a:endParaRPr sz="1100" u="none" strike="noStrike" cap="none"/>
                    </a:p>
                  </a:txBody>
                  <a:tcPr marL="0" marR="0" marT="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0.424</a:t>
                      </a:r>
                      <a:endParaRPr sz="1100" u="none" strike="noStrike" cap="none" dirty="0"/>
                    </a:p>
                  </a:txBody>
                  <a:tcPr marL="5725" marR="5725" marT="5725"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0.424</a:t>
                      </a:r>
                      <a:endParaRPr sz="1100" u="none" strike="noStrike" cap="none" dirty="0"/>
                    </a:p>
                  </a:txBody>
                  <a:tcPr marL="5725" marR="5725" marT="5725"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0.420</a:t>
                      </a:r>
                      <a:endParaRPr sz="1100" u="none" strike="noStrike" cap="none" dirty="0"/>
                    </a:p>
                  </a:txBody>
                  <a:tcPr marL="3575" marR="3575" marT="3575"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99</a:t>
                      </a:r>
                      <a:endParaRPr sz="1100" u="none" strike="noStrike" cap="none" dirty="0"/>
                    </a:p>
                  </a:txBody>
                  <a:tcPr marL="3575" marR="3575" marT="3575"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rgbClr val="00B05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100" u="none" strike="noStrike" cap="none" dirty="0"/>
                        <a:t>2.861</a:t>
                      </a:r>
                      <a:endParaRPr sz="1100" u="none" strike="noStrike" cap="none" dirty="0"/>
                    </a:p>
                  </a:txBody>
                  <a:tcPr marL="7150" marR="7150" marT="7150"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100" u="none" strike="noStrike" cap="none" dirty="0"/>
                        <a:t>2.861</a:t>
                      </a:r>
                      <a:endParaRPr sz="1100" u="none" strike="noStrike" cap="none" dirty="0"/>
                    </a:p>
                  </a:txBody>
                  <a:tcPr marL="7150" marR="7150" marT="7150"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10.969</a:t>
                      </a:r>
                      <a:endParaRPr sz="1100" u="none" strike="noStrike" cap="none" dirty="0"/>
                    </a:p>
                  </a:txBody>
                  <a:tcPr marL="7150" marR="7150" marT="7150"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383</a:t>
                      </a:r>
                      <a:endParaRPr sz="1100" u="none" strike="noStrike" cap="none" dirty="0"/>
                    </a:p>
                  </a:txBody>
                  <a:tcPr marL="7150" marR="7150" marT="7150"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rgbClr val="26BA42"/>
                    </a:solidFill>
                  </a:tcPr>
                </a:tc>
                <a:extLst>
                  <a:ext uri="{0D108BD9-81ED-4DB2-BD59-A6C34878D82A}">
                    <a16:rowId xmlns:a16="http://schemas.microsoft.com/office/drawing/2014/main" val="10007"/>
                  </a:ext>
                </a:extLst>
              </a:tr>
              <a:tr h="225825">
                <a:tc>
                  <a:txBody>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262626"/>
                          </a:solidFill>
                          <a:latin typeface="Trebuchet MS"/>
                          <a:ea typeface="Trebuchet MS"/>
                          <a:cs typeface="Trebuchet MS"/>
                          <a:sym typeface="Trebuchet MS"/>
                        </a:rPr>
                        <a:t>Science &amp; Tech.</a:t>
                      </a:r>
                      <a:endParaRPr sz="1100" u="none" strike="noStrike" cap="none"/>
                    </a:p>
                  </a:txBody>
                  <a:tcPr marL="0" marR="0" marT="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0.092</a:t>
                      </a:r>
                      <a:endParaRPr sz="1100" u="none" strike="noStrike" cap="none" dirty="0"/>
                    </a:p>
                  </a:txBody>
                  <a:tcPr marL="5725" marR="5725" marT="5725"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0.092</a:t>
                      </a:r>
                      <a:endParaRPr sz="1100" u="none" strike="noStrike" cap="none" dirty="0"/>
                    </a:p>
                  </a:txBody>
                  <a:tcPr marL="5725" marR="5725" marT="5725"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0.0056</a:t>
                      </a:r>
                      <a:endParaRPr sz="1100" u="none" strike="noStrike" cap="none" dirty="0"/>
                    </a:p>
                  </a:txBody>
                  <a:tcPr marL="3575" marR="3575" marT="3575"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1</a:t>
                      </a:r>
                      <a:endParaRPr sz="1100" u="none" strike="noStrike" cap="none" dirty="0"/>
                    </a:p>
                  </a:txBody>
                  <a:tcPr marL="3575" marR="3575" marT="3575"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rgbClr val="FF000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100" u="none" strike="noStrike" cap="none" dirty="0"/>
                        <a:t>1.964</a:t>
                      </a:r>
                      <a:endParaRPr sz="1100" u="none" strike="noStrike" cap="none" dirty="0"/>
                    </a:p>
                  </a:txBody>
                  <a:tcPr marL="7150" marR="7150" marT="7150"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100" u="none" strike="noStrike" cap="none" dirty="0"/>
                        <a:t>1.964</a:t>
                      </a:r>
                      <a:endParaRPr sz="1100" u="none" strike="noStrike" cap="none" dirty="0"/>
                    </a:p>
                  </a:txBody>
                  <a:tcPr marL="7150" marR="7150" marT="7150"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3.782</a:t>
                      </a:r>
                      <a:endParaRPr sz="1100" u="none" strike="noStrike" cap="none" dirty="0"/>
                    </a:p>
                  </a:txBody>
                  <a:tcPr marL="7150" marR="7150" marT="7150"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193</a:t>
                      </a:r>
                      <a:endParaRPr sz="1100" u="none" strike="noStrike" cap="none" dirty="0"/>
                    </a:p>
                  </a:txBody>
                  <a:tcPr marL="7150" marR="7150" marT="7150"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rgbClr val="00B050"/>
                    </a:solidFill>
                  </a:tcPr>
                </a:tc>
                <a:extLst>
                  <a:ext uri="{0D108BD9-81ED-4DB2-BD59-A6C34878D82A}">
                    <a16:rowId xmlns:a16="http://schemas.microsoft.com/office/drawing/2014/main" val="10008"/>
                  </a:ext>
                </a:extLst>
              </a:tr>
              <a:tr h="225825">
                <a:tc>
                  <a:txBody>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262626"/>
                          </a:solidFill>
                          <a:latin typeface="Trebuchet MS"/>
                          <a:ea typeface="Trebuchet MS"/>
                          <a:cs typeface="Trebuchet MS"/>
                          <a:sym typeface="Trebuchet MS"/>
                        </a:rPr>
                        <a:t>Governance</a:t>
                      </a:r>
                      <a:endParaRPr sz="1100" u="none" strike="noStrike" cap="none"/>
                    </a:p>
                  </a:txBody>
                  <a:tcPr marL="0" marR="0" marT="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0.100</a:t>
                      </a:r>
                      <a:endParaRPr sz="1100" u="none" strike="noStrike" cap="none" dirty="0"/>
                    </a:p>
                  </a:txBody>
                  <a:tcPr marL="5725" marR="5725" marT="5725"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0.100</a:t>
                      </a:r>
                      <a:endParaRPr sz="1100" u="none" strike="noStrike" cap="none" dirty="0"/>
                    </a:p>
                  </a:txBody>
                  <a:tcPr marL="5725" marR="5725" marT="5725"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0.119</a:t>
                      </a:r>
                      <a:endParaRPr sz="1100" u="none" strike="noStrike" cap="none" dirty="0"/>
                    </a:p>
                  </a:txBody>
                  <a:tcPr marL="3575" marR="3575" marT="3575"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119</a:t>
                      </a:r>
                      <a:endParaRPr sz="1100" u="none" strike="noStrike" cap="none" dirty="0"/>
                    </a:p>
                  </a:txBody>
                  <a:tcPr marL="3575" marR="3575" marT="3575"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rgbClr val="00B05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100" u="none" strike="noStrike" cap="none" dirty="0"/>
                        <a:t>2.682</a:t>
                      </a:r>
                      <a:endParaRPr sz="1100" u="none" strike="noStrike" cap="none" dirty="0"/>
                    </a:p>
                  </a:txBody>
                  <a:tcPr marL="7150" marR="7150" marT="7150"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100" u="none" strike="noStrike" cap="none" dirty="0"/>
                        <a:t>2.682</a:t>
                      </a:r>
                      <a:endParaRPr sz="1100" u="none" strike="noStrike" cap="none" dirty="0"/>
                    </a:p>
                  </a:txBody>
                  <a:tcPr marL="7150" marR="7150" marT="7150"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0.621</a:t>
                      </a:r>
                      <a:endParaRPr sz="1100" u="none" strike="noStrike" cap="none" dirty="0"/>
                    </a:p>
                  </a:txBody>
                  <a:tcPr marL="7150" marR="7150" marT="7150"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23</a:t>
                      </a:r>
                      <a:endParaRPr sz="1100" u="none" strike="noStrike" cap="none" dirty="0"/>
                    </a:p>
                  </a:txBody>
                  <a:tcPr marL="7150" marR="7150" marT="7150"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rgbClr val="FF0000"/>
                    </a:solidFill>
                  </a:tcPr>
                </a:tc>
                <a:extLst>
                  <a:ext uri="{0D108BD9-81ED-4DB2-BD59-A6C34878D82A}">
                    <a16:rowId xmlns:a16="http://schemas.microsoft.com/office/drawing/2014/main" val="10009"/>
                  </a:ext>
                </a:extLst>
              </a:tr>
              <a:tr h="446100">
                <a:tc>
                  <a:txBody>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262626"/>
                          </a:solidFill>
                          <a:latin typeface="Trebuchet MS"/>
                          <a:ea typeface="Trebuchet MS"/>
                          <a:cs typeface="Trebuchet MS"/>
                          <a:sym typeface="Trebuchet MS"/>
                        </a:rPr>
                        <a:t>Finance Family (Includes Investment Income, STO, DMO and Lotteries Board</a:t>
                      </a:r>
                      <a:endParaRPr sz="1100" u="none" strike="noStrike" cap="none"/>
                    </a:p>
                  </a:txBody>
                  <a:tcPr marL="0" marR="0" marT="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53.912</a:t>
                      </a:r>
                      <a:endParaRPr sz="1100" u="none" strike="noStrike" cap="none" dirty="0"/>
                    </a:p>
                  </a:txBody>
                  <a:tcPr marL="5725" marR="5725" marT="5725"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53.912</a:t>
                      </a:r>
                      <a:endParaRPr sz="1100" u="none" strike="noStrike" cap="none" dirty="0"/>
                    </a:p>
                  </a:txBody>
                  <a:tcPr marL="5725" marR="5725" marT="5725"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29.463</a:t>
                      </a:r>
                      <a:endParaRPr sz="1100" u="none" strike="noStrike" cap="none" dirty="0"/>
                    </a:p>
                  </a:txBody>
                  <a:tcPr marL="3575" marR="3575" marT="3575"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55</a:t>
                      </a:r>
                      <a:endParaRPr sz="1100" u="none" strike="noStrike" cap="none" dirty="0"/>
                    </a:p>
                  </a:txBody>
                  <a:tcPr marL="3575" marR="3575" marT="3575"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rgbClr val="FF000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100" u="none" strike="noStrike" cap="none" dirty="0"/>
                        <a:t>2.161</a:t>
                      </a:r>
                      <a:endParaRPr sz="1100" u="none" strike="noStrike" cap="none" dirty="0"/>
                    </a:p>
                  </a:txBody>
                  <a:tcPr marL="7150" marR="7150" marT="7150"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100" u="none" strike="noStrike" cap="none" dirty="0"/>
                        <a:t>2.161</a:t>
                      </a:r>
                      <a:endParaRPr sz="1100" u="none" strike="noStrike" cap="none" dirty="0"/>
                    </a:p>
                  </a:txBody>
                  <a:tcPr marL="7150" marR="7150" marT="7150"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1.609</a:t>
                      </a:r>
                      <a:endParaRPr sz="1100" u="none" strike="noStrike" cap="none" dirty="0"/>
                    </a:p>
                  </a:txBody>
                  <a:tcPr marL="7150" marR="7150" marT="7150"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74</a:t>
                      </a:r>
                      <a:endParaRPr sz="1100" u="none" strike="noStrike" cap="none" dirty="0"/>
                    </a:p>
                  </a:txBody>
                  <a:tcPr marL="7150" marR="7150" marT="7150"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rgbClr val="FFC000"/>
                    </a:solidFill>
                  </a:tcPr>
                </a:tc>
                <a:extLst>
                  <a:ext uri="{0D108BD9-81ED-4DB2-BD59-A6C34878D82A}">
                    <a16:rowId xmlns:a16="http://schemas.microsoft.com/office/drawing/2014/main" val="10010"/>
                  </a:ext>
                </a:extLst>
              </a:tr>
              <a:tr h="243075">
                <a:tc>
                  <a:txBody>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dirty="0">
                          <a:solidFill>
                            <a:srgbClr val="262626"/>
                          </a:solidFill>
                          <a:latin typeface="Trebuchet MS"/>
                          <a:ea typeface="Trebuchet MS"/>
                          <a:cs typeface="Trebuchet MS"/>
                          <a:sym typeface="Trebuchet MS"/>
                        </a:rPr>
                        <a:t>Agriculture</a:t>
                      </a:r>
                      <a:endParaRPr sz="1100" u="none" strike="noStrike" cap="none" dirty="0"/>
                    </a:p>
                  </a:txBody>
                  <a:tcPr marL="0" marR="0" marT="0"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2.800</a:t>
                      </a:r>
                      <a:endParaRPr sz="1100" u="none" strike="noStrike" cap="none" dirty="0"/>
                    </a:p>
                  </a:txBody>
                  <a:tcPr marL="5725" marR="5725" marT="5725"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2.800</a:t>
                      </a:r>
                      <a:endParaRPr sz="1100" u="none" strike="noStrike" cap="none" dirty="0"/>
                    </a:p>
                  </a:txBody>
                  <a:tcPr marL="5725" marR="5725" marT="5725"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0.489</a:t>
                      </a:r>
                      <a:endParaRPr sz="1100" u="none" strike="noStrike" cap="none" dirty="0"/>
                    </a:p>
                  </a:txBody>
                  <a:tcPr marL="3575" marR="3575" marT="3575"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17</a:t>
                      </a:r>
                      <a:endParaRPr sz="1100" u="none" strike="noStrike" cap="none" dirty="0"/>
                    </a:p>
                  </a:txBody>
                  <a:tcPr marL="3575" marR="3575" marT="3575"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rgbClr val="FF000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100" u="none" strike="noStrike" cap="none" dirty="0"/>
                        <a:t>27.559</a:t>
                      </a:r>
                      <a:endParaRPr sz="1100" u="none" strike="noStrike" cap="none" dirty="0"/>
                    </a:p>
                  </a:txBody>
                  <a:tcPr marL="7150" marR="7150" marT="7150"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100" u="none" strike="noStrike" cap="none" dirty="0"/>
                        <a:t>27.559</a:t>
                      </a:r>
                      <a:endParaRPr sz="1100" u="none" strike="noStrike" cap="none" dirty="0"/>
                    </a:p>
                  </a:txBody>
                  <a:tcPr marL="7150" marR="7150" marT="7150"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33.051</a:t>
                      </a:r>
                      <a:endParaRPr sz="1100" u="none" strike="noStrike" cap="none" dirty="0"/>
                    </a:p>
                  </a:txBody>
                  <a:tcPr marL="7150" marR="7150" marT="7150"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120</a:t>
                      </a:r>
                      <a:endParaRPr sz="1100" u="none" strike="noStrike" cap="none" dirty="0"/>
                    </a:p>
                  </a:txBody>
                  <a:tcPr marL="7150" marR="7150" marT="7150"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rgbClr val="00B050"/>
                    </a:solidFill>
                  </a:tcPr>
                </a:tc>
                <a:extLst>
                  <a:ext uri="{0D108BD9-81ED-4DB2-BD59-A6C34878D82A}">
                    <a16:rowId xmlns:a16="http://schemas.microsoft.com/office/drawing/2014/main" val="10011"/>
                  </a:ext>
                </a:extLst>
              </a:tr>
              <a:tr h="243075">
                <a:tc>
                  <a:txBody>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dirty="0">
                          <a:solidFill>
                            <a:srgbClr val="262626"/>
                          </a:solidFill>
                          <a:latin typeface="Trebuchet MS"/>
                          <a:ea typeface="Trebuchet MS"/>
                          <a:cs typeface="Trebuchet MS"/>
                          <a:sym typeface="Trebuchet MS"/>
                        </a:rPr>
                        <a:t>CBD</a:t>
                      </a:r>
                      <a:endParaRPr sz="1100" u="none" strike="noStrike" cap="none" dirty="0"/>
                    </a:p>
                  </a:txBody>
                  <a:tcPr marL="0" marR="0" marT="0"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0.012</a:t>
                      </a:r>
                      <a:endParaRPr sz="1100" u="none" strike="noStrike" cap="none" dirty="0"/>
                    </a:p>
                  </a:txBody>
                  <a:tcPr marL="5725" marR="5725" marT="5725"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0.012</a:t>
                      </a:r>
                      <a:endParaRPr sz="1100" u="none" strike="noStrike" cap="none" dirty="0"/>
                    </a:p>
                  </a:txBody>
                  <a:tcPr marL="5725" marR="5725" marT="5725"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0.010</a:t>
                      </a:r>
                      <a:endParaRPr sz="1100" u="none" strike="noStrike" cap="none" dirty="0"/>
                    </a:p>
                  </a:txBody>
                  <a:tcPr marL="3575" marR="3575" marT="3575"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81</a:t>
                      </a:r>
                      <a:endParaRPr sz="1100" u="none" strike="noStrike" cap="none" dirty="0"/>
                    </a:p>
                  </a:txBody>
                  <a:tcPr marL="3575" marR="3575" marT="3575"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rgbClr val="00B05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100" u="none" strike="noStrike" cap="none" dirty="0"/>
                        <a:t>0.045</a:t>
                      </a:r>
                      <a:endParaRPr sz="1100" u="none" strike="noStrike" cap="none" dirty="0"/>
                    </a:p>
                  </a:txBody>
                  <a:tcPr marL="7150" marR="7150" marT="7150"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100" u="none" strike="noStrike" cap="none" dirty="0"/>
                        <a:t>0.045</a:t>
                      </a:r>
                      <a:endParaRPr sz="1100" u="none" strike="noStrike" cap="none" dirty="0"/>
                    </a:p>
                  </a:txBody>
                  <a:tcPr marL="7150" marR="7150" marT="7150"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0.040</a:t>
                      </a:r>
                      <a:endParaRPr sz="1100" u="none" strike="noStrike" cap="none" dirty="0"/>
                    </a:p>
                  </a:txBody>
                  <a:tcPr marL="7150" marR="7150" marT="7150"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88</a:t>
                      </a:r>
                      <a:endParaRPr sz="1100" u="none" strike="noStrike" cap="none" dirty="0"/>
                    </a:p>
                  </a:txBody>
                  <a:tcPr marL="7150" marR="7150" marT="7150"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rgbClr val="00B050"/>
                    </a:solidFill>
                  </a:tcPr>
                </a:tc>
                <a:extLst>
                  <a:ext uri="{0D108BD9-81ED-4DB2-BD59-A6C34878D82A}">
                    <a16:rowId xmlns:a16="http://schemas.microsoft.com/office/drawing/2014/main" val="10012"/>
                  </a:ext>
                </a:extLst>
              </a:tr>
              <a:tr h="243075">
                <a:tc>
                  <a:txBody>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dirty="0">
                          <a:solidFill>
                            <a:srgbClr val="262626"/>
                          </a:solidFill>
                          <a:latin typeface="Trebuchet MS"/>
                          <a:ea typeface="Trebuchet MS"/>
                          <a:cs typeface="Trebuchet MS"/>
                          <a:sym typeface="Trebuchet MS"/>
                        </a:rPr>
                        <a:t>Education Family</a:t>
                      </a:r>
                      <a:endParaRPr sz="1100" u="none" strike="noStrike" cap="none" dirty="0"/>
                    </a:p>
                  </a:txBody>
                  <a:tcPr marL="0" marR="0" marT="0"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15.268</a:t>
                      </a:r>
                      <a:endParaRPr sz="1100" u="none" strike="noStrike" cap="none" dirty="0"/>
                    </a:p>
                  </a:txBody>
                  <a:tcPr marL="5725" marR="5725" marT="5725"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15.268</a:t>
                      </a:r>
                      <a:endParaRPr sz="1100" u="none" strike="noStrike" cap="none" dirty="0"/>
                    </a:p>
                  </a:txBody>
                  <a:tcPr marL="5725" marR="5725" marT="5725"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11.590</a:t>
                      </a:r>
                      <a:endParaRPr sz="1100" u="none" strike="noStrike" cap="none" dirty="0"/>
                    </a:p>
                  </a:txBody>
                  <a:tcPr marL="3575" marR="3575" marT="3575"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76</a:t>
                      </a:r>
                      <a:endParaRPr sz="1100" u="none" strike="noStrike" cap="none" dirty="0"/>
                    </a:p>
                  </a:txBody>
                  <a:tcPr marL="3575" marR="3575" marT="3575"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100" u="none" strike="noStrike" cap="none" dirty="0"/>
                        <a:t>19.750</a:t>
                      </a:r>
                      <a:endParaRPr sz="1100" u="none" strike="noStrike" cap="none" dirty="0"/>
                    </a:p>
                  </a:txBody>
                  <a:tcPr marL="7150" marR="7150" marT="7150"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100" u="none" strike="noStrike" cap="none" dirty="0"/>
                        <a:t>19.750</a:t>
                      </a:r>
                      <a:endParaRPr sz="1100" u="none" strike="noStrike" cap="none" dirty="0"/>
                    </a:p>
                  </a:txBody>
                  <a:tcPr marL="7150" marR="7150" marT="7150"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14.405</a:t>
                      </a:r>
                      <a:endParaRPr sz="1100" u="none" strike="noStrike" cap="none" dirty="0"/>
                    </a:p>
                  </a:txBody>
                  <a:tcPr marL="7150" marR="7150" marT="7150"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73</a:t>
                      </a:r>
                      <a:endParaRPr sz="1100" u="none" strike="noStrike" cap="none" dirty="0"/>
                    </a:p>
                  </a:txBody>
                  <a:tcPr marL="7150" marR="7150" marT="7150"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rgbClr val="FFC000"/>
                    </a:solidFill>
                  </a:tcPr>
                </a:tc>
                <a:extLst>
                  <a:ext uri="{0D108BD9-81ED-4DB2-BD59-A6C34878D82A}">
                    <a16:rowId xmlns:a16="http://schemas.microsoft.com/office/drawing/2014/main" val="10013"/>
                  </a:ext>
                </a:extLst>
              </a:tr>
              <a:tr h="243075">
                <a:tc>
                  <a:txBody>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dirty="0">
                          <a:solidFill>
                            <a:srgbClr val="262626"/>
                          </a:solidFill>
                          <a:latin typeface="Trebuchet MS"/>
                          <a:ea typeface="Trebuchet MS"/>
                          <a:cs typeface="Trebuchet MS"/>
                          <a:sym typeface="Trebuchet MS"/>
                        </a:rPr>
                        <a:t>LIRS</a:t>
                      </a:r>
                      <a:endParaRPr sz="1100" u="none" strike="noStrike" cap="none" dirty="0"/>
                    </a:p>
                  </a:txBody>
                  <a:tcPr marL="0" marR="0" marT="0"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682.936</a:t>
                      </a:r>
                      <a:endParaRPr sz="1100" u="none" strike="noStrike" cap="none" dirty="0"/>
                    </a:p>
                  </a:txBody>
                  <a:tcPr marL="5725" marR="5725" marT="5725"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682.936</a:t>
                      </a:r>
                      <a:endParaRPr sz="1100" u="none" strike="noStrike" cap="none" dirty="0"/>
                    </a:p>
                  </a:txBody>
                  <a:tcPr marL="5725" marR="5725" marT="5725"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687.651</a:t>
                      </a:r>
                      <a:endParaRPr sz="1100" u="none" strike="noStrike" cap="none" dirty="0"/>
                    </a:p>
                  </a:txBody>
                  <a:tcPr marL="3575" marR="3575" marT="3575"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101</a:t>
                      </a:r>
                      <a:endParaRPr sz="1100" u="none" strike="noStrike" cap="none" dirty="0"/>
                    </a:p>
                  </a:txBody>
                  <a:tcPr marL="3575" marR="3575" marT="3575"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rgbClr val="00B05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100" u="none" strike="noStrike" cap="none" dirty="0"/>
                        <a:t>0.104</a:t>
                      </a:r>
                      <a:endParaRPr sz="1100" u="none" strike="noStrike" cap="none" dirty="0"/>
                    </a:p>
                  </a:txBody>
                  <a:tcPr marL="7150" marR="7150" marT="7150"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100" u="none" strike="noStrike" cap="none" dirty="0"/>
                        <a:t>0.104</a:t>
                      </a:r>
                      <a:endParaRPr sz="1100" u="none" strike="noStrike" cap="none" dirty="0"/>
                    </a:p>
                  </a:txBody>
                  <a:tcPr marL="7150" marR="7150" marT="7150"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0.118</a:t>
                      </a:r>
                      <a:endParaRPr sz="1100" u="none" strike="noStrike" cap="none" dirty="0"/>
                    </a:p>
                  </a:txBody>
                  <a:tcPr marL="7150" marR="7150" marT="7150"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113</a:t>
                      </a:r>
                      <a:endParaRPr sz="1100" u="none" strike="noStrike" cap="none" dirty="0"/>
                    </a:p>
                  </a:txBody>
                  <a:tcPr marL="7150" marR="7150" marT="7150"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rgbClr val="00B050"/>
                    </a:solidFill>
                  </a:tcPr>
                </a:tc>
                <a:extLst>
                  <a:ext uri="{0D108BD9-81ED-4DB2-BD59-A6C34878D82A}">
                    <a16:rowId xmlns:a16="http://schemas.microsoft.com/office/drawing/2014/main" val="10014"/>
                  </a:ext>
                </a:extLst>
              </a:tr>
            </a:tbl>
          </a:graphicData>
        </a:graphic>
      </p:graphicFrame>
      <p:grpSp>
        <p:nvGrpSpPr>
          <p:cNvPr id="742" name="Google Shape;742;p44"/>
          <p:cNvGrpSpPr/>
          <p:nvPr/>
        </p:nvGrpSpPr>
        <p:grpSpPr>
          <a:xfrm>
            <a:off x="558631" y="562337"/>
            <a:ext cx="8390939" cy="427864"/>
            <a:chOff x="821763" y="685962"/>
            <a:chExt cx="11187919" cy="570486"/>
          </a:xfrm>
        </p:grpSpPr>
        <p:sp>
          <p:nvSpPr>
            <p:cNvPr id="743" name="Google Shape;743;p44"/>
            <p:cNvSpPr/>
            <p:nvPr/>
          </p:nvSpPr>
          <p:spPr>
            <a:xfrm>
              <a:off x="4997668" y="725179"/>
              <a:ext cx="1208193" cy="486933"/>
            </a:xfrm>
            <a:prstGeom prst="round2SameRect">
              <a:avLst>
                <a:gd name="adj1" fmla="val 50000"/>
                <a:gd name="adj2" fmla="val 0"/>
              </a:avLst>
            </a:prstGeom>
            <a:solidFill>
              <a:srgbClr val="567E94"/>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744" name="Google Shape;744;p44"/>
            <p:cNvSpPr/>
            <p:nvPr/>
          </p:nvSpPr>
          <p:spPr>
            <a:xfrm>
              <a:off x="2556784" y="725179"/>
              <a:ext cx="1173057" cy="486934"/>
            </a:xfrm>
            <a:prstGeom prst="round2SameRect">
              <a:avLst>
                <a:gd name="adj1" fmla="val 50000"/>
                <a:gd name="adj2" fmla="val 0"/>
              </a:avLst>
            </a:prstGeom>
            <a:solidFill>
              <a:srgbClr val="3CAAB2"/>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745" name="Google Shape;745;p44"/>
            <p:cNvSpPr/>
            <p:nvPr/>
          </p:nvSpPr>
          <p:spPr>
            <a:xfrm>
              <a:off x="6277045" y="738819"/>
              <a:ext cx="898936" cy="473293"/>
            </a:xfrm>
            <a:prstGeom prst="round2SameRect">
              <a:avLst>
                <a:gd name="adj1" fmla="val 50000"/>
                <a:gd name="adj2" fmla="val 0"/>
              </a:avLst>
            </a:prstGeom>
            <a:solidFill>
              <a:srgbClr val="52BE8A"/>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746" name="Google Shape;746;p44"/>
            <p:cNvSpPr txBox="1"/>
            <p:nvPr/>
          </p:nvSpPr>
          <p:spPr>
            <a:xfrm>
              <a:off x="2441487" y="703972"/>
              <a:ext cx="1410900" cy="523200"/>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700"/>
                <a:buFont typeface="Trebuchet MS"/>
                <a:buNone/>
                <a:tabLst/>
                <a:defRPr/>
              </a:pPr>
              <a:r>
                <a:rPr kumimoji="0" lang="en" sz="700" b="1" i="0" u="none" strike="noStrike" kern="0" cap="none" spc="0" normalizeH="0" baseline="0" noProof="0">
                  <a:ln>
                    <a:noFill/>
                  </a:ln>
                  <a:solidFill>
                    <a:srgbClr val="FFFFFF"/>
                  </a:solidFill>
                  <a:effectLst/>
                  <a:uLnTx/>
                  <a:uFillTx/>
                  <a:latin typeface="Trebuchet MS"/>
                  <a:ea typeface="Trebuchet MS"/>
                  <a:cs typeface="Trebuchet MS"/>
                  <a:sym typeface="Trebuchet MS"/>
                </a:rPr>
                <a:t>Y2023 Group </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700"/>
                <a:buFont typeface="Trebuchet MS"/>
                <a:buNone/>
                <a:tabLst/>
                <a:defRPr/>
              </a:pPr>
              <a:r>
                <a:rPr kumimoji="0" lang="en" sz="700" b="1" i="0" u="none" strike="noStrike" kern="0" cap="none" spc="0" normalizeH="0" baseline="0" noProof="0">
                  <a:ln>
                    <a:noFill/>
                  </a:ln>
                  <a:solidFill>
                    <a:srgbClr val="FFFFFF"/>
                  </a:solidFill>
                  <a:effectLst/>
                  <a:uLnTx/>
                  <a:uFillTx/>
                  <a:latin typeface="Trebuchet MS"/>
                  <a:ea typeface="Trebuchet MS"/>
                  <a:cs typeface="Trebuchet MS"/>
                  <a:sym typeface="Trebuchet MS"/>
                </a:rPr>
                <a:t>Budget Revenue </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700"/>
                <a:buFont typeface="Trebuchet MS"/>
                <a:buNone/>
                <a:tabLst/>
                <a:defRPr/>
              </a:pPr>
              <a:r>
                <a:rPr kumimoji="0" lang="en" sz="700" b="1" i="0" u="none" strike="noStrike" kern="0" cap="none" spc="0" normalizeH="0" baseline="0" noProof="0">
                  <a:ln>
                    <a:noFill/>
                  </a:ln>
                  <a:solidFill>
                    <a:srgbClr val="FFFFFF"/>
                  </a:solidFill>
                  <a:effectLst/>
                  <a:uLnTx/>
                  <a:uFillTx/>
                  <a:latin typeface="Trebuchet MS"/>
                  <a:ea typeface="Trebuchet MS"/>
                  <a:cs typeface="Trebuchet MS"/>
                  <a:sym typeface="Trebuchet MS"/>
                </a:rPr>
                <a:t>(₦’mn</a:t>
              </a:r>
              <a:endParaRPr kumimoji="0" sz="700" b="0" i="0" u="none" strike="noStrike" kern="0" cap="none" spc="0" normalizeH="0" baseline="0" noProof="0">
                <a:ln>
                  <a:noFill/>
                </a:ln>
                <a:solidFill>
                  <a:srgbClr val="000000"/>
                </a:solidFill>
                <a:effectLst/>
                <a:uLnTx/>
                <a:uFillTx/>
                <a:latin typeface="Trebuchet MS"/>
                <a:ea typeface="Trebuchet MS"/>
                <a:cs typeface="Trebuchet MS"/>
                <a:sym typeface="Trebuchet MS"/>
              </a:endParaRPr>
            </a:p>
          </p:txBody>
        </p:sp>
        <p:sp>
          <p:nvSpPr>
            <p:cNvPr id="747" name="Google Shape;747;p44"/>
            <p:cNvSpPr txBox="1"/>
            <p:nvPr/>
          </p:nvSpPr>
          <p:spPr>
            <a:xfrm>
              <a:off x="4860384" y="733248"/>
              <a:ext cx="1491300" cy="523200"/>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700"/>
                <a:buFont typeface="Trebuchet MS"/>
                <a:buNone/>
                <a:tabLst/>
                <a:defRPr/>
              </a:pPr>
              <a:r>
                <a:rPr kumimoji="0" lang="en" sz="700" b="1" i="0" u="none" strike="noStrike" kern="0" cap="none" spc="0" normalizeH="0" baseline="0" noProof="0" dirty="0">
                  <a:ln>
                    <a:noFill/>
                  </a:ln>
                  <a:solidFill>
                    <a:srgbClr val="FFFFFF"/>
                  </a:solidFill>
                  <a:effectLst/>
                  <a:uLnTx/>
                  <a:uFillTx/>
                  <a:latin typeface="Trebuchet MS"/>
                  <a:ea typeface="Trebuchet MS"/>
                  <a:cs typeface="Trebuchet MS"/>
                  <a:sym typeface="Trebuchet MS"/>
                </a:rPr>
                <a:t>MDA Actual Revenue</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700"/>
                <a:buFont typeface="Trebuchet MS"/>
                <a:buNone/>
                <a:tabLst/>
                <a:defRPr/>
              </a:pPr>
              <a:r>
                <a:rPr kumimoji="0" lang="en" sz="700" b="1" i="0" u="none" strike="noStrike" kern="0" cap="none" spc="0" normalizeH="0" baseline="0" noProof="0" dirty="0">
                  <a:ln>
                    <a:noFill/>
                  </a:ln>
                  <a:solidFill>
                    <a:srgbClr val="FFFFFF"/>
                  </a:solidFill>
                  <a:effectLst/>
                  <a:uLnTx/>
                  <a:uFillTx/>
                  <a:latin typeface="Trebuchet MS"/>
                  <a:ea typeface="Trebuchet MS"/>
                  <a:cs typeface="Trebuchet MS"/>
                  <a:sym typeface="Trebuchet MS"/>
                </a:rPr>
                <a:t>(Jan. – Dec.)</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700"/>
                <a:buFont typeface="Trebuchet MS"/>
                <a:buNone/>
                <a:tabLst/>
                <a:defRPr/>
              </a:pPr>
              <a:r>
                <a:rPr kumimoji="0" lang="en" sz="700" b="1" i="0" u="none" strike="noStrike" kern="0" cap="none" spc="0" normalizeH="0" baseline="0" noProof="0" dirty="0">
                  <a:ln>
                    <a:noFill/>
                  </a:ln>
                  <a:solidFill>
                    <a:srgbClr val="FFFFFF"/>
                  </a:solidFill>
                  <a:effectLst/>
                  <a:uLnTx/>
                  <a:uFillTx/>
                  <a:latin typeface="Trebuchet MS"/>
                  <a:ea typeface="Trebuchet MS"/>
                  <a:cs typeface="Trebuchet MS"/>
                  <a:sym typeface="Trebuchet MS"/>
                </a:rPr>
                <a:t>(₦’mn)</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48" name="Google Shape;748;p44"/>
            <p:cNvSpPr txBox="1"/>
            <p:nvPr/>
          </p:nvSpPr>
          <p:spPr>
            <a:xfrm>
              <a:off x="6301954" y="791049"/>
              <a:ext cx="723900" cy="420600"/>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800"/>
                <a:buFont typeface="Trebuchet MS"/>
                <a:buNone/>
                <a:tabLst/>
                <a:defRPr/>
              </a:pPr>
              <a:r>
                <a:rPr kumimoji="0" lang="en" sz="800" b="1" i="0" u="none" strike="noStrike" kern="0" cap="none" spc="0" normalizeH="0" baseline="0" noProof="0">
                  <a:ln>
                    <a:noFill/>
                  </a:ln>
                  <a:solidFill>
                    <a:srgbClr val="FFFFFF"/>
                  </a:solidFill>
                  <a:effectLst/>
                  <a:uLnTx/>
                  <a:uFillTx/>
                  <a:latin typeface="Trebuchet MS"/>
                  <a:ea typeface="Trebuchet MS"/>
                  <a:cs typeface="Trebuchet MS"/>
                  <a:sym typeface="Trebuchet MS"/>
                </a:rPr>
                <a:t>PERF. </a:t>
              </a:r>
              <a:br>
                <a:rPr kumimoji="0" lang="en" sz="800" b="1" i="0" u="none" strike="noStrike" kern="0" cap="none" spc="0" normalizeH="0" baseline="0" noProof="0">
                  <a:ln>
                    <a:noFill/>
                  </a:ln>
                  <a:solidFill>
                    <a:srgbClr val="FFFFFF"/>
                  </a:solidFill>
                  <a:effectLst/>
                  <a:uLnTx/>
                  <a:uFillTx/>
                  <a:latin typeface="Trebuchet MS"/>
                  <a:ea typeface="Trebuchet MS"/>
                  <a:cs typeface="Trebuchet MS"/>
                  <a:sym typeface="Trebuchet MS"/>
                </a:rPr>
              </a:br>
              <a:r>
                <a:rPr kumimoji="0" lang="en" sz="800" b="1" i="0" u="none" strike="noStrike" kern="0" cap="none" spc="0" normalizeH="0" baseline="0" noProof="0">
                  <a:ln>
                    <a:noFill/>
                  </a:ln>
                  <a:solidFill>
                    <a:srgbClr val="FFFFFF"/>
                  </a:solidFill>
                  <a:effectLst/>
                  <a:uLnTx/>
                  <a:uFillTx/>
                  <a:latin typeface="Trebuchet MS"/>
                  <a:ea typeface="Trebuchet MS"/>
                  <a:cs typeface="Trebuchet MS"/>
                  <a:sym typeface="Trebuchet MS"/>
                </a:rPr>
                <a:t>(%)</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49" name="Google Shape;749;p44"/>
            <p:cNvSpPr txBox="1"/>
            <p:nvPr/>
          </p:nvSpPr>
          <p:spPr>
            <a:xfrm>
              <a:off x="821763" y="778154"/>
              <a:ext cx="985800" cy="461700"/>
            </a:xfrm>
            <a:prstGeom prst="rect">
              <a:avLst/>
            </a:prstGeom>
            <a:noFill/>
            <a:ln>
              <a:noFill/>
            </a:ln>
          </p:spPr>
          <p:txBody>
            <a:bodyPr spcFirstLastPara="1" wrap="square" lIns="68575" tIns="34275" rIns="68575" bIns="3427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 sz="1800" b="0" i="0" u="none" strike="noStrike" kern="0" cap="none" spc="0" normalizeH="0" baseline="0" noProof="0">
                  <a:ln>
                    <a:noFill/>
                  </a:ln>
                  <a:solidFill>
                    <a:srgbClr val="000000"/>
                  </a:solidFill>
                  <a:effectLst/>
                  <a:uLnTx/>
                  <a:uFillTx/>
                  <a:latin typeface="Trebuchet MS"/>
                  <a:ea typeface="Trebuchet MS"/>
                  <a:cs typeface="Trebuchet MS"/>
                  <a:sym typeface="Trebuchet MS"/>
                </a:rPr>
                <a:t>MDAs</a:t>
              </a:r>
              <a:endParaRPr kumimoji="0" sz="1800" b="0" i="0" u="none" strike="noStrike" kern="0" cap="none" spc="0" normalizeH="0" baseline="0" noProof="0">
                <a:ln>
                  <a:noFill/>
                </a:ln>
                <a:solidFill>
                  <a:srgbClr val="000000"/>
                </a:solidFill>
                <a:effectLst/>
                <a:uLnTx/>
                <a:uFillTx/>
                <a:latin typeface="Trebuchet MS"/>
                <a:ea typeface="Trebuchet MS"/>
                <a:cs typeface="Trebuchet MS"/>
                <a:sym typeface="Trebuchet MS"/>
              </a:endParaRPr>
            </a:p>
          </p:txBody>
        </p:sp>
        <p:sp>
          <p:nvSpPr>
            <p:cNvPr id="750" name="Google Shape;750;p44"/>
            <p:cNvSpPr/>
            <p:nvPr/>
          </p:nvSpPr>
          <p:spPr>
            <a:xfrm>
              <a:off x="3778295" y="725179"/>
              <a:ext cx="1161140" cy="480006"/>
            </a:xfrm>
            <a:prstGeom prst="round2SameRect">
              <a:avLst>
                <a:gd name="adj1" fmla="val 50000"/>
                <a:gd name="adj2" fmla="val 0"/>
              </a:avLst>
            </a:prstGeom>
            <a:solidFill>
              <a:srgbClr val="3CAAB2"/>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751" name="Google Shape;751;p44"/>
            <p:cNvSpPr txBox="1"/>
            <p:nvPr/>
          </p:nvSpPr>
          <p:spPr>
            <a:xfrm>
              <a:off x="3659215" y="685962"/>
              <a:ext cx="1436235" cy="523181"/>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700"/>
                <a:buFont typeface="Trebuchet MS"/>
                <a:buNone/>
                <a:tabLst/>
                <a:defRPr/>
              </a:pPr>
              <a:r>
                <a:rPr kumimoji="0" lang="en" sz="700" b="1" i="0" u="none" strike="noStrike" kern="0" cap="none" spc="0" normalizeH="0" baseline="0" noProof="0" dirty="0">
                  <a:ln>
                    <a:noFill/>
                  </a:ln>
                  <a:solidFill>
                    <a:srgbClr val="FFFFFF"/>
                  </a:solidFill>
                  <a:effectLst/>
                  <a:uLnTx/>
                  <a:uFillTx/>
                  <a:latin typeface="Trebuchet MS"/>
                  <a:ea typeface="Trebuchet MS"/>
                  <a:cs typeface="Trebuchet MS"/>
                  <a:sym typeface="Trebuchet MS"/>
                </a:rPr>
                <a:t>Y2023 Budget </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700"/>
                <a:buFont typeface="Trebuchet MS"/>
                <a:buNone/>
                <a:tabLst/>
                <a:defRPr/>
              </a:pPr>
              <a:r>
                <a:rPr kumimoji="0" lang="en" sz="700" b="1" i="0" u="none" strike="noStrike" kern="0" cap="none" spc="0" normalizeH="0" baseline="0" noProof="0" dirty="0">
                  <a:ln>
                    <a:noFill/>
                  </a:ln>
                  <a:solidFill>
                    <a:srgbClr val="FFFFFF"/>
                  </a:solidFill>
                  <a:effectLst/>
                  <a:uLnTx/>
                  <a:uFillTx/>
                  <a:latin typeface="Trebuchet MS"/>
                  <a:ea typeface="Trebuchet MS"/>
                  <a:cs typeface="Trebuchet MS"/>
                  <a:sym typeface="Trebuchet MS"/>
                </a:rPr>
                <a:t>Revenue (Jan. – Dec.)</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700"/>
                <a:buFont typeface="Trebuchet MS"/>
                <a:buNone/>
                <a:tabLst/>
                <a:defRPr/>
              </a:pPr>
              <a:r>
                <a:rPr kumimoji="0" lang="en" sz="700" b="1" i="0" u="none" strike="noStrike" kern="0" cap="none" spc="0" normalizeH="0" baseline="0" noProof="0" dirty="0">
                  <a:ln>
                    <a:noFill/>
                  </a:ln>
                  <a:solidFill>
                    <a:srgbClr val="FFFFFF"/>
                  </a:solidFill>
                  <a:effectLst/>
                  <a:uLnTx/>
                  <a:uFillTx/>
                  <a:latin typeface="Trebuchet MS"/>
                  <a:ea typeface="Trebuchet MS"/>
                  <a:cs typeface="Trebuchet MS"/>
                  <a:sym typeface="Trebuchet MS"/>
                </a:rPr>
                <a:t> Cumulative (₦’mn)</a:t>
              </a:r>
              <a:endParaRPr kumimoji="0" sz="700" b="0" i="0" u="none" strike="noStrike" kern="0" cap="none" spc="0" normalizeH="0" baseline="0" noProof="0" dirty="0">
                <a:ln>
                  <a:noFill/>
                </a:ln>
                <a:solidFill>
                  <a:srgbClr val="000000"/>
                </a:solidFill>
                <a:effectLst/>
                <a:uLnTx/>
                <a:uFillTx/>
                <a:latin typeface="Trebuchet MS"/>
                <a:ea typeface="Trebuchet MS"/>
                <a:cs typeface="Trebuchet MS"/>
                <a:sym typeface="Trebuchet MS"/>
              </a:endParaRPr>
            </a:p>
          </p:txBody>
        </p:sp>
        <p:sp>
          <p:nvSpPr>
            <p:cNvPr id="752" name="Google Shape;752;p44"/>
            <p:cNvSpPr/>
            <p:nvPr/>
          </p:nvSpPr>
          <p:spPr>
            <a:xfrm>
              <a:off x="9791958" y="725179"/>
              <a:ext cx="1208193" cy="486933"/>
            </a:xfrm>
            <a:prstGeom prst="round2SameRect">
              <a:avLst>
                <a:gd name="adj1" fmla="val 50000"/>
                <a:gd name="adj2" fmla="val 0"/>
              </a:avLst>
            </a:prstGeom>
            <a:solidFill>
              <a:srgbClr val="567E94"/>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753" name="Google Shape;753;p44"/>
            <p:cNvSpPr/>
            <p:nvPr/>
          </p:nvSpPr>
          <p:spPr>
            <a:xfrm>
              <a:off x="7303776" y="725179"/>
              <a:ext cx="1173057" cy="486934"/>
            </a:xfrm>
            <a:prstGeom prst="round2SameRect">
              <a:avLst>
                <a:gd name="adj1" fmla="val 50000"/>
                <a:gd name="adj2" fmla="val 0"/>
              </a:avLst>
            </a:prstGeom>
            <a:solidFill>
              <a:srgbClr val="3CAAB2"/>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754" name="Google Shape;754;p44"/>
            <p:cNvSpPr/>
            <p:nvPr/>
          </p:nvSpPr>
          <p:spPr>
            <a:xfrm>
              <a:off x="11130071" y="738819"/>
              <a:ext cx="879611" cy="473293"/>
            </a:xfrm>
            <a:prstGeom prst="round2SameRect">
              <a:avLst>
                <a:gd name="adj1" fmla="val 50000"/>
                <a:gd name="adj2" fmla="val 0"/>
              </a:avLst>
            </a:prstGeom>
            <a:solidFill>
              <a:srgbClr val="52BE8A"/>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FFFFFF"/>
                </a:solidFill>
                <a:effectLst/>
                <a:uLnTx/>
                <a:uFillTx/>
                <a:latin typeface="Trebuchet MS"/>
                <a:ea typeface="Trebuchet MS"/>
                <a:cs typeface="Trebuchet MS"/>
                <a:sym typeface="Trebuchet MS"/>
              </a:endParaRPr>
            </a:p>
          </p:txBody>
        </p:sp>
        <p:sp>
          <p:nvSpPr>
            <p:cNvPr id="755" name="Google Shape;755;p44"/>
            <p:cNvSpPr/>
            <p:nvPr/>
          </p:nvSpPr>
          <p:spPr>
            <a:xfrm>
              <a:off x="8548936" y="725179"/>
              <a:ext cx="1161140" cy="480006"/>
            </a:xfrm>
            <a:prstGeom prst="round2SameRect">
              <a:avLst>
                <a:gd name="adj1" fmla="val 50000"/>
                <a:gd name="adj2" fmla="val 0"/>
              </a:avLst>
            </a:prstGeom>
            <a:solidFill>
              <a:srgbClr val="3CAAB2"/>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756" name="Google Shape;756;p44"/>
            <p:cNvSpPr txBox="1"/>
            <p:nvPr/>
          </p:nvSpPr>
          <p:spPr>
            <a:xfrm>
              <a:off x="7357811" y="723053"/>
              <a:ext cx="1181400" cy="523200"/>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700"/>
                <a:buFont typeface="Trebuchet MS"/>
                <a:buNone/>
                <a:tabLst/>
                <a:defRPr/>
              </a:pPr>
              <a:r>
                <a:rPr kumimoji="0" lang="en" sz="700" b="1" i="0" u="none" strike="noStrike" kern="0" cap="none" spc="0" normalizeH="0" baseline="0" noProof="0">
                  <a:ln>
                    <a:noFill/>
                  </a:ln>
                  <a:solidFill>
                    <a:srgbClr val="FFFFFF"/>
                  </a:solidFill>
                  <a:effectLst/>
                  <a:uLnTx/>
                  <a:uFillTx/>
                  <a:latin typeface="Trebuchet MS"/>
                  <a:ea typeface="Trebuchet MS"/>
                  <a:cs typeface="Trebuchet MS"/>
                  <a:sym typeface="Trebuchet MS"/>
                </a:rPr>
                <a:t>Y2023 Group </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700"/>
                <a:buFont typeface="Trebuchet MS"/>
                <a:buNone/>
                <a:tabLst/>
                <a:defRPr/>
              </a:pPr>
              <a:r>
                <a:rPr kumimoji="0" lang="en" sz="700" b="1" i="0" u="none" strike="noStrike" kern="0" cap="none" spc="0" normalizeH="0" baseline="0" noProof="0">
                  <a:ln>
                    <a:noFill/>
                  </a:ln>
                  <a:solidFill>
                    <a:srgbClr val="FFFFFF"/>
                  </a:solidFill>
                  <a:effectLst/>
                  <a:uLnTx/>
                  <a:uFillTx/>
                  <a:latin typeface="Trebuchet MS"/>
                  <a:ea typeface="Trebuchet MS"/>
                  <a:cs typeface="Trebuchet MS"/>
                  <a:sym typeface="Trebuchet MS"/>
                </a:rPr>
                <a:t>Budget </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700"/>
                <a:buFont typeface="Trebuchet MS"/>
                <a:buNone/>
                <a:tabLst/>
                <a:defRPr/>
              </a:pPr>
              <a:r>
                <a:rPr kumimoji="0" lang="en" sz="700" b="1" i="0" u="none" strike="noStrike" kern="0" cap="none" spc="0" normalizeH="0" baseline="0" noProof="0">
                  <a:ln>
                    <a:noFill/>
                  </a:ln>
                  <a:solidFill>
                    <a:srgbClr val="FFFFFF"/>
                  </a:solidFill>
                  <a:effectLst/>
                  <a:uLnTx/>
                  <a:uFillTx/>
                  <a:latin typeface="Trebuchet MS"/>
                  <a:ea typeface="Trebuchet MS"/>
                  <a:cs typeface="Trebuchet MS"/>
                  <a:sym typeface="Trebuchet MS"/>
                </a:rPr>
                <a:t>Capex (₦’mn)</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57" name="Google Shape;757;p44"/>
            <p:cNvSpPr txBox="1"/>
            <p:nvPr/>
          </p:nvSpPr>
          <p:spPr>
            <a:xfrm>
              <a:off x="9734661" y="721549"/>
              <a:ext cx="1308300" cy="523200"/>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700"/>
                <a:buFont typeface="Trebuchet MS"/>
                <a:buNone/>
                <a:tabLst/>
                <a:defRPr/>
              </a:pPr>
              <a:r>
                <a:rPr kumimoji="0" lang="en" sz="700" b="1" i="0" u="none" strike="noStrike" kern="0" cap="none" spc="0" normalizeH="0" baseline="0" noProof="0" dirty="0">
                  <a:ln>
                    <a:noFill/>
                  </a:ln>
                  <a:solidFill>
                    <a:srgbClr val="FFFFFF"/>
                  </a:solidFill>
                  <a:effectLst/>
                  <a:uLnTx/>
                  <a:uFillTx/>
                  <a:latin typeface="Trebuchet MS"/>
                  <a:ea typeface="Trebuchet MS"/>
                  <a:cs typeface="Trebuchet MS"/>
                  <a:sym typeface="Trebuchet MS"/>
                </a:rPr>
                <a:t>MDA Actual Capex</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en" sz="700" b="1" i="0" u="none" strike="noStrike" kern="0" cap="none" spc="0" normalizeH="0" baseline="0" noProof="0" dirty="0">
                  <a:ln>
                    <a:noFill/>
                  </a:ln>
                  <a:solidFill>
                    <a:srgbClr val="FFFFFF"/>
                  </a:solidFill>
                  <a:effectLst/>
                  <a:uLnTx/>
                  <a:uFillTx/>
                  <a:latin typeface="Trebuchet MS"/>
                  <a:ea typeface="Trebuchet MS"/>
                  <a:cs typeface="Trebuchet MS"/>
                  <a:sym typeface="Trebuchet MS"/>
                </a:rPr>
                <a:t>(Jan. – Dec.)</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700"/>
                <a:buFont typeface="Trebuchet MS"/>
                <a:buNone/>
                <a:tabLst/>
                <a:defRPr/>
              </a:pPr>
              <a:r>
                <a:rPr kumimoji="0" lang="en" sz="700" b="1" i="0" u="none" strike="noStrike" kern="0" cap="none" spc="0" normalizeH="0" baseline="0" noProof="0" dirty="0">
                  <a:ln>
                    <a:noFill/>
                  </a:ln>
                  <a:solidFill>
                    <a:srgbClr val="FFFFFF"/>
                  </a:solidFill>
                  <a:effectLst/>
                  <a:uLnTx/>
                  <a:uFillTx/>
                  <a:latin typeface="Trebuchet MS"/>
                  <a:ea typeface="Trebuchet MS"/>
                  <a:cs typeface="Trebuchet MS"/>
                  <a:sym typeface="Trebuchet MS"/>
                </a:rPr>
                <a:t>(₦’mn)</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58" name="Google Shape;758;p44"/>
            <p:cNvSpPr txBox="1"/>
            <p:nvPr/>
          </p:nvSpPr>
          <p:spPr>
            <a:xfrm>
              <a:off x="11217040" y="778154"/>
              <a:ext cx="723900" cy="420600"/>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800"/>
                <a:buFont typeface="Trebuchet MS"/>
                <a:buNone/>
                <a:tabLst/>
                <a:defRPr/>
              </a:pPr>
              <a:r>
                <a:rPr kumimoji="0" lang="en" sz="800" b="1" i="0" u="none" strike="noStrike" kern="0" cap="none" spc="0" normalizeH="0" baseline="0" noProof="0" dirty="0">
                  <a:ln>
                    <a:noFill/>
                  </a:ln>
                  <a:solidFill>
                    <a:srgbClr val="FFFFFF"/>
                  </a:solidFill>
                  <a:effectLst/>
                  <a:uLnTx/>
                  <a:uFillTx/>
                  <a:latin typeface="Trebuchet MS"/>
                  <a:ea typeface="Trebuchet MS"/>
                  <a:cs typeface="Trebuchet MS"/>
                  <a:sym typeface="Trebuchet MS"/>
                </a:rPr>
                <a:t>PERF. </a:t>
              </a:r>
              <a:br>
                <a:rPr kumimoji="0" lang="en" sz="800" b="1" i="0" u="none" strike="noStrike" kern="0" cap="none" spc="0" normalizeH="0" baseline="0" noProof="0" dirty="0">
                  <a:ln>
                    <a:noFill/>
                  </a:ln>
                  <a:solidFill>
                    <a:srgbClr val="FFFFFF"/>
                  </a:solidFill>
                  <a:effectLst/>
                  <a:uLnTx/>
                  <a:uFillTx/>
                  <a:latin typeface="Trebuchet MS"/>
                  <a:ea typeface="Trebuchet MS"/>
                  <a:cs typeface="Trebuchet MS"/>
                  <a:sym typeface="Trebuchet MS"/>
                </a:rPr>
              </a:br>
              <a:r>
                <a:rPr kumimoji="0" lang="en" sz="800" b="1" i="0" u="none" strike="noStrike" kern="0" cap="none" spc="0" normalizeH="0" baseline="0" noProof="0" dirty="0">
                  <a:ln>
                    <a:noFill/>
                  </a:ln>
                  <a:solidFill>
                    <a:srgbClr val="FFFFFF"/>
                  </a:solidFill>
                  <a:effectLst/>
                  <a:uLnTx/>
                  <a:uFillTx/>
                  <a:latin typeface="Trebuchet MS"/>
                  <a:ea typeface="Trebuchet MS"/>
                  <a:cs typeface="Trebuchet MS"/>
                  <a:sym typeface="Trebuchet MS"/>
                </a:rPr>
                <a:t>(%)</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59" name="Google Shape;759;p44"/>
            <p:cNvSpPr txBox="1"/>
            <p:nvPr/>
          </p:nvSpPr>
          <p:spPr>
            <a:xfrm>
              <a:off x="8415803" y="714105"/>
              <a:ext cx="1395408" cy="523181"/>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700"/>
                <a:buFont typeface="Trebuchet MS"/>
                <a:buNone/>
                <a:tabLst/>
                <a:defRPr/>
              </a:pPr>
              <a:r>
                <a:rPr kumimoji="0" lang="en" sz="700" b="1" i="0" u="none" strike="noStrike" kern="0" cap="none" spc="0" normalizeH="0" baseline="0" noProof="0" dirty="0">
                  <a:ln>
                    <a:noFill/>
                  </a:ln>
                  <a:solidFill>
                    <a:srgbClr val="FFFFFF"/>
                  </a:solidFill>
                  <a:effectLst/>
                  <a:uLnTx/>
                  <a:uFillTx/>
                  <a:latin typeface="Trebuchet MS"/>
                  <a:ea typeface="Trebuchet MS"/>
                  <a:cs typeface="Trebuchet MS"/>
                  <a:sym typeface="Trebuchet MS"/>
                </a:rPr>
                <a:t>Y2023 Budget </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en" sz="700" b="1" i="0" u="none" strike="noStrike" kern="0" cap="none" spc="0" normalizeH="0" baseline="0" noProof="0" dirty="0">
                  <a:ln>
                    <a:noFill/>
                  </a:ln>
                  <a:solidFill>
                    <a:srgbClr val="FFFFFF"/>
                  </a:solidFill>
                  <a:effectLst/>
                  <a:uLnTx/>
                  <a:uFillTx/>
                  <a:latin typeface="Trebuchet MS"/>
                  <a:ea typeface="Trebuchet MS"/>
                  <a:cs typeface="Trebuchet MS"/>
                  <a:sym typeface="Trebuchet MS"/>
                </a:rPr>
                <a:t>CAPEX (Jan. – Dec.)</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700"/>
                <a:buFont typeface="Trebuchet MS"/>
                <a:buNone/>
                <a:tabLst/>
                <a:defRPr/>
              </a:pPr>
              <a:r>
                <a:rPr kumimoji="0" lang="en" sz="700" b="1" i="0" u="none" strike="noStrike" kern="0" cap="none" spc="0" normalizeH="0" baseline="0" noProof="0" dirty="0">
                  <a:ln>
                    <a:noFill/>
                  </a:ln>
                  <a:solidFill>
                    <a:srgbClr val="FFFFFF"/>
                  </a:solidFill>
                  <a:effectLst/>
                  <a:uLnTx/>
                  <a:uFillTx/>
                  <a:latin typeface="Trebuchet MS"/>
                  <a:ea typeface="Trebuchet MS"/>
                  <a:cs typeface="Trebuchet MS"/>
                  <a:sym typeface="Trebuchet MS"/>
                </a:rPr>
                <a:t> Cumulative (₦’mn)</a:t>
              </a:r>
              <a:endParaRPr kumimoji="0" sz="700" b="0" i="0" u="none" strike="noStrike" kern="0" cap="none" spc="0" normalizeH="0" baseline="0" noProof="0" dirty="0">
                <a:ln>
                  <a:noFill/>
                </a:ln>
                <a:solidFill>
                  <a:srgbClr val="000000"/>
                </a:solidFill>
                <a:effectLst/>
                <a:uLnTx/>
                <a:uFillTx/>
                <a:latin typeface="Trebuchet MS"/>
                <a:ea typeface="Trebuchet MS"/>
                <a:cs typeface="Trebuchet MS"/>
                <a:sym typeface="Trebuchet MS"/>
              </a:endParaRPr>
            </a:p>
          </p:txBody>
        </p:sp>
      </p:grpSp>
      <p:grpSp>
        <p:nvGrpSpPr>
          <p:cNvPr id="3" name="Group 2">
            <a:extLst>
              <a:ext uri="{FF2B5EF4-FFF2-40B4-BE49-F238E27FC236}">
                <a16:creationId xmlns:a16="http://schemas.microsoft.com/office/drawing/2014/main" id="{98E1FC45-FEA3-D11D-4BFB-45A007E17B10}"/>
              </a:ext>
            </a:extLst>
          </p:cNvPr>
          <p:cNvGrpSpPr/>
          <p:nvPr/>
        </p:nvGrpSpPr>
        <p:grpSpPr>
          <a:xfrm>
            <a:off x="0" y="541"/>
            <a:ext cx="9144000" cy="630869"/>
            <a:chOff x="0" y="541"/>
            <a:chExt cx="9144000" cy="630869"/>
          </a:xfrm>
        </p:grpSpPr>
        <p:grpSp>
          <p:nvGrpSpPr>
            <p:cNvPr id="4" name="Google Shape;300;p30">
              <a:extLst>
                <a:ext uri="{FF2B5EF4-FFF2-40B4-BE49-F238E27FC236}">
                  <a16:creationId xmlns:a16="http://schemas.microsoft.com/office/drawing/2014/main" id="{5819CD5D-0C80-2BEC-6E40-89CD4BEF20B5}"/>
                </a:ext>
              </a:extLst>
            </p:cNvPr>
            <p:cNvGrpSpPr/>
            <p:nvPr/>
          </p:nvGrpSpPr>
          <p:grpSpPr>
            <a:xfrm>
              <a:off x="0" y="541"/>
              <a:ext cx="9144000" cy="518622"/>
              <a:chOff x="0" y="721"/>
              <a:chExt cx="12192000" cy="691496"/>
            </a:xfrm>
          </p:grpSpPr>
          <p:sp>
            <p:nvSpPr>
              <p:cNvPr id="10" name="Google Shape;301;p30">
                <a:extLst>
                  <a:ext uri="{FF2B5EF4-FFF2-40B4-BE49-F238E27FC236}">
                    <a16:creationId xmlns:a16="http://schemas.microsoft.com/office/drawing/2014/main" id="{45F02548-5158-2F7B-BA24-BA9A1BCAA10C}"/>
                  </a:ext>
                </a:extLst>
              </p:cNvPr>
              <p:cNvSpPr/>
              <p:nvPr/>
            </p:nvSpPr>
            <p:spPr>
              <a:xfrm>
                <a:off x="0" y="721"/>
                <a:ext cx="12192000" cy="691496"/>
              </a:xfrm>
              <a:prstGeom prst="rect">
                <a:avLst/>
              </a:prstGeom>
              <a:solidFill>
                <a:srgbClr val="01374D"/>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Calibri"/>
                  <a:ea typeface="Calibri"/>
                  <a:cs typeface="Calibri"/>
                  <a:sym typeface="Calibri"/>
                </a:endParaRPr>
              </a:p>
            </p:txBody>
          </p:sp>
          <p:sp>
            <p:nvSpPr>
              <p:cNvPr id="11" name="Google Shape;302;p30">
                <a:extLst>
                  <a:ext uri="{FF2B5EF4-FFF2-40B4-BE49-F238E27FC236}">
                    <a16:creationId xmlns:a16="http://schemas.microsoft.com/office/drawing/2014/main" id="{2FA0199F-3C4A-438F-074C-770F06133CB3}"/>
                  </a:ext>
                </a:extLst>
              </p:cNvPr>
              <p:cNvSpPr/>
              <p:nvPr/>
            </p:nvSpPr>
            <p:spPr>
              <a:xfrm>
                <a:off x="1388135" y="70389"/>
                <a:ext cx="8093507" cy="363869"/>
              </a:xfrm>
              <a:prstGeom prst="roundRect">
                <a:avLst>
                  <a:gd name="adj" fmla="val 31201"/>
                </a:avLst>
              </a:prstGeom>
              <a:noFill/>
              <a:ln w="19050" cap="flat" cmpd="sng">
                <a:solidFill>
                  <a:srgbClr val="00B0F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Calibri"/>
                  <a:ea typeface="Calibri"/>
                  <a:cs typeface="Calibri"/>
                  <a:sym typeface="Calibri"/>
                </a:endParaRPr>
              </a:p>
            </p:txBody>
          </p:sp>
          <p:cxnSp>
            <p:nvCxnSpPr>
              <p:cNvPr id="12" name="Google Shape;303;p30">
                <a:extLst>
                  <a:ext uri="{FF2B5EF4-FFF2-40B4-BE49-F238E27FC236}">
                    <a16:creationId xmlns:a16="http://schemas.microsoft.com/office/drawing/2014/main" id="{DA0FED71-22E8-F9C7-D19E-CCC5531C87ED}"/>
                  </a:ext>
                </a:extLst>
              </p:cNvPr>
              <p:cNvCxnSpPr/>
              <p:nvPr/>
            </p:nvCxnSpPr>
            <p:spPr>
              <a:xfrm>
                <a:off x="5428144" y="513658"/>
                <a:ext cx="1014984" cy="0"/>
              </a:xfrm>
              <a:prstGeom prst="straightConnector1">
                <a:avLst/>
              </a:prstGeom>
              <a:noFill/>
              <a:ln w="19050" cap="flat" cmpd="sng">
                <a:solidFill>
                  <a:schemeClr val="lt1"/>
                </a:solidFill>
                <a:prstDash val="solid"/>
                <a:miter lim="800000"/>
                <a:headEnd type="none" w="sm" len="sm"/>
                <a:tailEnd type="none" w="sm" len="sm"/>
              </a:ln>
            </p:spPr>
          </p:cxnSp>
          <p:cxnSp>
            <p:nvCxnSpPr>
              <p:cNvPr id="13" name="Google Shape;304;p30">
                <a:extLst>
                  <a:ext uri="{FF2B5EF4-FFF2-40B4-BE49-F238E27FC236}">
                    <a16:creationId xmlns:a16="http://schemas.microsoft.com/office/drawing/2014/main" id="{B94C1190-73D4-C2C6-FFDC-813E24AADAE6}"/>
                  </a:ext>
                </a:extLst>
              </p:cNvPr>
              <p:cNvCxnSpPr/>
              <p:nvPr/>
            </p:nvCxnSpPr>
            <p:spPr>
              <a:xfrm>
                <a:off x="5428144" y="621481"/>
                <a:ext cx="792000" cy="0"/>
              </a:xfrm>
              <a:prstGeom prst="straightConnector1">
                <a:avLst/>
              </a:prstGeom>
              <a:noFill/>
              <a:ln w="19050" cap="flat" cmpd="sng">
                <a:solidFill>
                  <a:schemeClr val="lt1"/>
                </a:solidFill>
                <a:prstDash val="solid"/>
                <a:miter lim="800000"/>
                <a:headEnd type="none" w="sm" len="sm"/>
                <a:tailEnd type="none" w="sm" len="sm"/>
              </a:ln>
            </p:spPr>
          </p:cxnSp>
        </p:grpSp>
        <p:sp>
          <p:nvSpPr>
            <p:cNvPr id="5" name="Google Shape;309;p30">
              <a:extLst>
                <a:ext uri="{FF2B5EF4-FFF2-40B4-BE49-F238E27FC236}">
                  <a16:creationId xmlns:a16="http://schemas.microsoft.com/office/drawing/2014/main" id="{B21F8ADD-DE18-E69F-ABE2-2B83F444BC27}"/>
                </a:ext>
              </a:extLst>
            </p:cNvPr>
            <p:cNvSpPr txBox="1"/>
            <p:nvPr/>
          </p:nvSpPr>
          <p:spPr>
            <a:xfrm>
              <a:off x="1916267" y="50532"/>
              <a:ext cx="26556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Trebuchet MS"/>
                <a:ea typeface="Trebuchet MS"/>
                <a:cs typeface="Trebuchet MS"/>
                <a:sym typeface="Trebuchet MS"/>
              </a:endParaRPr>
            </a:p>
          </p:txBody>
        </p:sp>
        <p:sp>
          <p:nvSpPr>
            <p:cNvPr id="6" name="Flowchart: Connector 5">
              <a:extLst>
                <a:ext uri="{FF2B5EF4-FFF2-40B4-BE49-F238E27FC236}">
                  <a16:creationId xmlns:a16="http://schemas.microsoft.com/office/drawing/2014/main" id="{DEEFEBCE-7531-9CC4-4331-A43ED49A9277}"/>
                </a:ext>
              </a:extLst>
            </p:cNvPr>
            <p:cNvSpPr/>
            <p:nvPr/>
          </p:nvSpPr>
          <p:spPr>
            <a:xfrm>
              <a:off x="34105" y="126138"/>
              <a:ext cx="504000" cy="504000"/>
            </a:xfrm>
            <a:prstGeom prst="flowChartConnector">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oogle Shape;306;p30">
              <a:extLst>
                <a:ext uri="{FF2B5EF4-FFF2-40B4-BE49-F238E27FC236}">
                  <a16:creationId xmlns:a16="http://schemas.microsoft.com/office/drawing/2014/main" id="{6260AB9D-3768-F71D-E810-4158C7D99E9C}"/>
                </a:ext>
              </a:extLst>
            </p:cNvPr>
            <p:cNvPicPr preferRelativeResize="0"/>
            <p:nvPr/>
          </p:nvPicPr>
          <p:blipFill rotWithShape="1">
            <a:blip r:embed="rId3">
              <a:alphaModFix/>
            </a:blip>
            <a:srcRect/>
            <a:stretch/>
          </p:blipFill>
          <p:spPr>
            <a:xfrm>
              <a:off x="95525" y="196851"/>
              <a:ext cx="352948" cy="362573"/>
            </a:xfrm>
            <a:prstGeom prst="rect">
              <a:avLst/>
            </a:prstGeom>
            <a:noFill/>
            <a:ln>
              <a:noFill/>
            </a:ln>
          </p:spPr>
        </p:pic>
        <p:sp>
          <p:nvSpPr>
            <p:cNvPr id="8" name="Flowchart: Connector 7">
              <a:extLst>
                <a:ext uri="{FF2B5EF4-FFF2-40B4-BE49-F238E27FC236}">
                  <a16:creationId xmlns:a16="http://schemas.microsoft.com/office/drawing/2014/main" id="{F8D68B76-E483-981E-05A9-AB6F7BB06AA0}"/>
                </a:ext>
              </a:extLst>
            </p:cNvPr>
            <p:cNvSpPr/>
            <p:nvPr/>
          </p:nvSpPr>
          <p:spPr>
            <a:xfrm>
              <a:off x="8575876" y="127410"/>
              <a:ext cx="504000" cy="504000"/>
            </a:xfrm>
            <a:prstGeom prst="flowChartConnector">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oogle Shape;308;p30" descr="A group of colorful birds&#10;&#10;Description automatically generated with low confidence">
              <a:extLst>
                <a:ext uri="{FF2B5EF4-FFF2-40B4-BE49-F238E27FC236}">
                  <a16:creationId xmlns:a16="http://schemas.microsoft.com/office/drawing/2014/main" id="{479AAAEC-9758-A789-EBBB-8140A26C1583}"/>
                </a:ext>
              </a:extLst>
            </p:cNvPr>
            <p:cNvPicPr preferRelativeResize="0"/>
            <p:nvPr/>
          </p:nvPicPr>
          <p:blipFill rotWithShape="1">
            <a:blip r:embed="rId4">
              <a:alphaModFix/>
            </a:blip>
            <a:srcRect/>
            <a:stretch/>
          </p:blipFill>
          <p:spPr>
            <a:xfrm>
              <a:off x="8611312" y="162707"/>
              <a:ext cx="433128" cy="432180"/>
            </a:xfrm>
            <a:prstGeom prst="flowChartConnector">
              <a:avLst/>
            </a:prstGeom>
            <a:blipFill rotWithShape="1">
              <a:blip r:embed="rId5">
                <a:alphaModFix amt="29000"/>
              </a:blip>
              <a:stretch>
                <a:fillRect/>
              </a:stretch>
            </a:blipFill>
            <a:ln>
              <a:noFill/>
            </a:ln>
          </p:spPr>
        </p:pic>
      </p:grpSp>
      <p:sp>
        <p:nvSpPr>
          <p:cNvPr id="2" name="Google Shape;769;p44">
            <a:extLst>
              <a:ext uri="{FF2B5EF4-FFF2-40B4-BE49-F238E27FC236}">
                <a16:creationId xmlns:a16="http://schemas.microsoft.com/office/drawing/2014/main" id="{C505CBCA-D1E8-8113-0900-CB3753946887}"/>
              </a:ext>
            </a:extLst>
          </p:cNvPr>
          <p:cNvSpPr txBox="1"/>
          <p:nvPr/>
        </p:nvSpPr>
        <p:spPr>
          <a:xfrm>
            <a:off x="1047407" y="46066"/>
            <a:ext cx="6070130" cy="284700"/>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 sz="1400" b="0" i="0" u="none" strike="noStrike" kern="0" cap="small" spc="0" normalizeH="0" baseline="0" noProof="0" dirty="0">
                <a:ln>
                  <a:noFill/>
                </a:ln>
                <a:solidFill>
                  <a:srgbClr val="FFFFFF"/>
                </a:solidFill>
                <a:effectLst/>
                <a:uLnTx/>
                <a:uFillTx/>
                <a:latin typeface="Trebuchet MS"/>
                <a:ea typeface="Trebuchet MS"/>
                <a:cs typeface="Trebuchet MS"/>
                <a:sym typeface="Trebuchet MS"/>
              </a:rPr>
              <a:t>4</a:t>
            </a:r>
            <a:r>
              <a:rPr kumimoji="0" lang="en" sz="1400" b="0" i="0" u="none" strike="noStrike" kern="0" cap="small" spc="0" normalizeH="0" baseline="30000" noProof="0" dirty="0">
                <a:ln>
                  <a:noFill/>
                </a:ln>
                <a:solidFill>
                  <a:srgbClr val="FFFFFF"/>
                </a:solidFill>
                <a:effectLst/>
                <a:uLnTx/>
                <a:uFillTx/>
                <a:latin typeface="Trebuchet MS"/>
                <a:ea typeface="Trebuchet MS"/>
                <a:cs typeface="Trebuchet MS"/>
                <a:sym typeface="Trebuchet MS"/>
              </a:rPr>
              <a:t>th</a:t>
            </a:r>
            <a:r>
              <a:rPr kumimoji="0" lang="en" sz="1400" b="0" i="0" u="none" strike="noStrike" kern="0" cap="small" spc="0" normalizeH="0" baseline="0" noProof="0" dirty="0">
                <a:ln>
                  <a:noFill/>
                </a:ln>
                <a:solidFill>
                  <a:srgbClr val="FFFFFF"/>
                </a:solidFill>
                <a:effectLst/>
                <a:uLnTx/>
                <a:uFillTx/>
                <a:latin typeface="Trebuchet MS"/>
                <a:ea typeface="Trebuchet MS"/>
                <a:cs typeface="Trebuchet MS"/>
                <a:sym typeface="Trebuchet MS"/>
              </a:rPr>
              <a:t> Quarter / Half Y2023 Revenue &amp; Capital Expenditure Performance ….1/2</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45"/>
          <p:cNvSpPr txBox="1">
            <a:spLocks noGrp="1"/>
          </p:cNvSpPr>
          <p:nvPr>
            <p:ph type="sldNum" idx="12"/>
          </p:nvPr>
        </p:nvSpPr>
        <p:spPr>
          <a:xfrm>
            <a:off x="8950271" y="4852907"/>
            <a:ext cx="291600" cy="162300"/>
          </a:xfrm>
          <a:prstGeom prst="rect">
            <a:avLst/>
          </a:prstGeom>
          <a:solidFill>
            <a:srgbClr val="004E66"/>
          </a:solidFill>
          <a:ln>
            <a:noFill/>
          </a:ln>
        </p:spPr>
        <p:txBody>
          <a:bodyPr spcFirstLastPara="1" wrap="square" lIns="68575" tIns="34275" rIns="68575" bIns="34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Trebuchet MS"/>
                <a:sym typeface="Trebuchet MS"/>
              </a:rPr>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t>21</a:t>
            </a:fld>
            <a:endParaRPr kumimoji="0" sz="800" b="0" i="0" u="none" strike="noStrike" kern="0" cap="none" spc="0" normalizeH="0" baseline="0" noProof="0">
              <a:ln>
                <a:noFill/>
              </a:ln>
              <a:solidFill>
                <a:srgbClr val="FFFFFF"/>
              </a:solidFill>
              <a:effectLst/>
              <a:uLnTx/>
              <a:uFillTx/>
              <a:latin typeface="Trebuchet MS"/>
              <a:sym typeface="Trebuchet MS"/>
            </a:endParaRPr>
          </a:p>
        </p:txBody>
      </p:sp>
      <p:graphicFrame>
        <p:nvGraphicFramePr>
          <p:cNvPr id="775" name="Google Shape;775;p45"/>
          <p:cNvGraphicFramePr/>
          <p:nvPr>
            <p:extLst>
              <p:ext uri="{D42A27DB-BD31-4B8C-83A1-F6EECF244321}">
                <p14:modId xmlns:p14="http://schemas.microsoft.com/office/powerpoint/2010/main" val="2633909772"/>
              </p:ext>
            </p:extLst>
          </p:nvPr>
        </p:nvGraphicFramePr>
        <p:xfrm>
          <a:off x="181622" y="1065764"/>
          <a:ext cx="8767875" cy="3787105"/>
        </p:xfrm>
        <a:graphic>
          <a:graphicData uri="http://schemas.openxmlformats.org/drawingml/2006/table">
            <a:tbl>
              <a:tblPr firstRow="1" bandRow="1">
                <a:noFill/>
                <a:tableStyleId>{BE15051D-D3E4-46EC-9DCB-60B9829E794F}</a:tableStyleId>
              </a:tblPr>
              <a:tblGrid>
                <a:gridCol w="1688925">
                  <a:extLst>
                    <a:ext uri="{9D8B030D-6E8A-4147-A177-3AD203B41FA5}">
                      <a16:colId xmlns:a16="http://schemas.microsoft.com/office/drawing/2014/main" val="20000"/>
                    </a:ext>
                  </a:extLst>
                </a:gridCol>
                <a:gridCol w="899125">
                  <a:extLst>
                    <a:ext uri="{9D8B030D-6E8A-4147-A177-3AD203B41FA5}">
                      <a16:colId xmlns:a16="http://schemas.microsoft.com/office/drawing/2014/main" val="20001"/>
                    </a:ext>
                  </a:extLst>
                </a:gridCol>
                <a:gridCol w="895300">
                  <a:extLst>
                    <a:ext uri="{9D8B030D-6E8A-4147-A177-3AD203B41FA5}">
                      <a16:colId xmlns:a16="http://schemas.microsoft.com/office/drawing/2014/main" val="20002"/>
                    </a:ext>
                  </a:extLst>
                </a:gridCol>
                <a:gridCol w="1023275">
                  <a:extLst>
                    <a:ext uri="{9D8B030D-6E8A-4147-A177-3AD203B41FA5}">
                      <a16:colId xmlns:a16="http://schemas.microsoft.com/office/drawing/2014/main" val="20003"/>
                    </a:ext>
                  </a:extLst>
                </a:gridCol>
                <a:gridCol w="644400">
                  <a:extLst>
                    <a:ext uri="{9D8B030D-6E8A-4147-A177-3AD203B41FA5}">
                      <a16:colId xmlns:a16="http://schemas.microsoft.com/office/drawing/2014/main" val="20004"/>
                    </a:ext>
                  </a:extLst>
                </a:gridCol>
                <a:gridCol w="965550">
                  <a:extLst>
                    <a:ext uri="{9D8B030D-6E8A-4147-A177-3AD203B41FA5}">
                      <a16:colId xmlns:a16="http://schemas.microsoft.com/office/drawing/2014/main" val="20005"/>
                    </a:ext>
                  </a:extLst>
                </a:gridCol>
                <a:gridCol w="924550">
                  <a:extLst>
                    <a:ext uri="{9D8B030D-6E8A-4147-A177-3AD203B41FA5}">
                      <a16:colId xmlns:a16="http://schemas.microsoft.com/office/drawing/2014/main" val="20006"/>
                    </a:ext>
                  </a:extLst>
                </a:gridCol>
                <a:gridCol w="1083650">
                  <a:extLst>
                    <a:ext uri="{9D8B030D-6E8A-4147-A177-3AD203B41FA5}">
                      <a16:colId xmlns:a16="http://schemas.microsoft.com/office/drawing/2014/main" val="20007"/>
                    </a:ext>
                  </a:extLst>
                </a:gridCol>
                <a:gridCol w="643100">
                  <a:extLst>
                    <a:ext uri="{9D8B030D-6E8A-4147-A177-3AD203B41FA5}">
                      <a16:colId xmlns:a16="http://schemas.microsoft.com/office/drawing/2014/main" val="20008"/>
                    </a:ext>
                  </a:extLst>
                </a:gridCol>
              </a:tblGrid>
              <a:tr h="294425">
                <a:tc>
                  <a:txBody>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262626"/>
                          </a:solidFill>
                          <a:latin typeface="Trebuchet MS"/>
                          <a:ea typeface="Trebuchet MS"/>
                          <a:cs typeface="Trebuchet MS"/>
                          <a:sym typeface="Trebuchet MS"/>
                        </a:rPr>
                        <a:t>Waterfront Infrastructure</a:t>
                      </a:r>
                      <a:endParaRPr sz="1100" u="none" strike="noStrike" cap="none"/>
                    </a:p>
                  </a:txBody>
                  <a:tcPr marL="0" marR="0" marT="0" marB="0" anchor="ctr">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6.500</a:t>
                      </a:r>
                      <a:endParaRPr sz="1100" u="none" strike="noStrike" cap="none" dirty="0"/>
                    </a:p>
                  </a:txBody>
                  <a:tcPr marL="5725" marR="5725" marT="5725" marB="0" anchor="b">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6.500</a:t>
                      </a:r>
                      <a:endParaRPr sz="1100" u="none" strike="noStrike" cap="none" dirty="0"/>
                    </a:p>
                  </a:txBody>
                  <a:tcPr marL="5725" marR="5725" marT="5725" marB="0" anchor="b">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4.203</a:t>
                      </a:r>
                      <a:endParaRPr sz="1100" u="none" strike="noStrike" cap="none" dirty="0"/>
                    </a:p>
                  </a:txBody>
                  <a:tcPr marL="7150" marR="7150" marT="7150" marB="0" anchor="ctr">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65</a:t>
                      </a:r>
                      <a:endParaRPr sz="1100" u="none" strike="noStrike" cap="none" dirty="0"/>
                    </a:p>
                  </a:txBody>
                  <a:tcPr marL="7150" marR="7150" marT="7150" marB="0" anchor="ctr">
                    <a:lnB w="9525" cap="flat" cmpd="sng">
                      <a:solidFill>
                        <a:srgbClr val="D8D8D8"/>
                      </a:solidFill>
                      <a:prstDash val="dash"/>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100" u="none" strike="noStrike" cap="none" dirty="0"/>
                        <a:t>11.279</a:t>
                      </a:r>
                      <a:endParaRPr sz="1100" u="none" strike="noStrike" cap="none" dirty="0"/>
                    </a:p>
                  </a:txBody>
                  <a:tcPr marL="7150" marR="7150" marT="7150" marB="0" anchor="ctr">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100" u="none" strike="noStrike" cap="none" dirty="0"/>
                        <a:t>11.279</a:t>
                      </a:r>
                      <a:endParaRPr sz="1100" u="none" strike="noStrike" cap="none" dirty="0"/>
                    </a:p>
                  </a:txBody>
                  <a:tcPr marL="7150" marR="7150" marT="7150" marB="0" anchor="ctr">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3.829</a:t>
                      </a:r>
                      <a:endParaRPr sz="1100" u="none" strike="noStrike" cap="none" dirty="0"/>
                    </a:p>
                  </a:txBody>
                  <a:tcPr marL="7150" marR="7150" marT="7150" marB="0" anchor="ctr">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34</a:t>
                      </a:r>
                      <a:endParaRPr sz="1100" u="none" strike="noStrike" cap="none" dirty="0"/>
                    </a:p>
                  </a:txBody>
                  <a:tcPr marL="7150" marR="7150" marT="7150" marB="0" anchor="ctr">
                    <a:lnB w="9525" cap="flat" cmpd="sng">
                      <a:solidFill>
                        <a:srgbClr val="D8D8D8"/>
                      </a:solidFill>
                      <a:prstDash val="dash"/>
                      <a:round/>
                      <a:headEnd type="none" w="sm" len="sm"/>
                      <a:tailEnd type="none" w="sm" len="sm"/>
                    </a:lnB>
                    <a:solidFill>
                      <a:srgbClr val="FF0000"/>
                    </a:solidFill>
                  </a:tcPr>
                </a:tc>
                <a:extLst>
                  <a:ext uri="{0D108BD9-81ED-4DB2-BD59-A6C34878D82A}">
                    <a16:rowId xmlns:a16="http://schemas.microsoft.com/office/drawing/2014/main" val="10000"/>
                  </a:ext>
                </a:extLst>
              </a:tr>
              <a:tr h="225800">
                <a:tc>
                  <a:txBody>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262626"/>
                          </a:solidFill>
                          <a:latin typeface="Trebuchet MS"/>
                          <a:ea typeface="Trebuchet MS"/>
                          <a:cs typeface="Trebuchet MS"/>
                          <a:sym typeface="Trebuchet MS"/>
                        </a:rPr>
                        <a:t>Special Duties Family</a:t>
                      </a:r>
                      <a:endParaRPr sz="1100" u="none" strike="noStrike" cap="none"/>
                    </a:p>
                  </a:txBody>
                  <a:tcPr marL="0" marR="0" marT="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a:solidFill>
                            <a:srgbClr val="262626"/>
                          </a:solidFill>
                          <a:latin typeface="Trebuchet MS"/>
                          <a:ea typeface="Trebuchet MS"/>
                          <a:cs typeface="Trebuchet MS"/>
                          <a:sym typeface="Trebuchet MS"/>
                        </a:rPr>
                        <a:t>0.532</a:t>
                      </a:r>
                      <a:endParaRPr sz="1100" u="none" strike="noStrike" cap="none"/>
                    </a:p>
                  </a:txBody>
                  <a:tcPr marL="5725" marR="5725" marT="5725"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a:solidFill>
                            <a:srgbClr val="262626"/>
                          </a:solidFill>
                          <a:latin typeface="Trebuchet MS"/>
                          <a:ea typeface="Trebuchet MS"/>
                          <a:cs typeface="Trebuchet MS"/>
                          <a:sym typeface="Trebuchet MS"/>
                        </a:rPr>
                        <a:t>0.532</a:t>
                      </a:r>
                      <a:endParaRPr sz="1100" u="none" strike="noStrike" cap="none"/>
                    </a:p>
                  </a:txBody>
                  <a:tcPr marL="5725" marR="5725" marT="5725"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0.376</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71</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100" u="none" strike="noStrike" cap="none" dirty="0"/>
                        <a:t>18.940</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100" u="none" strike="noStrike" cap="none" dirty="0"/>
                        <a:t>18.940</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9.343</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49</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rgbClr val="FF0000"/>
                    </a:solidFill>
                  </a:tcPr>
                </a:tc>
                <a:extLst>
                  <a:ext uri="{0D108BD9-81ED-4DB2-BD59-A6C34878D82A}">
                    <a16:rowId xmlns:a16="http://schemas.microsoft.com/office/drawing/2014/main" val="10001"/>
                  </a:ext>
                </a:extLst>
              </a:tr>
              <a:tr h="297625">
                <a:tc>
                  <a:txBody>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262626"/>
                          </a:solidFill>
                          <a:latin typeface="Trebuchet MS"/>
                          <a:ea typeface="Trebuchet MS"/>
                          <a:cs typeface="Trebuchet MS"/>
                          <a:sym typeface="Trebuchet MS"/>
                        </a:rPr>
                        <a:t>Lands Family (Includes Valuation &amp; Surveyor General Office and NTDA</a:t>
                      </a:r>
                      <a:endParaRPr sz="1100" u="none" strike="noStrike" cap="none"/>
                    </a:p>
                  </a:txBody>
                  <a:tcPr marL="0" marR="0" marT="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58.588</a:t>
                      </a:r>
                      <a:endParaRPr sz="1100" u="none" strike="noStrike" cap="none" dirty="0"/>
                    </a:p>
                  </a:txBody>
                  <a:tcPr marL="5725" marR="5725" marT="5725"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58.588</a:t>
                      </a:r>
                      <a:endParaRPr sz="1100" u="none" strike="noStrike" cap="none" dirty="0"/>
                    </a:p>
                  </a:txBody>
                  <a:tcPr marL="5725" marR="5725" marT="5725"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33.065</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56</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100" u="none" strike="noStrike" cap="none" dirty="0"/>
                        <a:t>4.581</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100" u="none" strike="noStrike" cap="none" dirty="0"/>
                        <a:t>4.581</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2.275</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50</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rgbClr val="FFC000"/>
                    </a:solidFill>
                  </a:tcPr>
                </a:tc>
                <a:extLst>
                  <a:ext uri="{0D108BD9-81ED-4DB2-BD59-A6C34878D82A}">
                    <a16:rowId xmlns:a16="http://schemas.microsoft.com/office/drawing/2014/main" val="10002"/>
                  </a:ext>
                </a:extLst>
              </a:tr>
              <a:tr h="297625">
                <a:tc>
                  <a:txBody>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262626"/>
                          </a:solidFill>
                          <a:latin typeface="Trebuchet MS"/>
                          <a:ea typeface="Trebuchet MS"/>
                          <a:cs typeface="Trebuchet MS"/>
                          <a:sym typeface="Trebuchet MS"/>
                        </a:rPr>
                        <a:t>Women Affairs and Poverty Alleviation</a:t>
                      </a:r>
                      <a:endParaRPr sz="1100" u="none" strike="noStrike" cap="none"/>
                    </a:p>
                  </a:txBody>
                  <a:tcPr marL="0" marR="0" marT="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0.018</a:t>
                      </a:r>
                      <a:endParaRPr sz="1100" u="none" strike="noStrike" cap="none" dirty="0"/>
                    </a:p>
                  </a:txBody>
                  <a:tcPr marL="5725" marR="5725" marT="5725"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0.018</a:t>
                      </a:r>
                      <a:endParaRPr sz="1100" u="none" strike="noStrike" cap="none" dirty="0"/>
                    </a:p>
                  </a:txBody>
                  <a:tcPr marL="5725" marR="5725" marT="5725"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0.017</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97</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rgbClr val="00B05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100" u="none" strike="noStrike" cap="none" dirty="0"/>
                        <a:t>0.250</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100" u="none" strike="noStrike" cap="none" dirty="0"/>
                        <a:t>0.250</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0.124</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50</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rgbClr val="FFC000"/>
                    </a:solidFill>
                  </a:tcPr>
                </a:tc>
                <a:extLst>
                  <a:ext uri="{0D108BD9-81ED-4DB2-BD59-A6C34878D82A}">
                    <a16:rowId xmlns:a16="http://schemas.microsoft.com/office/drawing/2014/main" val="10003"/>
                  </a:ext>
                </a:extLst>
              </a:tr>
              <a:tr h="297625">
                <a:tc>
                  <a:txBody>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262626"/>
                          </a:solidFill>
                          <a:latin typeface="Trebuchet MS"/>
                          <a:ea typeface="Trebuchet MS"/>
                          <a:cs typeface="Trebuchet MS"/>
                          <a:sym typeface="Trebuchet MS"/>
                        </a:rPr>
                        <a:t>Information &amp; Strategy Family (Including its Parastatals)</a:t>
                      </a:r>
                      <a:endParaRPr sz="1100" u="none" strike="noStrike" cap="none"/>
                    </a:p>
                  </a:txBody>
                  <a:tcPr marL="0" marR="0" marT="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3.992</a:t>
                      </a:r>
                      <a:endParaRPr sz="1100" u="none" strike="noStrike" cap="none" dirty="0"/>
                    </a:p>
                  </a:txBody>
                  <a:tcPr marL="5725" marR="5725" marT="5725"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3.992</a:t>
                      </a:r>
                      <a:endParaRPr sz="1100" u="none" strike="noStrike" cap="none" dirty="0"/>
                    </a:p>
                  </a:txBody>
                  <a:tcPr marL="5725" marR="5725" marT="5725"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2.742</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69</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100" u="none" strike="noStrike" cap="none" dirty="0"/>
                        <a:t>0.858</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100" u="none" strike="noStrike" cap="none" dirty="0"/>
                        <a:t>0.858</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2.941</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343</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rgbClr val="00B050"/>
                    </a:solidFill>
                  </a:tcPr>
                </a:tc>
                <a:extLst>
                  <a:ext uri="{0D108BD9-81ED-4DB2-BD59-A6C34878D82A}">
                    <a16:rowId xmlns:a16="http://schemas.microsoft.com/office/drawing/2014/main" val="10004"/>
                  </a:ext>
                </a:extLst>
              </a:tr>
              <a:tr h="225800">
                <a:tc>
                  <a:txBody>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262626"/>
                          </a:solidFill>
                          <a:latin typeface="Trebuchet MS"/>
                          <a:ea typeface="Trebuchet MS"/>
                          <a:cs typeface="Trebuchet MS"/>
                          <a:sym typeface="Trebuchet MS"/>
                        </a:rPr>
                        <a:t>Tourism Family</a:t>
                      </a:r>
                      <a:endParaRPr sz="1100" u="none" strike="noStrike" cap="none"/>
                    </a:p>
                  </a:txBody>
                  <a:tcPr marL="0" marR="0" marT="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0.212</a:t>
                      </a:r>
                      <a:endParaRPr sz="1100" u="none" strike="noStrike" cap="none" dirty="0"/>
                    </a:p>
                  </a:txBody>
                  <a:tcPr marL="5725" marR="5725" marT="5725"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0.212</a:t>
                      </a:r>
                      <a:endParaRPr sz="1100" u="none" strike="noStrike" cap="none" dirty="0"/>
                    </a:p>
                  </a:txBody>
                  <a:tcPr marL="5725" marR="5725" marT="5725"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0.080</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38</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rgbClr val="FF000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100" u="none" strike="noStrike" cap="none" dirty="0"/>
                        <a:t>0.055</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100" u="none" strike="noStrike" cap="none" dirty="0"/>
                        <a:t>0.055</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0.563</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1021</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rgbClr val="00B050"/>
                    </a:solidFill>
                  </a:tcPr>
                </a:tc>
                <a:extLst>
                  <a:ext uri="{0D108BD9-81ED-4DB2-BD59-A6C34878D82A}">
                    <a16:rowId xmlns:a16="http://schemas.microsoft.com/office/drawing/2014/main" val="10005"/>
                  </a:ext>
                </a:extLst>
              </a:tr>
              <a:tr h="225800">
                <a:tc>
                  <a:txBody>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262626"/>
                          </a:solidFill>
                          <a:latin typeface="Trebuchet MS"/>
                          <a:ea typeface="Trebuchet MS"/>
                          <a:cs typeface="Trebuchet MS"/>
                          <a:sym typeface="Trebuchet MS"/>
                        </a:rPr>
                        <a:t>Local Government</a:t>
                      </a:r>
                      <a:endParaRPr sz="1100" u="none" strike="noStrike" cap="none"/>
                    </a:p>
                  </a:txBody>
                  <a:tcPr marL="0" marR="0" marT="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0.084</a:t>
                      </a:r>
                      <a:endParaRPr sz="1100" u="none" strike="noStrike" cap="none" dirty="0"/>
                    </a:p>
                  </a:txBody>
                  <a:tcPr marL="5725" marR="5725" marT="5725"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0.084</a:t>
                      </a:r>
                      <a:endParaRPr sz="1100" u="none" strike="noStrike" cap="none" dirty="0"/>
                    </a:p>
                  </a:txBody>
                  <a:tcPr marL="5725" marR="5725" marT="5725"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0.080</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97</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rgbClr val="00B05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100" u="none" strike="noStrike" cap="none" dirty="0"/>
                        <a:t>2.572</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100" u="none" strike="noStrike" cap="none" dirty="0"/>
                        <a:t>2.572</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0.443</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17</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rgbClr val="FF0000"/>
                    </a:solidFill>
                  </a:tcPr>
                </a:tc>
                <a:extLst>
                  <a:ext uri="{0D108BD9-81ED-4DB2-BD59-A6C34878D82A}">
                    <a16:rowId xmlns:a16="http://schemas.microsoft.com/office/drawing/2014/main" val="10006"/>
                  </a:ext>
                </a:extLst>
              </a:tr>
              <a:tr h="297625">
                <a:tc>
                  <a:txBody>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262626"/>
                          </a:solidFill>
                          <a:latin typeface="Trebuchet MS"/>
                          <a:ea typeface="Trebuchet MS"/>
                          <a:cs typeface="Trebuchet MS"/>
                          <a:sym typeface="Trebuchet MS"/>
                        </a:rPr>
                        <a:t>Health Family (Including Hospital Units)</a:t>
                      </a:r>
                      <a:endParaRPr sz="1100" u="none" strike="noStrike" cap="none"/>
                    </a:p>
                  </a:txBody>
                  <a:tcPr marL="0" marR="0" marT="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30.460</a:t>
                      </a:r>
                      <a:endParaRPr sz="1100" u="none" strike="noStrike" cap="none" dirty="0"/>
                    </a:p>
                  </a:txBody>
                  <a:tcPr marL="5725" marR="5725" marT="5725"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30.460</a:t>
                      </a:r>
                      <a:endParaRPr sz="1100" u="none" strike="noStrike" cap="none" dirty="0"/>
                    </a:p>
                  </a:txBody>
                  <a:tcPr marL="5725" marR="5725" marT="5725"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20.589</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68</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100" u="none" strike="noStrike" cap="none" dirty="0"/>
                        <a:t>21.677</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100" u="none" strike="noStrike" cap="none" dirty="0"/>
                        <a:t>21.677</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6.258</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29</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rgbClr val="FF0000"/>
                    </a:solidFill>
                  </a:tcPr>
                </a:tc>
                <a:extLst>
                  <a:ext uri="{0D108BD9-81ED-4DB2-BD59-A6C34878D82A}">
                    <a16:rowId xmlns:a16="http://schemas.microsoft.com/office/drawing/2014/main" val="10007"/>
                  </a:ext>
                </a:extLst>
              </a:tr>
              <a:tr h="225800">
                <a:tc>
                  <a:txBody>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262626"/>
                          </a:solidFill>
                          <a:latin typeface="Trebuchet MS"/>
                          <a:ea typeface="Trebuchet MS"/>
                          <a:cs typeface="Trebuchet MS"/>
                          <a:sym typeface="Trebuchet MS"/>
                        </a:rPr>
                        <a:t>Justice</a:t>
                      </a:r>
                      <a:endParaRPr sz="1100" u="none" strike="noStrike" cap="none"/>
                    </a:p>
                  </a:txBody>
                  <a:tcPr marL="0" marR="0" marT="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2.676</a:t>
                      </a:r>
                      <a:endParaRPr sz="1100" u="none" strike="noStrike" cap="none" dirty="0"/>
                    </a:p>
                  </a:txBody>
                  <a:tcPr marL="5725" marR="5725" marT="5725"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2.676</a:t>
                      </a:r>
                      <a:endParaRPr sz="1100" u="none" strike="noStrike" cap="none" dirty="0"/>
                    </a:p>
                  </a:txBody>
                  <a:tcPr marL="5725" marR="5725" marT="5725"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1.092</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41</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rgbClr val="FF000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100" u="none" strike="noStrike" cap="none" dirty="0"/>
                        <a:t>1.904</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100" u="none" strike="noStrike" cap="none" dirty="0"/>
                        <a:t>1.904</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0.208</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11</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rgbClr val="FF0000"/>
                    </a:solidFill>
                  </a:tcPr>
                </a:tc>
                <a:extLst>
                  <a:ext uri="{0D108BD9-81ED-4DB2-BD59-A6C34878D82A}">
                    <a16:rowId xmlns:a16="http://schemas.microsoft.com/office/drawing/2014/main" val="10008"/>
                  </a:ext>
                </a:extLst>
              </a:tr>
              <a:tr h="297625">
                <a:tc>
                  <a:txBody>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262626"/>
                          </a:solidFill>
                          <a:latin typeface="Trebuchet MS"/>
                          <a:ea typeface="Trebuchet MS"/>
                          <a:cs typeface="Trebuchet MS"/>
                          <a:sym typeface="Trebuchet MS"/>
                        </a:rPr>
                        <a:t>Physical Planning &amp; Urban Development</a:t>
                      </a:r>
                      <a:endParaRPr sz="1100" u="none" strike="noStrike" cap="none"/>
                    </a:p>
                  </a:txBody>
                  <a:tcPr marL="0" marR="0" marT="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76.144</a:t>
                      </a:r>
                      <a:endParaRPr sz="1100" u="none" strike="noStrike" cap="none" dirty="0"/>
                    </a:p>
                  </a:txBody>
                  <a:tcPr marL="5725" marR="5725" marT="5725"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76.144</a:t>
                      </a:r>
                      <a:endParaRPr sz="1100" u="none" strike="noStrike" cap="none" dirty="0"/>
                    </a:p>
                  </a:txBody>
                  <a:tcPr marL="5725" marR="5725" marT="5725"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33.374</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44</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rgbClr val="FF000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100" u="none" strike="noStrike" cap="none" dirty="0"/>
                        <a:t>6.085</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100" u="none" strike="noStrike" cap="none" dirty="0"/>
                        <a:t>6.085</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3.589</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59</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rgbClr val="FFC000"/>
                    </a:solidFill>
                  </a:tcPr>
                </a:tc>
                <a:extLst>
                  <a:ext uri="{0D108BD9-81ED-4DB2-BD59-A6C34878D82A}">
                    <a16:rowId xmlns:a16="http://schemas.microsoft.com/office/drawing/2014/main" val="10009"/>
                  </a:ext>
                </a:extLst>
              </a:tr>
              <a:tr h="258350">
                <a:tc>
                  <a:txBody>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262626"/>
                          </a:solidFill>
                          <a:latin typeface="Trebuchet MS"/>
                          <a:ea typeface="Trebuchet MS"/>
                          <a:cs typeface="Trebuchet MS"/>
                          <a:sym typeface="Trebuchet MS"/>
                        </a:rPr>
                        <a:t>SDGI (O/H)</a:t>
                      </a:r>
                      <a:endParaRPr sz="1100" u="none" strike="noStrike" cap="none"/>
                    </a:p>
                  </a:txBody>
                  <a:tcPr marL="0" marR="0" marT="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0.000</a:t>
                      </a:r>
                      <a:endParaRPr sz="1100" u="none" strike="noStrike" cap="none" dirty="0"/>
                    </a:p>
                  </a:txBody>
                  <a:tcPr marL="5725" marR="5725" marT="5725"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0.000</a:t>
                      </a:r>
                      <a:endParaRPr sz="1100" u="none" strike="noStrike" cap="none" dirty="0"/>
                    </a:p>
                  </a:txBody>
                  <a:tcPr marL="5725" marR="5725" marT="5725"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rgbClr val="262626"/>
                        </a:solidFill>
                        <a:latin typeface="Trebuchet MS"/>
                        <a:ea typeface="Trebuchet MS"/>
                        <a:cs typeface="Trebuchet MS"/>
                        <a:sym typeface="Trebuchet MS"/>
                      </a:endParaRPr>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rgbClr val="262626"/>
                        </a:solidFill>
                        <a:latin typeface="Trebuchet MS"/>
                        <a:ea typeface="Trebuchet MS"/>
                        <a:cs typeface="Trebuchet MS"/>
                        <a:sym typeface="Trebuchet MS"/>
                      </a:endParaRPr>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100" u="none" strike="noStrike" cap="none" dirty="0"/>
                        <a:t>1.624</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100" u="none" strike="noStrike" cap="none" dirty="0"/>
                        <a:t>1.624</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0.303</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19</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rgbClr val="FF0000"/>
                    </a:solidFill>
                  </a:tcPr>
                </a:tc>
                <a:extLst>
                  <a:ext uri="{0D108BD9-81ED-4DB2-BD59-A6C34878D82A}">
                    <a16:rowId xmlns:a16="http://schemas.microsoft.com/office/drawing/2014/main" val="10010"/>
                  </a:ext>
                </a:extLst>
              </a:tr>
              <a:tr h="243050">
                <a:tc>
                  <a:txBody>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262626"/>
                          </a:solidFill>
                          <a:latin typeface="Trebuchet MS"/>
                          <a:ea typeface="Trebuchet MS"/>
                          <a:cs typeface="Trebuchet MS"/>
                          <a:sym typeface="Trebuchet MS"/>
                        </a:rPr>
                        <a:t>Home Affairs &amp; Culture</a:t>
                      </a:r>
                      <a:endParaRPr sz="1100" u="none" strike="noStrike" cap="none"/>
                    </a:p>
                  </a:txBody>
                  <a:tcPr marL="0" marR="0" marT="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8.572</a:t>
                      </a:r>
                      <a:endParaRPr sz="1100" u="none" strike="noStrike" cap="none" dirty="0"/>
                    </a:p>
                  </a:txBody>
                  <a:tcPr marL="5725" marR="5725" marT="5725"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8.572</a:t>
                      </a:r>
                      <a:endParaRPr sz="1100" u="none" strike="noStrike" cap="none" dirty="0"/>
                    </a:p>
                  </a:txBody>
                  <a:tcPr marL="5725" marR="5725" marT="5725"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13.339</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156</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rgbClr val="00B05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100" u="none" strike="noStrike" cap="none" dirty="0"/>
                        <a:t>0.409</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100" u="none" strike="noStrike" cap="none" dirty="0"/>
                        <a:t>0.409</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0.381</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93</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rgbClr val="00B050"/>
                    </a:solidFill>
                  </a:tcPr>
                </a:tc>
                <a:extLst>
                  <a:ext uri="{0D108BD9-81ED-4DB2-BD59-A6C34878D82A}">
                    <a16:rowId xmlns:a16="http://schemas.microsoft.com/office/drawing/2014/main" val="10011"/>
                  </a:ext>
                </a:extLst>
              </a:tr>
              <a:tr h="243050">
                <a:tc>
                  <a:txBody>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262626"/>
                          </a:solidFill>
                          <a:latin typeface="Trebuchet MS"/>
                          <a:ea typeface="Trebuchet MS"/>
                          <a:cs typeface="Trebuchet MS"/>
                          <a:sym typeface="Trebuchet MS"/>
                        </a:rPr>
                        <a:t>Commerce</a:t>
                      </a:r>
                      <a:endParaRPr sz="1100" u="none" strike="noStrike" cap="none"/>
                    </a:p>
                  </a:txBody>
                  <a:tcPr marL="0" marR="0" marT="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0.236</a:t>
                      </a:r>
                      <a:endParaRPr sz="1100" u="none" strike="noStrike" cap="none" dirty="0"/>
                    </a:p>
                  </a:txBody>
                  <a:tcPr marL="5725" marR="5725" marT="5725"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0.236</a:t>
                      </a:r>
                      <a:endParaRPr sz="1100" u="none" strike="noStrike" cap="none" dirty="0"/>
                    </a:p>
                  </a:txBody>
                  <a:tcPr marL="5725" marR="5725" marT="5725"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0.154</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66</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100" u="none" strike="noStrike" cap="none" dirty="0"/>
                        <a:t>0.605</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100" u="none" strike="noStrike" cap="none" dirty="0"/>
                        <a:t>0.605</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0.269</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48</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rgbClr val="FF0000"/>
                    </a:solidFill>
                  </a:tcPr>
                </a:tc>
                <a:extLst>
                  <a:ext uri="{0D108BD9-81ED-4DB2-BD59-A6C34878D82A}">
                    <a16:rowId xmlns:a16="http://schemas.microsoft.com/office/drawing/2014/main" val="10012"/>
                  </a:ext>
                </a:extLst>
              </a:tr>
              <a:tr h="243050">
                <a:tc>
                  <a:txBody>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262626"/>
                          </a:solidFill>
                          <a:latin typeface="Trebuchet MS"/>
                          <a:ea typeface="Trebuchet MS"/>
                          <a:cs typeface="Trebuchet MS"/>
                          <a:sym typeface="Trebuchet MS"/>
                        </a:rPr>
                        <a:t>Wealth Creation</a:t>
                      </a:r>
                      <a:endParaRPr sz="1100" u="none" strike="noStrike" cap="none"/>
                    </a:p>
                  </a:txBody>
                  <a:tcPr marL="0" marR="0" marT="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0.015</a:t>
                      </a:r>
                      <a:endParaRPr sz="1100" u="none" strike="noStrike" cap="none" dirty="0"/>
                    </a:p>
                  </a:txBody>
                  <a:tcPr marL="5725" marR="5725" marT="5725"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dirty="0">
                          <a:solidFill>
                            <a:srgbClr val="262626"/>
                          </a:solidFill>
                          <a:latin typeface="Trebuchet MS"/>
                          <a:ea typeface="Trebuchet MS"/>
                          <a:cs typeface="Trebuchet MS"/>
                          <a:sym typeface="Trebuchet MS"/>
                        </a:rPr>
                        <a:t>0.015</a:t>
                      </a:r>
                      <a:endParaRPr sz="1100" u="none" strike="noStrike" cap="none" dirty="0"/>
                    </a:p>
                  </a:txBody>
                  <a:tcPr marL="5725" marR="5725" marT="5725" marB="0" anchor="b">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0.005</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a:t>39</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rgbClr val="FF000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100" u="none" strike="noStrike" cap="none" dirty="0"/>
                        <a:t>2.667</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100" u="none" strike="noStrike" cap="none" dirty="0"/>
                        <a:t>2.667</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3.205</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t>120</a:t>
                      </a:r>
                      <a:endParaRPr sz="1100" u="none" strike="noStrike" cap="none" dirty="0"/>
                    </a:p>
                  </a:txBody>
                  <a:tcPr marL="7150" marR="7150" marT="7150" marB="0" anchor="ctr">
                    <a:lnT w="9525" cap="flat" cmpd="sng">
                      <a:solidFill>
                        <a:srgbClr val="D8D8D8"/>
                      </a:solidFill>
                      <a:prstDash val="dash"/>
                      <a:round/>
                      <a:headEnd type="none" w="sm" len="sm"/>
                      <a:tailEnd type="none" w="sm" len="sm"/>
                    </a:lnT>
                    <a:lnB w="9525" cap="flat" cmpd="sng">
                      <a:solidFill>
                        <a:srgbClr val="D8D8D8"/>
                      </a:solidFill>
                      <a:prstDash val="dash"/>
                      <a:round/>
                      <a:headEnd type="none" w="sm" len="sm"/>
                      <a:tailEnd type="none" w="sm" len="sm"/>
                    </a:lnB>
                    <a:solidFill>
                      <a:srgbClr val="00B050"/>
                    </a:solidFill>
                  </a:tcPr>
                </a:tc>
                <a:extLst>
                  <a:ext uri="{0D108BD9-81ED-4DB2-BD59-A6C34878D82A}">
                    <a16:rowId xmlns:a16="http://schemas.microsoft.com/office/drawing/2014/main" val="10013"/>
                  </a:ext>
                </a:extLst>
              </a:tr>
            </a:tbl>
          </a:graphicData>
        </a:graphic>
      </p:graphicFrame>
      <p:grpSp>
        <p:nvGrpSpPr>
          <p:cNvPr id="776" name="Google Shape;776;p45"/>
          <p:cNvGrpSpPr/>
          <p:nvPr/>
        </p:nvGrpSpPr>
        <p:grpSpPr>
          <a:xfrm>
            <a:off x="583266" y="643515"/>
            <a:ext cx="8378761" cy="434128"/>
            <a:chOff x="821763" y="685962"/>
            <a:chExt cx="11204669" cy="578836"/>
          </a:xfrm>
        </p:grpSpPr>
        <p:sp>
          <p:nvSpPr>
            <p:cNvPr id="777" name="Google Shape;777;p45"/>
            <p:cNvSpPr/>
            <p:nvPr/>
          </p:nvSpPr>
          <p:spPr>
            <a:xfrm>
              <a:off x="4997668" y="725179"/>
              <a:ext cx="1208193" cy="486933"/>
            </a:xfrm>
            <a:prstGeom prst="round2SameRect">
              <a:avLst>
                <a:gd name="adj1" fmla="val 50000"/>
                <a:gd name="adj2" fmla="val 0"/>
              </a:avLst>
            </a:prstGeom>
            <a:solidFill>
              <a:srgbClr val="567E94"/>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778" name="Google Shape;778;p45"/>
            <p:cNvSpPr/>
            <p:nvPr/>
          </p:nvSpPr>
          <p:spPr>
            <a:xfrm>
              <a:off x="2556784" y="725179"/>
              <a:ext cx="1173057" cy="486934"/>
            </a:xfrm>
            <a:prstGeom prst="round2SameRect">
              <a:avLst>
                <a:gd name="adj1" fmla="val 50000"/>
                <a:gd name="adj2" fmla="val 0"/>
              </a:avLst>
            </a:prstGeom>
            <a:solidFill>
              <a:srgbClr val="3CAAB2"/>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779" name="Google Shape;779;p45"/>
            <p:cNvSpPr/>
            <p:nvPr/>
          </p:nvSpPr>
          <p:spPr>
            <a:xfrm>
              <a:off x="6309723" y="738819"/>
              <a:ext cx="866258" cy="473293"/>
            </a:xfrm>
            <a:prstGeom prst="round2SameRect">
              <a:avLst>
                <a:gd name="adj1" fmla="val 50000"/>
                <a:gd name="adj2" fmla="val 0"/>
              </a:avLst>
            </a:prstGeom>
            <a:solidFill>
              <a:srgbClr val="52BE8A"/>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780" name="Google Shape;780;p45"/>
            <p:cNvSpPr txBox="1"/>
            <p:nvPr/>
          </p:nvSpPr>
          <p:spPr>
            <a:xfrm>
              <a:off x="2441487" y="703972"/>
              <a:ext cx="1410900" cy="523200"/>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700"/>
                <a:buFont typeface="Trebuchet MS"/>
                <a:buNone/>
                <a:tabLst/>
                <a:defRPr/>
              </a:pPr>
              <a:r>
                <a:rPr kumimoji="0" lang="en" sz="700" b="1" i="0" u="none" strike="noStrike" kern="0" cap="none" spc="0" normalizeH="0" baseline="0" noProof="0">
                  <a:ln>
                    <a:noFill/>
                  </a:ln>
                  <a:solidFill>
                    <a:srgbClr val="FFFFFF"/>
                  </a:solidFill>
                  <a:effectLst/>
                  <a:uLnTx/>
                  <a:uFillTx/>
                  <a:latin typeface="Trebuchet MS"/>
                  <a:ea typeface="Trebuchet MS"/>
                  <a:cs typeface="Trebuchet MS"/>
                  <a:sym typeface="Trebuchet MS"/>
                </a:rPr>
                <a:t>Y2023 Group </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700"/>
                <a:buFont typeface="Trebuchet MS"/>
                <a:buNone/>
                <a:tabLst/>
                <a:defRPr/>
              </a:pPr>
              <a:r>
                <a:rPr kumimoji="0" lang="en" sz="700" b="1" i="0" u="none" strike="noStrike" kern="0" cap="none" spc="0" normalizeH="0" baseline="0" noProof="0">
                  <a:ln>
                    <a:noFill/>
                  </a:ln>
                  <a:solidFill>
                    <a:srgbClr val="FFFFFF"/>
                  </a:solidFill>
                  <a:effectLst/>
                  <a:uLnTx/>
                  <a:uFillTx/>
                  <a:latin typeface="Trebuchet MS"/>
                  <a:ea typeface="Trebuchet MS"/>
                  <a:cs typeface="Trebuchet MS"/>
                  <a:sym typeface="Trebuchet MS"/>
                </a:rPr>
                <a:t>Budget Revenue </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700"/>
                <a:buFont typeface="Trebuchet MS"/>
                <a:buNone/>
                <a:tabLst/>
                <a:defRPr/>
              </a:pPr>
              <a:r>
                <a:rPr kumimoji="0" lang="en" sz="700" b="1" i="0" u="none" strike="noStrike" kern="0" cap="none" spc="0" normalizeH="0" baseline="0" noProof="0">
                  <a:ln>
                    <a:noFill/>
                  </a:ln>
                  <a:solidFill>
                    <a:srgbClr val="FFFFFF"/>
                  </a:solidFill>
                  <a:effectLst/>
                  <a:uLnTx/>
                  <a:uFillTx/>
                  <a:latin typeface="Trebuchet MS"/>
                  <a:ea typeface="Trebuchet MS"/>
                  <a:cs typeface="Trebuchet MS"/>
                  <a:sym typeface="Trebuchet MS"/>
                </a:rPr>
                <a:t>(₦’mn</a:t>
              </a:r>
              <a:endParaRPr kumimoji="0" sz="700" b="0" i="0" u="none" strike="noStrike" kern="0" cap="none" spc="0" normalizeH="0" baseline="0" noProof="0">
                <a:ln>
                  <a:noFill/>
                </a:ln>
                <a:solidFill>
                  <a:srgbClr val="000000"/>
                </a:solidFill>
                <a:effectLst/>
                <a:uLnTx/>
                <a:uFillTx/>
                <a:latin typeface="Trebuchet MS"/>
                <a:ea typeface="Trebuchet MS"/>
                <a:cs typeface="Trebuchet MS"/>
                <a:sym typeface="Trebuchet MS"/>
              </a:endParaRPr>
            </a:p>
          </p:txBody>
        </p:sp>
        <p:sp>
          <p:nvSpPr>
            <p:cNvPr id="781" name="Google Shape;781;p45"/>
            <p:cNvSpPr txBox="1"/>
            <p:nvPr/>
          </p:nvSpPr>
          <p:spPr>
            <a:xfrm>
              <a:off x="4902260" y="741599"/>
              <a:ext cx="1415626" cy="523199"/>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700"/>
                <a:buFont typeface="Trebuchet MS"/>
                <a:buNone/>
                <a:tabLst/>
                <a:defRPr/>
              </a:pPr>
              <a:r>
                <a:rPr kumimoji="0" lang="en" sz="700" b="1" i="0" u="none" strike="noStrike" kern="0" cap="none" spc="0" normalizeH="0" baseline="0" noProof="0" dirty="0">
                  <a:ln>
                    <a:noFill/>
                  </a:ln>
                  <a:solidFill>
                    <a:srgbClr val="FFFFFF"/>
                  </a:solidFill>
                  <a:effectLst/>
                  <a:uLnTx/>
                  <a:uFillTx/>
                  <a:latin typeface="Trebuchet MS"/>
                  <a:ea typeface="Trebuchet MS"/>
                  <a:cs typeface="Trebuchet MS"/>
                  <a:sym typeface="Trebuchet MS"/>
                </a:rPr>
                <a:t>MDA Actual Revenue</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0" cap="none" spc="0" normalizeH="0" baseline="0" noProof="0" dirty="0">
                  <a:ln>
                    <a:noFill/>
                  </a:ln>
                  <a:solidFill>
                    <a:srgbClr val="FFFFFF"/>
                  </a:solidFill>
                  <a:effectLst/>
                  <a:uLnTx/>
                  <a:uFillTx/>
                  <a:latin typeface="Trebuchet MS"/>
                  <a:ea typeface="Trebuchet MS"/>
                  <a:cs typeface="Trebuchet MS"/>
                  <a:sym typeface="Trebuchet MS"/>
                </a:rPr>
                <a:t>(Jan. – Dec.)</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700"/>
                <a:buFont typeface="Trebuchet MS"/>
                <a:buNone/>
                <a:tabLst/>
                <a:defRPr/>
              </a:pPr>
              <a:r>
                <a:rPr kumimoji="0" lang="en" sz="700" b="1" i="0" u="none" strike="noStrike" kern="0" cap="none" spc="0" normalizeH="0" baseline="0" noProof="0" dirty="0">
                  <a:ln>
                    <a:noFill/>
                  </a:ln>
                  <a:solidFill>
                    <a:srgbClr val="FFFFFF"/>
                  </a:solidFill>
                  <a:effectLst/>
                  <a:uLnTx/>
                  <a:uFillTx/>
                  <a:latin typeface="Trebuchet MS"/>
                  <a:ea typeface="Trebuchet MS"/>
                  <a:cs typeface="Trebuchet MS"/>
                  <a:sym typeface="Trebuchet MS"/>
                </a:rPr>
                <a:t>(₦’mn)</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82" name="Google Shape;782;p45"/>
            <p:cNvSpPr txBox="1"/>
            <p:nvPr/>
          </p:nvSpPr>
          <p:spPr>
            <a:xfrm>
              <a:off x="6455545" y="791049"/>
              <a:ext cx="570310" cy="420600"/>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800"/>
                <a:buFont typeface="Trebuchet MS"/>
                <a:buNone/>
                <a:tabLst/>
                <a:defRPr/>
              </a:pPr>
              <a:r>
                <a:rPr kumimoji="0" lang="en" sz="800" b="1" i="0" u="none" strike="noStrike" kern="0" cap="none" spc="0" normalizeH="0" baseline="0" noProof="0">
                  <a:ln>
                    <a:noFill/>
                  </a:ln>
                  <a:solidFill>
                    <a:srgbClr val="FFFFFF"/>
                  </a:solidFill>
                  <a:effectLst/>
                  <a:uLnTx/>
                  <a:uFillTx/>
                  <a:latin typeface="Trebuchet MS"/>
                  <a:ea typeface="Trebuchet MS"/>
                  <a:cs typeface="Trebuchet MS"/>
                  <a:sym typeface="Trebuchet MS"/>
                </a:rPr>
                <a:t>PERF. </a:t>
              </a:r>
              <a:br>
                <a:rPr kumimoji="0" lang="en" sz="800" b="1" i="0" u="none" strike="noStrike" kern="0" cap="none" spc="0" normalizeH="0" baseline="0" noProof="0">
                  <a:ln>
                    <a:noFill/>
                  </a:ln>
                  <a:solidFill>
                    <a:srgbClr val="FFFFFF"/>
                  </a:solidFill>
                  <a:effectLst/>
                  <a:uLnTx/>
                  <a:uFillTx/>
                  <a:latin typeface="Trebuchet MS"/>
                  <a:ea typeface="Trebuchet MS"/>
                  <a:cs typeface="Trebuchet MS"/>
                  <a:sym typeface="Trebuchet MS"/>
                </a:rPr>
              </a:br>
              <a:r>
                <a:rPr kumimoji="0" lang="en" sz="800" b="1" i="0" u="none" strike="noStrike" kern="0" cap="none" spc="0" normalizeH="0" baseline="0" noProof="0">
                  <a:ln>
                    <a:noFill/>
                  </a:ln>
                  <a:solidFill>
                    <a:srgbClr val="FFFFFF"/>
                  </a:solidFill>
                  <a:effectLst/>
                  <a:uLnTx/>
                  <a:uFillTx/>
                  <a:latin typeface="Trebuchet MS"/>
                  <a:ea typeface="Trebuchet MS"/>
                  <a:cs typeface="Trebuchet MS"/>
                  <a:sym typeface="Trebuchet MS"/>
                </a:rPr>
                <a:t>(%)</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83" name="Google Shape;783;p45"/>
            <p:cNvSpPr txBox="1"/>
            <p:nvPr/>
          </p:nvSpPr>
          <p:spPr>
            <a:xfrm>
              <a:off x="821763" y="778154"/>
              <a:ext cx="985800" cy="461700"/>
            </a:xfrm>
            <a:prstGeom prst="rect">
              <a:avLst/>
            </a:prstGeom>
            <a:noFill/>
            <a:ln>
              <a:noFill/>
            </a:ln>
          </p:spPr>
          <p:txBody>
            <a:bodyPr spcFirstLastPara="1" wrap="square" lIns="68575" tIns="34275" rIns="68575" bIns="3427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 sz="1800" b="0" i="0" u="none" strike="noStrike" kern="0" cap="none" spc="0" normalizeH="0" baseline="0" noProof="0">
                  <a:ln>
                    <a:noFill/>
                  </a:ln>
                  <a:solidFill>
                    <a:srgbClr val="000000"/>
                  </a:solidFill>
                  <a:effectLst/>
                  <a:uLnTx/>
                  <a:uFillTx/>
                  <a:latin typeface="Trebuchet MS"/>
                  <a:ea typeface="Trebuchet MS"/>
                  <a:cs typeface="Trebuchet MS"/>
                  <a:sym typeface="Trebuchet MS"/>
                </a:rPr>
                <a:t>MDAs</a:t>
              </a:r>
              <a:endParaRPr kumimoji="0" sz="1800" b="0" i="0" u="none" strike="noStrike" kern="0" cap="none" spc="0" normalizeH="0" baseline="0" noProof="0">
                <a:ln>
                  <a:noFill/>
                </a:ln>
                <a:solidFill>
                  <a:srgbClr val="000000"/>
                </a:solidFill>
                <a:effectLst/>
                <a:uLnTx/>
                <a:uFillTx/>
                <a:latin typeface="Trebuchet MS"/>
                <a:ea typeface="Trebuchet MS"/>
                <a:cs typeface="Trebuchet MS"/>
                <a:sym typeface="Trebuchet MS"/>
              </a:endParaRPr>
            </a:p>
          </p:txBody>
        </p:sp>
        <p:sp>
          <p:nvSpPr>
            <p:cNvPr id="784" name="Google Shape;784;p45"/>
            <p:cNvSpPr/>
            <p:nvPr/>
          </p:nvSpPr>
          <p:spPr>
            <a:xfrm>
              <a:off x="3778295" y="725179"/>
              <a:ext cx="1161140" cy="480006"/>
            </a:xfrm>
            <a:prstGeom prst="round2SameRect">
              <a:avLst>
                <a:gd name="adj1" fmla="val 50000"/>
                <a:gd name="adj2" fmla="val 0"/>
              </a:avLst>
            </a:prstGeom>
            <a:solidFill>
              <a:srgbClr val="3CAAB2"/>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785" name="Google Shape;785;p45"/>
            <p:cNvSpPr txBox="1"/>
            <p:nvPr/>
          </p:nvSpPr>
          <p:spPr>
            <a:xfrm>
              <a:off x="3645360" y="685962"/>
              <a:ext cx="1456612" cy="523180"/>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700"/>
                <a:buFont typeface="Trebuchet MS"/>
                <a:buNone/>
                <a:tabLst/>
                <a:defRPr/>
              </a:pPr>
              <a:r>
                <a:rPr kumimoji="0" lang="en" sz="700" b="1" i="0" u="none" strike="noStrike" kern="0" cap="none" spc="0" normalizeH="0" baseline="0" noProof="0" dirty="0">
                  <a:ln>
                    <a:noFill/>
                  </a:ln>
                  <a:solidFill>
                    <a:srgbClr val="FFFFFF"/>
                  </a:solidFill>
                  <a:effectLst/>
                  <a:uLnTx/>
                  <a:uFillTx/>
                  <a:latin typeface="Trebuchet MS"/>
                  <a:ea typeface="Trebuchet MS"/>
                  <a:cs typeface="Trebuchet MS"/>
                  <a:sym typeface="Trebuchet MS"/>
                </a:rPr>
                <a:t>Y2023 Budget </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en" sz="700" b="1" i="0" u="none" strike="noStrike" kern="0" cap="none" spc="0" normalizeH="0" baseline="0" noProof="0" dirty="0">
                  <a:ln>
                    <a:noFill/>
                  </a:ln>
                  <a:solidFill>
                    <a:srgbClr val="FFFFFF"/>
                  </a:solidFill>
                  <a:effectLst/>
                  <a:uLnTx/>
                  <a:uFillTx/>
                  <a:latin typeface="Trebuchet MS"/>
                  <a:ea typeface="Trebuchet MS"/>
                  <a:cs typeface="Trebuchet MS"/>
                  <a:sym typeface="Trebuchet MS"/>
                </a:rPr>
                <a:t>Revenue (Jan. – Dec.)</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700"/>
                <a:buFont typeface="Trebuchet MS"/>
                <a:buNone/>
                <a:tabLst/>
                <a:defRPr/>
              </a:pPr>
              <a:r>
                <a:rPr kumimoji="0" lang="en" sz="700" b="1" i="0" u="none" strike="noStrike" kern="0" cap="none" spc="0" normalizeH="0" baseline="0" noProof="0" dirty="0">
                  <a:ln>
                    <a:noFill/>
                  </a:ln>
                  <a:solidFill>
                    <a:srgbClr val="FFFFFF"/>
                  </a:solidFill>
                  <a:effectLst/>
                  <a:uLnTx/>
                  <a:uFillTx/>
                  <a:latin typeface="Trebuchet MS"/>
                  <a:ea typeface="Trebuchet MS"/>
                  <a:cs typeface="Trebuchet MS"/>
                  <a:sym typeface="Trebuchet MS"/>
                </a:rPr>
                <a:t> Cumulative (₦’mn)</a:t>
              </a:r>
              <a:endParaRPr kumimoji="0" sz="700" b="0" i="0" u="none" strike="noStrike" kern="0" cap="none" spc="0" normalizeH="0" baseline="0" noProof="0" dirty="0">
                <a:ln>
                  <a:noFill/>
                </a:ln>
                <a:solidFill>
                  <a:srgbClr val="000000"/>
                </a:solidFill>
                <a:effectLst/>
                <a:uLnTx/>
                <a:uFillTx/>
                <a:latin typeface="Trebuchet MS"/>
                <a:ea typeface="Trebuchet MS"/>
                <a:cs typeface="Trebuchet MS"/>
                <a:sym typeface="Trebuchet MS"/>
              </a:endParaRPr>
            </a:p>
          </p:txBody>
        </p:sp>
        <p:sp>
          <p:nvSpPr>
            <p:cNvPr id="786" name="Google Shape;786;p45"/>
            <p:cNvSpPr/>
            <p:nvPr/>
          </p:nvSpPr>
          <p:spPr>
            <a:xfrm>
              <a:off x="9791958" y="725179"/>
              <a:ext cx="1208193" cy="486933"/>
            </a:xfrm>
            <a:prstGeom prst="round2SameRect">
              <a:avLst>
                <a:gd name="adj1" fmla="val 50000"/>
                <a:gd name="adj2" fmla="val 0"/>
              </a:avLst>
            </a:prstGeom>
            <a:solidFill>
              <a:srgbClr val="567E94"/>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787" name="Google Shape;787;p45"/>
            <p:cNvSpPr/>
            <p:nvPr/>
          </p:nvSpPr>
          <p:spPr>
            <a:xfrm>
              <a:off x="7303776" y="725179"/>
              <a:ext cx="1173057" cy="486934"/>
            </a:xfrm>
            <a:prstGeom prst="round2SameRect">
              <a:avLst>
                <a:gd name="adj1" fmla="val 50000"/>
                <a:gd name="adj2" fmla="val 0"/>
              </a:avLst>
            </a:prstGeom>
            <a:solidFill>
              <a:srgbClr val="3CAAB2"/>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788" name="Google Shape;788;p45"/>
            <p:cNvSpPr/>
            <p:nvPr/>
          </p:nvSpPr>
          <p:spPr>
            <a:xfrm>
              <a:off x="11146822" y="738819"/>
              <a:ext cx="879610" cy="473293"/>
            </a:xfrm>
            <a:prstGeom prst="round2SameRect">
              <a:avLst>
                <a:gd name="adj1" fmla="val 50000"/>
                <a:gd name="adj2" fmla="val 0"/>
              </a:avLst>
            </a:prstGeom>
            <a:solidFill>
              <a:srgbClr val="52BE8A"/>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789" name="Google Shape;789;p45"/>
            <p:cNvSpPr/>
            <p:nvPr/>
          </p:nvSpPr>
          <p:spPr>
            <a:xfrm>
              <a:off x="8548936" y="725179"/>
              <a:ext cx="1161140" cy="480006"/>
            </a:xfrm>
            <a:prstGeom prst="round2SameRect">
              <a:avLst>
                <a:gd name="adj1" fmla="val 50000"/>
                <a:gd name="adj2" fmla="val 0"/>
              </a:avLst>
            </a:prstGeom>
            <a:solidFill>
              <a:srgbClr val="3CAAB2"/>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790" name="Google Shape;790;p45"/>
            <p:cNvSpPr txBox="1"/>
            <p:nvPr/>
          </p:nvSpPr>
          <p:spPr>
            <a:xfrm>
              <a:off x="7357811" y="723053"/>
              <a:ext cx="1181400" cy="523200"/>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700"/>
                <a:buFont typeface="Trebuchet MS"/>
                <a:buNone/>
                <a:tabLst/>
                <a:defRPr/>
              </a:pPr>
              <a:r>
                <a:rPr kumimoji="0" lang="en" sz="700" b="1" i="0" u="none" strike="noStrike" kern="0" cap="none" spc="0" normalizeH="0" baseline="0" noProof="0">
                  <a:ln>
                    <a:noFill/>
                  </a:ln>
                  <a:solidFill>
                    <a:srgbClr val="FFFFFF"/>
                  </a:solidFill>
                  <a:effectLst/>
                  <a:uLnTx/>
                  <a:uFillTx/>
                  <a:latin typeface="Trebuchet MS"/>
                  <a:ea typeface="Trebuchet MS"/>
                  <a:cs typeface="Trebuchet MS"/>
                  <a:sym typeface="Trebuchet MS"/>
                </a:rPr>
                <a:t>Y2023 Group </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700"/>
                <a:buFont typeface="Trebuchet MS"/>
                <a:buNone/>
                <a:tabLst/>
                <a:defRPr/>
              </a:pPr>
              <a:r>
                <a:rPr kumimoji="0" lang="en" sz="700" b="1" i="0" u="none" strike="noStrike" kern="0" cap="none" spc="0" normalizeH="0" baseline="0" noProof="0">
                  <a:ln>
                    <a:noFill/>
                  </a:ln>
                  <a:solidFill>
                    <a:srgbClr val="FFFFFF"/>
                  </a:solidFill>
                  <a:effectLst/>
                  <a:uLnTx/>
                  <a:uFillTx/>
                  <a:latin typeface="Trebuchet MS"/>
                  <a:ea typeface="Trebuchet MS"/>
                  <a:cs typeface="Trebuchet MS"/>
                  <a:sym typeface="Trebuchet MS"/>
                </a:rPr>
                <a:t>Budget </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700"/>
                <a:buFont typeface="Trebuchet MS"/>
                <a:buNone/>
                <a:tabLst/>
                <a:defRPr/>
              </a:pPr>
              <a:r>
                <a:rPr kumimoji="0" lang="en" sz="700" b="1" i="0" u="none" strike="noStrike" kern="0" cap="none" spc="0" normalizeH="0" baseline="0" noProof="0">
                  <a:ln>
                    <a:noFill/>
                  </a:ln>
                  <a:solidFill>
                    <a:srgbClr val="FFFFFF"/>
                  </a:solidFill>
                  <a:effectLst/>
                  <a:uLnTx/>
                  <a:uFillTx/>
                  <a:latin typeface="Trebuchet MS"/>
                  <a:ea typeface="Trebuchet MS"/>
                  <a:cs typeface="Trebuchet MS"/>
                  <a:sym typeface="Trebuchet MS"/>
                </a:rPr>
                <a:t>Capex (₦’mn)</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91" name="Google Shape;791;p45"/>
            <p:cNvSpPr txBox="1"/>
            <p:nvPr/>
          </p:nvSpPr>
          <p:spPr>
            <a:xfrm>
              <a:off x="9734661" y="721549"/>
              <a:ext cx="1308300" cy="523200"/>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700"/>
                <a:buFont typeface="Trebuchet MS"/>
                <a:buNone/>
                <a:tabLst/>
                <a:defRPr/>
              </a:pPr>
              <a:r>
                <a:rPr kumimoji="0" lang="en" sz="700" b="1" i="0" u="none" strike="noStrike" kern="0" cap="none" spc="0" normalizeH="0" baseline="0" noProof="0" dirty="0">
                  <a:ln>
                    <a:noFill/>
                  </a:ln>
                  <a:solidFill>
                    <a:srgbClr val="FFFFFF"/>
                  </a:solidFill>
                  <a:effectLst/>
                  <a:uLnTx/>
                  <a:uFillTx/>
                  <a:latin typeface="Trebuchet MS"/>
                  <a:ea typeface="Trebuchet MS"/>
                  <a:cs typeface="Trebuchet MS"/>
                  <a:sym typeface="Trebuchet MS"/>
                </a:rPr>
                <a:t>MDA Actual Capex</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0" cap="none" spc="0" normalizeH="0" baseline="0" noProof="0" dirty="0">
                  <a:ln>
                    <a:noFill/>
                  </a:ln>
                  <a:solidFill>
                    <a:srgbClr val="FFFFFF"/>
                  </a:solidFill>
                  <a:effectLst/>
                  <a:uLnTx/>
                  <a:uFillTx/>
                  <a:latin typeface="Trebuchet MS"/>
                  <a:ea typeface="Trebuchet MS"/>
                  <a:cs typeface="Trebuchet MS"/>
                  <a:sym typeface="Trebuchet MS"/>
                </a:rPr>
                <a:t>(Jan. – Dec.)</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700"/>
                <a:buFont typeface="Trebuchet MS"/>
                <a:buNone/>
                <a:tabLst/>
                <a:defRPr/>
              </a:pPr>
              <a:r>
                <a:rPr kumimoji="0" lang="en" sz="700" b="1" i="0" u="none" strike="noStrike" kern="0" cap="none" spc="0" normalizeH="0" baseline="0" noProof="0" dirty="0">
                  <a:ln>
                    <a:noFill/>
                  </a:ln>
                  <a:solidFill>
                    <a:srgbClr val="FFFFFF"/>
                  </a:solidFill>
                  <a:effectLst/>
                  <a:uLnTx/>
                  <a:uFillTx/>
                  <a:latin typeface="Trebuchet MS"/>
                  <a:ea typeface="Trebuchet MS"/>
                  <a:cs typeface="Trebuchet MS"/>
                  <a:sym typeface="Trebuchet MS"/>
                </a:rPr>
                <a:t>(₦’mn)</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92" name="Google Shape;792;p45"/>
            <p:cNvSpPr txBox="1"/>
            <p:nvPr/>
          </p:nvSpPr>
          <p:spPr>
            <a:xfrm>
              <a:off x="11217040" y="778154"/>
              <a:ext cx="723900" cy="420600"/>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800"/>
                <a:buFont typeface="Trebuchet MS"/>
                <a:buNone/>
                <a:tabLst/>
                <a:defRPr/>
              </a:pPr>
              <a:r>
                <a:rPr kumimoji="0" lang="en" sz="800" b="1" i="0" u="none" strike="noStrike" kern="0" cap="none" spc="0" normalizeH="0" baseline="0" noProof="0" dirty="0">
                  <a:ln>
                    <a:noFill/>
                  </a:ln>
                  <a:solidFill>
                    <a:srgbClr val="FFFFFF"/>
                  </a:solidFill>
                  <a:effectLst/>
                  <a:uLnTx/>
                  <a:uFillTx/>
                  <a:latin typeface="Trebuchet MS"/>
                  <a:ea typeface="Trebuchet MS"/>
                  <a:cs typeface="Trebuchet MS"/>
                  <a:sym typeface="Trebuchet MS"/>
                </a:rPr>
                <a:t>PERF. </a:t>
              </a:r>
              <a:br>
                <a:rPr kumimoji="0" lang="en" sz="800" b="1" i="0" u="none" strike="noStrike" kern="0" cap="none" spc="0" normalizeH="0" baseline="0" noProof="0" dirty="0">
                  <a:ln>
                    <a:noFill/>
                  </a:ln>
                  <a:solidFill>
                    <a:srgbClr val="FFFFFF"/>
                  </a:solidFill>
                  <a:effectLst/>
                  <a:uLnTx/>
                  <a:uFillTx/>
                  <a:latin typeface="Trebuchet MS"/>
                  <a:ea typeface="Trebuchet MS"/>
                  <a:cs typeface="Trebuchet MS"/>
                  <a:sym typeface="Trebuchet MS"/>
                </a:rPr>
              </a:br>
              <a:r>
                <a:rPr kumimoji="0" lang="en" sz="800" b="1" i="0" u="none" strike="noStrike" kern="0" cap="none" spc="0" normalizeH="0" baseline="0" noProof="0" dirty="0">
                  <a:ln>
                    <a:noFill/>
                  </a:ln>
                  <a:solidFill>
                    <a:srgbClr val="FFFFFF"/>
                  </a:solidFill>
                  <a:effectLst/>
                  <a:uLnTx/>
                  <a:uFillTx/>
                  <a:latin typeface="Trebuchet MS"/>
                  <a:ea typeface="Trebuchet MS"/>
                  <a:cs typeface="Trebuchet MS"/>
                  <a:sym typeface="Trebuchet MS"/>
                </a:rPr>
                <a:t>(%)</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93" name="Google Shape;793;p45"/>
            <p:cNvSpPr txBox="1"/>
            <p:nvPr/>
          </p:nvSpPr>
          <p:spPr>
            <a:xfrm>
              <a:off x="8429658" y="714105"/>
              <a:ext cx="1395408" cy="523179"/>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700"/>
                <a:buFont typeface="Trebuchet MS"/>
                <a:buNone/>
                <a:tabLst/>
                <a:defRPr/>
              </a:pPr>
              <a:r>
                <a:rPr kumimoji="0" lang="en" sz="700" b="1" i="0" u="none" strike="noStrike" kern="0" cap="none" spc="0" normalizeH="0" baseline="0" noProof="0" dirty="0">
                  <a:ln>
                    <a:noFill/>
                  </a:ln>
                  <a:solidFill>
                    <a:srgbClr val="FFFFFF"/>
                  </a:solidFill>
                  <a:effectLst/>
                  <a:uLnTx/>
                  <a:uFillTx/>
                  <a:latin typeface="Trebuchet MS"/>
                  <a:ea typeface="Trebuchet MS"/>
                  <a:cs typeface="Trebuchet MS"/>
                  <a:sym typeface="Trebuchet MS"/>
                </a:rPr>
                <a:t>Y2023 Budget </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00" b="1" i="0" u="none" strike="noStrike" kern="0" cap="none" spc="0" normalizeH="0" baseline="0" noProof="0" dirty="0">
                  <a:ln>
                    <a:noFill/>
                  </a:ln>
                  <a:solidFill>
                    <a:srgbClr val="FFFFFF"/>
                  </a:solidFill>
                  <a:effectLst/>
                  <a:uLnTx/>
                  <a:uFillTx/>
                  <a:latin typeface="Trebuchet MS"/>
                  <a:ea typeface="Trebuchet MS"/>
                  <a:cs typeface="Trebuchet MS"/>
                  <a:sym typeface="Trebuchet MS"/>
                </a:rPr>
                <a:t>CAPEX (Jan. – Dec.)</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700"/>
                <a:buFont typeface="Trebuchet MS"/>
                <a:buNone/>
                <a:tabLst/>
                <a:defRPr/>
              </a:pPr>
              <a:r>
                <a:rPr kumimoji="0" lang="en" sz="700" b="1" i="0" u="none" strike="noStrike" kern="0" cap="none" spc="0" normalizeH="0" baseline="0" noProof="0" dirty="0">
                  <a:ln>
                    <a:noFill/>
                  </a:ln>
                  <a:solidFill>
                    <a:srgbClr val="FFFFFF"/>
                  </a:solidFill>
                  <a:effectLst/>
                  <a:uLnTx/>
                  <a:uFillTx/>
                  <a:latin typeface="Trebuchet MS"/>
                  <a:ea typeface="Trebuchet MS"/>
                  <a:cs typeface="Trebuchet MS"/>
                  <a:sym typeface="Trebuchet MS"/>
                </a:rPr>
                <a:t> Cumulative (₦’mn)</a:t>
              </a:r>
              <a:endParaRPr kumimoji="0" sz="700" b="0" i="0" u="none" strike="noStrike" kern="0" cap="none" spc="0" normalizeH="0" baseline="0" noProof="0" dirty="0">
                <a:ln>
                  <a:noFill/>
                </a:ln>
                <a:solidFill>
                  <a:srgbClr val="000000"/>
                </a:solidFill>
                <a:effectLst/>
                <a:uLnTx/>
                <a:uFillTx/>
                <a:latin typeface="Trebuchet MS"/>
                <a:ea typeface="Trebuchet MS"/>
                <a:cs typeface="Trebuchet MS"/>
                <a:sym typeface="Trebuchet MS"/>
              </a:endParaRPr>
            </a:p>
          </p:txBody>
        </p:sp>
      </p:grpSp>
      <p:grpSp>
        <p:nvGrpSpPr>
          <p:cNvPr id="3" name="Group 2">
            <a:extLst>
              <a:ext uri="{FF2B5EF4-FFF2-40B4-BE49-F238E27FC236}">
                <a16:creationId xmlns:a16="http://schemas.microsoft.com/office/drawing/2014/main" id="{E79C8CFA-10AB-BFC7-1600-22C78C5A2F15}"/>
              </a:ext>
            </a:extLst>
          </p:cNvPr>
          <p:cNvGrpSpPr/>
          <p:nvPr/>
        </p:nvGrpSpPr>
        <p:grpSpPr>
          <a:xfrm>
            <a:off x="0" y="541"/>
            <a:ext cx="9144000" cy="630869"/>
            <a:chOff x="0" y="541"/>
            <a:chExt cx="9144000" cy="630869"/>
          </a:xfrm>
        </p:grpSpPr>
        <p:grpSp>
          <p:nvGrpSpPr>
            <p:cNvPr id="4" name="Google Shape;300;p30">
              <a:extLst>
                <a:ext uri="{FF2B5EF4-FFF2-40B4-BE49-F238E27FC236}">
                  <a16:creationId xmlns:a16="http://schemas.microsoft.com/office/drawing/2014/main" id="{E53B62D4-AC4D-B775-41FF-1AAA2E78B8C1}"/>
                </a:ext>
              </a:extLst>
            </p:cNvPr>
            <p:cNvGrpSpPr/>
            <p:nvPr/>
          </p:nvGrpSpPr>
          <p:grpSpPr>
            <a:xfrm>
              <a:off x="0" y="541"/>
              <a:ext cx="9144000" cy="518622"/>
              <a:chOff x="0" y="721"/>
              <a:chExt cx="12192000" cy="691496"/>
            </a:xfrm>
          </p:grpSpPr>
          <p:sp>
            <p:nvSpPr>
              <p:cNvPr id="10" name="Google Shape;301;p30">
                <a:extLst>
                  <a:ext uri="{FF2B5EF4-FFF2-40B4-BE49-F238E27FC236}">
                    <a16:creationId xmlns:a16="http://schemas.microsoft.com/office/drawing/2014/main" id="{AB7BCD98-6D5E-805E-7F88-9789FF67D097}"/>
                  </a:ext>
                </a:extLst>
              </p:cNvPr>
              <p:cNvSpPr/>
              <p:nvPr/>
            </p:nvSpPr>
            <p:spPr>
              <a:xfrm>
                <a:off x="0" y="721"/>
                <a:ext cx="12192000" cy="691496"/>
              </a:xfrm>
              <a:prstGeom prst="rect">
                <a:avLst/>
              </a:prstGeom>
              <a:solidFill>
                <a:srgbClr val="01374D"/>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Calibri"/>
                  <a:ea typeface="Calibri"/>
                  <a:cs typeface="Calibri"/>
                  <a:sym typeface="Calibri"/>
                </a:endParaRPr>
              </a:p>
            </p:txBody>
          </p:sp>
          <p:sp>
            <p:nvSpPr>
              <p:cNvPr id="11" name="Google Shape;302;p30">
                <a:extLst>
                  <a:ext uri="{FF2B5EF4-FFF2-40B4-BE49-F238E27FC236}">
                    <a16:creationId xmlns:a16="http://schemas.microsoft.com/office/drawing/2014/main" id="{CF163117-BCF9-4332-3EB5-D1FB6B97AD36}"/>
                  </a:ext>
                </a:extLst>
              </p:cNvPr>
              <p:cNvSpPr/>
              <p:nvPr/>
            </p:nvSpPr>
            <p:spPr>
              <a:xfrm>
                <a:off x="1388135" y="70389"/>
                <a:ext cx="8093507" cy="363869"/>
              </a:xfrm>
              <a:prstGeom prst="roundRect">
                <a:avLst>
                  <a:gd name="adj" fmla="val 31201"/>
                </a:avLst>
              </a:prstGeom>
              <a:noFill/>
              <a:ln w="19050" cap="flat" cmpd="sng">
                <a:solidFill>
                  <a:srgbClr val="00B0F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Calibri"/>
                  <a:ea typeface="Calibri"/>
                  <a:cs typeface="Calibri"/>
                  <a:sym typeface="Calibri"/>
                </a:endParaRPr>
              </a:p>
            </p:txBody>
          </p:sp>
          <p:cxnSp>
            <p:nvCxnSpPr>
              <p:cNvPr id="12" name="Google Shape;303;p30">
                <a:extLst>
                  <a:ext uri="{FF2B5EF4-FFF2-40B4-BE49-F238E27FC236}">
                    <a16:creationId xmlns:a16="http://schemas.microsoft.com/office/drawing/2014/main" id="{544C3F45-D8B1-B543-2CE3-D2F3E677F2F9}"/>
                  </a:ext>
                </a:extLst>
              </p:cNvPr>
              <p:cNvCxnSpPr/>
              <p:nvPr/>
            </p:nvCxnSpPr>
            <p:spPr>
              <a:xfrm>
                <a:off x="5428144" y="513658"/>
                <a:ext cx="1014984" cy="0"/>
              </a:xfrm>
              <a:prstGeom prst="straightConnector1">
                <a:avLst/>
              </a:prstGeom>
              <a:noFill/>
              <a:ln w="19050" cap="flat" cmpd="sng">
                <a:solidFill>
                  <a:schemeClr val="lt1"/>
                </a:solidFill>
                <a:prstDash val="solid"/>
                <a:miter lim="800000"/>
                <a:headEnd type="none" w="sm" len="sm"/>
                <a:tailEnd type="none" w="sm" len="sm"/>
              </a:ln>
            </p:spPr>
          </p:cxnSp>
          <p:cxnSp>
            <p:nvCxnSpPr>
              <p:cNvPr id="13" name="Google Shape;304;p30">
                <a:extLst>
                  <a:ext uri="{FF2B5EF4-FFF2-40B4-BE49-F238E27FC236}">
                    <a16:creationId xmlns:a16="http://schemas.microsoft.com/office/drawing/2014/main" id="{4C23BAB2-755B-2E37-4594-2F28A7B79845}"/>
                  </a:ext>
                </a:extLst>
              </p:cNvPr>
              <p:cNvCxnSpPr/>
              <p:nvPr/>
            </p:nvCxnSpPr>
            <p:spPr>
              <a:xfrm>
                <a:off x="5428144" y="621481"/>
                <a:ext cx="792000" cy="0"/>
              </a:xfrm>
              <a:prstGeom prst="straightConnector1">
                <a:avLst/>
              </a:prstGeom>
              <a:noFill/>
              <a:ln w="19050" cap="flat" cmpd="sng">
                <a:solidFill>
                  <a:schemeClr val="lt1"/>
                </a:solidFill>
                <a:prstDash val="solid"/>
                <a:miter lim="800000"/>
                <a:headEnd type="none" w="sm" len="sm"/>
                <a:tailEnd type="none" w="sm" len="sm"/>
              </a:ln>
            </p:spPr>
          </p:cxnSp>
        </p:grpSp>
        <p:sp>
          <p:nvSpPr>
            <p:cNvPr id="5" name="Google Shape;309;p30">
              <a:extLst>
                <a:ext uri="{FF2B5EF4-FFF2-40B4-BE49-F238E27FC236}">
                  <a16:creationId xmlns:a16="http://schemas.microsoft.com/office/drawing/2014/main" id="{77C9EAB5-63D3-2E22-D334-E2E183C80897}"/>
                </a:ext>
              </a:extLst>
            </p:cNvPr>
            <p:cNvSpPr txBox="1"/>
            <p:nvPr/>
          </p:nvSpPr>
          <p:spPr>
            <a:xfrm>
              <a:off x="1916267" y="50532"/>
              <a:ext cx="26556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Trebuchet MS"/>
                <a:ea typeface="Trebuchet MS"/>
                <a:cs typeface="Trebuchet MS"/>
                <a:sym typeface="Trebuchet MS"/>
              </a:endParaRPr>
            </a:p>
          </p:txBody>
        </p:sp>
        <p:sp>
          <p:nvSpPr>
            <p:cNvPr id="6" name="Flowchart: Connector 5">
              <a:extLst>
                <a:ext uri="{FF2B5EF4-FFF2-40B4-BE49-F238E27FC236}">
                  <a16:creationId xmlns:a16="http://schemas.microsoft.com/office/drawing/2014/main" id="{80490EEC-13EA-8B30-6833-8970C9B83584}"/>
                </a:ext>
              </a:extLst>
            </p:cNvPr>
            <p:cNvSpPr/>
            <p:nvPr/>
          </p:nvSpPr>
          <p:spPr>
            <a:xfrm>
              <a:off x="34105" y="126138"/>
              <a:ext cx="504000" cy="504000"/>
            </a:xfrm>
            <a:prstGeom prst="flowChartConnector">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oogle Shape;306;p30">
              <a:extLst>
                <a:ext uri="{FF2B5EF4-FFF2-40B4-BE49-F238E27FC236}">
                  <a16:creationId xmlns:a16="http://schemas.microsoft.com/office/drawing/2014/main" id="{925980C2-901B-3BEC-5B44-BBFEEEC33B72}"/>
                </a:ext>
              </a:extLst>
            </p:cNvPr>
            <p:cNvPicPr preferRelativeResize="0"/>
            <p:nvPr/>
          </p:nvPicPr>
          <p:blipFill rotWithShape="1">
            <a:blip r:embed="rId3">
              <a:alphaModFix/>
            </a:blip>
            <a:srcRect/>
            <a:stretch/>
          </p:blipFill>
          <p:spPr>
            <a:xfrm>
              <a:off x="95525" y="196851"/>
              <a:ext cx="352948" cy="362573"/>
            </a:xfrm>
            <a:prstGeom prst="rect">
              <a:avLst/>
            </a:prstGeom>
            <a:noFill/>
            <a:ln>
              <a:noFill/>
            </a:ln>
          </p:spPr>
        </p:pic>
        <p:sp>
          <p:nvSpPr>
            <p:cNvPr id="8" name="Flowchart: Connector 7">
              <a:extLst>
                <a:ext uri="{FF2B5EF4-FFF2-40B4-BE49-F238E27FC236}">
                  <a16:creationId xmlns:a16="http://schemas.microsoft.com/office/drawing/2014/main" id="{AB91912E-A187-6E5B-8120-E047B5548293}"/>
                </a:ext>
              </a:extLst>
            </p:cNvPr>
            <p:cNvSpPr/>
            <p:nvPr/>
          </p:nvSpPr>
          <p:spPr>
            <a:xfrm>
              <a:off x="8575876" y="127410"/>
              <a:ext cx="504000" cy="504000"/>
            </a:xfrm>
            <a:prstGeom prst="flowChartConnector">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oogle Shape;308;p30" descr="A group of colorful birds&#10;&#10;Description automatically generated with low confidence">
              <a:extLst>
                <a:ext uri="{FF2B5EF4-FFF2-40B4-BE49-F238E27FC236}">
                  <a16:creationId xmlns:a16="http://schemas.microsoft.com/office/drawing/2014/main" id="{91076BC7-F995-A9B6-2603-AE0BD628CA13}"/>
                </a:ext>
              </a:extLst>
            </p:cNvPr>
            <p:cNvPicPr preferRelativeResize="0"/>
            <p:nvPr/>
          </p:nvPicPr>
          <p:blipFill rotWithShape="1">
            <a:blip r:embed="rId4">
              <a:alphaModFix/>
            </a:blip>
            <a:srcRect/>
            <a:stretch/>
          </p:blipFill>
          <p:spPr>
            <a:xfrm>
              <a:off x="8611312" y="162707"/>
              <a:ext cx="433128" cy="432180"/>
            </a:xfrm>
            <a:prstGeom prst="flowChartConnector">
              <a:avLst/>
            </a:prstGeom>
            <a:blipFill rotWithShape="1">
              <a:blip r:embed="rId5">
                <a:alphaModFix amt="29000"/>
              </a:blip>
              <a:stretch>
                <a:fillRect/>
              </a:stretch>
            </a:blipFill>
            <a:ln>
              <a:noFill/>
            </a:ln>
          </p:spPr>
        </p:pic>
      </p:grpSp>
      <p:sp>
        <p:nvSpPr>
          <p:cNvPr id="2" name="Google Shape;802;p45">
            <a:extLst>
              <a:ext uri="{FF2B5EF4-FFF2-40B4-BE49-F238E27FC236}">
                <a16:creationId xmlns:a16="http://schemas.microsoft.com/office/drawing/2014/main" id="{6454D1CE-4726-AF1D-6DE6-8E5168F0C0DE}"/>
              </a:ext>
            </a:extLst>
          </p:cNvPr>
          <p:cNvSpPr txBox="1"/>
          <p:nvPr/>
        </p:nvSpPr>
        <p:spPr>
          <a:xfrm>
            <a:off x="1048848" y="60496"/>
            <a:ext cx="6070130" cy="284700"/>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 sz="1400" b="0" i="0" u="none" strike="noStrike" kern="0" cap="small" spc="0" normalizeH="0" baseline="0" noProof="0" dirty="0">
                <a:ln>
                  <a:noFill/>
                </a:ln>
                <a:solidFill>
                  <a:srgbClr val="FFFFFF"/>
                </a:solidFill>
                <a:effectLst/>
                <a:uLnTx/>
                <a:uFillTx/>
                <a:latin typeface="Trebuchet MS"/>
                <a:ea typeface="Trebuchet MS"/>
                <a:cs typeface="Trebuchet MS"/>
                <a:sym typeface="Trebuchet MS"/>
              </a:rPr>
              <a:t>4</a:t>
            </a:r>
            <a:r>
              <a:rPr kumimoji="0" lang="en" sz="1400" b="0" i="0" u="none" strike="noStrike" kern="0" cap="small" spc="0" normalizeH="0" baseline="30000" noProof="0" dirty="0">
                <a:ln>
                  <a:noFill/>
                </a:ln>
                <a:solidFill>
                  <a:srgbClr val="FFFFFF"/>
                </a:solidFill>
                <a:effectLst/>
                <a:uLnTx/>
                <a:uFillTx/>
                <a:latin typeface="Trebuchet MS"/>
                <a:ea typeface="Trebuchet MS"/>
                <a:cs typeface="Trebuchet MS"/>
                <a:sym typeface="Trebuchet MS"/>
              </a:rPr>
              <a:t>th</a:t>
            </a:r>
            <a:r>
              <a:rPr kumimoji="0" lang="en" sz="1400" b="0" i="0" u="none" strike="noStrike" kern="0" cap="small" spc="0" normalizeH="0" baseline="0" noProof="0" dirty="0">
                <a:ln>
                  <a:noFill/>
                </a:ln>
                <a:solidFill>
                  <a:srgbClr val="FFFFFF"/>
                </a:solidFill>
                <a:effectLst/>
                <a:uLnTx/>
                <a:uFillTx/>
                <a:latin typeface="Trebuchet MS"/>
                <a:ea typeface="Trebuchet MS"/>
                <a:cs typeface="Trebuchet MS"/>
                <a:sym typeface="Trebuchet MS"/>
              </a:rPr>
              <a:t> Quarter / Half Y2023 Revenue &amp; Capital Expenditure Performance ….2/2</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p46"/>
          <p:cNvSpPr txBox="1"/>
          <p:nvPr/>
        </p:nvSpPr>
        <p:spPr>
          <a:xfrm>
            <a:off x="3180264" y="2466355"/>
            <a:ext cx="5217087" cy="338564"/>
          </a:xfrm>
          <a:prstGeom prst="rect">
            <a:avLst/>
          </a:prstGeom>
          <a:noFill/>
          <a:ln w="38100" cap="flat" cmpd="sng">
            <a:solidFill>
              <a:srgbClr val="004E66"/>
            </a:solidFill>
            <a:prstDash val="solid"/>
            <a:miter lim="400000"/>
            <a:headEnd type="none" w="sm" len="sm"/>
            <a:tailEnd type="none" w="sm" len="sm"/>
          </a:ln>
          <a:effectLst>
            <a:outerShdw blurRad="12700" dist="12700" rotWithShape="0">
              <a:srgbClr val="000000">
                <a:alpha val="14509"/>
              </a:srgbClr>
            </a:outerShdw>
          </a:effectLst>
        </p:spPr>
        <p:txBody>
          <a:bodyPr spcFirstLastPara="1" wrap="square" lIns="45725" tIns="45725" rIns="45725" bIns="45725" anchor="ctr" anchorCtr="0">
            <a:spAutoFit/>
          </a:bodyPr>
          <a:lstStyle/>
          <a:p>
            <a:pPr marL="0" marR="0" lvl="0" indent="0" defTabSz="914400" rtl="0" eaLnBrk="1" fontAlgn="auto" latinLnBrk="0" hangingPunct="1">
              <a:lnSpc>
                <a:spcPct val="100000"/>
              </a:lnSpc>
              <a:spcBef>
                <a:spcPts val="0"/>
              </a:spcBef>
              <a:spcAft>
                <a:spcPts val="0"/>
              </a:spcAft>
              <a:buClr>
                <a:srgbClr val="004E66"/>
              </a:buClr>
              <a:buSzPts val="1600"/>
              <a:buFont typeface="Trebuchet MS"/>
              <a:buNone/>
              <a:tabLst/>
              <a:defRPr/>
            </a:pPr>
            <a:r>
              <a:rPr kumimoji="0" lang="en" sz="1600" b="1" i="0" u="none" strike="noStrike" kern="0" cap="small" spc="0" normalizeH="0" baseline="0" noProof="0" dirty="0">
                <a:ln>
                  <a:noFill/>
                </a:ln>
                <a:solidFill>
                  <a:srgbClr val="004E66"/>
                </a:solidFill>
                <a:effectLst/>
                <a:uLnTx/>
                <a:uFillTx/>
                <a:latin typeface="Trebuchet MS"/>
                <a:ea typeface="Trebuchet MS"/>
                <a:cs typeface="Trebuchet MS"/>
                <a:sym typeface="Trebuchet MS"/>
              </a:rPr>
              <a:t>Capital/Recurrent Expenditure Performance Highlights</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09" name="Google Shape;809;p46"/>
          <p:cNvSpPr/>
          <p:nvPr/>
        </p:nvSpPr>
        <p:spPr>
          <a:xfrm>
            <a:off x="3290978" y="2858308"/>
            <a:ext cx="309900" cy="144300"/>
          </a:xfrm>
          <a:prstGeom prst="rect">
            <a:avLst/>
          </a:prstGeom>
          <a:solidFill>
            <a:srgbClr val="DCDCDC"/>
          </a:solidFill>
          <a:ln>
            <a:noFill/>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Calibri"/>
              <a:buNone/>
              <a:tabLst/>
              <a:defRPr/>
            </a:pPr>
            <a:endParaRPr kumimoji="0" sz="800" b="0" i="0" u="none" strike="noStrike" kern="0" cap="none" spc="0" normalizeH="0" baseline="0" noProof="0">
              <a:ln>
                <a:noFill/>
              </a:ln>
              <a:solidFill>
                <a:srgbClr val="252D30"/>
              </a:solidFill>
              <a:effectLst/>
              <a:uLnTx/>
              <a:uFillTx/>
              <a:latin typeface="Helvetica Neue"/>
              <a:ea typeface="Helvetica Neue"/>
              <a:cs typeface="Helvetica Neue"/>
              <a:sym typeface="Helvetica Neue"/>
            </a:endParaRPr>
          </a:p>
        </p:txBody>
      </p:sp>
      <p:sp>
        <p:nvSpPr>
          <p:cNvPr id="810" name="Google Shape;810;p46"/>
          <p:cNvSpPr/>
          <p:nvPr/>
        </p:nvSpPr>
        <p:spPr>
          <a:xfrm>
            <a:off x="3614814" y="2858308"/>
            <a:ext cx="309900" cy="144300"/>
          </a:xfrm>
          <a:prstGeom prst="rect">
            <a:avLst/>
          </a:prstGeom>
          <a:solidFill>
            <a:srgbClr val="DBDBDB"/>
          </a:solidFill>
          <a:ln>
            <a:noFill/>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Calibri"/>
              <a:buNone/>
              <a:tabLst/>
              <a:defRPr/>
            </a:pPr>
            <a:endParaRPr kumimoji="0" sz="800" b="0" i="0" u="none" strike="noStrike" kern="0" cap="none" spc="0" normalizeH="0" baseline="0" noProof="0">
              <a:ln>
                <a:noFill/>
              </a:ln>
              <a:solidFill>
                <a:srgbClr val="252D30"/>
              </a:solidFill>
              <a:effectLst/>
              <a:uLnTx/>
              <a:uFillTx/>
              <a:latin typeface="Helvetica Neue"/>
              <a:ea typeface="Helvetica Neue"/>
              <a:cs typeface="Helvetica Neue"/>
              <a:sym typeface="Helvetica Neue"/>
            </a:endParaRPr>
          </a:p>
        </p:txBody>
      </p:sp>
      <p:sp>
        <p:nvSpPr>
          <p:cNvPr id="811" name="Google Shape;811;p46"/>
          <p:cNvSpPr/>
          <p:nvPr/>
        </p:nvSpPr>
        <p:spPr>
          <a:xfrm>
            <a:off x="3938651" y="2858308"/>
            <a:ext cx="309900" cy="144300"/>
          </a:xfrm>
          <a:prstGeom prst="rect">
            <a:avLst/>
          </a:prstGeom>
          <a:solidFill>
            <a:srgbClr val="DCDCDC"/>
          </a:solidFill>
          <a:ln>
            <a:noFill/>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Calibri"/>
              <a:buNone/>
              <a:tabLst/>
              <a:defRPr/>
            </a:pPr>
            <a:endParaRPr kumimoji="0" sz="800" b="0" i="0" u="none" strike="noStrike" kern="0" cap="none" spc="0" normalizeH="0" baseline="0" noProof="0">
              <a:ln>
                <a:noFill/>
              </a:ln>
              <a:solidFill>
                <a:srgbClr val="252D30"/>
              </a:solidFill>
              <a:effectLst/>
              <a:uLnTx/>
              <a:uFillTx/>
              <a:latin typeface="Helvetica Neue"/>
              <a:ea typeface="Helvetica Neue"/>
              <a:cs typeface="Helvetica Neue"/>
              <a:sym typeface="Helvetica Neue"/>
            </a:endParaRPr>
          </a:p>
        </p:txBody>
      </p:sp>
      <p:sp>
        <p:nvSpPr>
          <p:cNvPr id="812" name="Google Shape;812;p46"/>
          <p:cNvSpPr/>
          <p:nvPr/>
        </p:nvSpPr>
        <p:spPr>
          <a:xfrm>
            <a:off x="4262486" y="2858308"/>
            <a:ext cx="309900" cy="144300"/>
          </a:xfrm>
          <a:prstGeom prst="rect">
            <a:avLst/>
          </a:prstGeom>
          <a:solidFill>
            <a:srgbClr val="DCDCDC"/>
          </a:solidFill>
          <a:ln>
            <a:noFill/>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Calibri"/>
              <a:buNone/>
              <a:tabLst/>
              <a:defRPr/>
            </a:pPr>
            <a:endParaRPr kumimoji="0" sz="800" b="0" i="0" u="none" strike="noStrike" kern="0" cap="none" spc="0" normalizeH="0" baseline="0" noProof="0">
              <a:ln>
                <a:noFill/>
              </a:ln>
              <a:solidFill>
                <a:srgbClr val="252D30"/>
              </a:solidFill>
              <a:effectLst/>
              <a:uLnTx/>
              <a:uFillTx/>
              <a:latin typeface="Helvetica Neue"/>
              <a:ea typeface="Helvetica Neue"/>
              <a:cs typeface="Helvetica Neue"/>
              <a:sym typeface="Helvetica Neue"/>
            </a:endParaRPr>
          </a:p>
        </p:txBody>
      </p:sp>
      <p:sp>
        <p:nvSpPr>
          <p:cNvPr id="813" name="Google Shape;813;p46"/>
          <p:cNvSpPr/>
          <p:nvPr/>
        </p:nvSpPr>
        <p:spPr>
          <a:xfrm>
            <a:off x="4586323" y="2858308"/>
            <a:ext cx="309900" cy="144300"/>
          </a:xfrm>
          <a:prstGeom prst="rect">
            <a:avLst/>
          </a:prstGeom>
          <a:solidFill>
            <a:srgbClr val="DCDCDC"/>
          </a:solidFill>
          <a:ln>
            <a:noFill/>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Calibri"/>
              <a:buNone/>
              <a:tabLst/>
              <a:defRPr/>
            </a:pPr>
            <a:endParaRPr kumimoji="0" sz="800" b="0" i="0" u="none" strike="noStrike" kern="0" cap="none" spc="0" normalizeH="0" baseline="0" noProof="0">
              <a:ln>
                <a:noFill/>
              </a:ln>
              <a:solidFill>
                <a:srgbClr val="252D30"/>
              </a:solidFill>
              <a:effectLst/>
              <a:uLnTx/>
              <a:uFillTx/>
              <a:latin typeface="Helvetica Neue"/>
              <a:ea typeface="Helvetica Neue"/>
              <a:cs typeface="Helvetica Neue"/>
              <a:sym typeface="Helvetica Neue"/>
            </a:endParaRPr>
          </a:p>
        </p:txBody>
      </p:sp>
      <p:sp>
        <p:nvSpPr>
          <p:cNvPr id="814" name="Google Shape;814;p46"/>
          <p:cNvSpPr/>
          <p:nvPr/>
        </p:nvSpPr>
        <p:spPr>
          <a:xfrm>
            <a:off x="4910159" y="2858308"/>
            <a:ext cx="309900" cy="144300"/>
          </a:xfrm>
          <a:prstGeom prst="rect">
            <a:avLst/>
          </a:prstGeom>
          <a:solidFill>
            <a:srgbClr val="DCDCDC"/>
          </a:solidFill>
          <a:ln>
            <a:noFill/>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Calibri"/>
              <a:buNone/>
              <a:tabLst/>
              <a:defRPr/>
            </a:pPr>
            <a:endParaRPr kumimoji="0" sz="800" b="0" i="0" u="none" strike="noStrike" kern="0" cap="none" spc="0" normalizeH="0" baseline="0" noProof="0">
              <a:ln>
                <a:noFill/>
              </a:ln>
              <a:solidFill>
                <a:srgbClr val="252D30"/>
              </a:solidFill>
              <a:effectLst/>
              <a:uLnTx/>
              <a:uFillTx/>
              <a:latin typeface="Helvetica Neue"/>
              <a:ea typeface="Helvetica Neue"/>
              <a:cs typeface="Helvetica Neue"/>
              <a:sym typeface="Helvetica Neue"/>
            </a:endParaRPr>
          </a:p>
        </p:txBody>
      </p:sp>
      <p:sp>
        <p:nvSpPr>
          <p:cNvPr id="815" name="Google Shape;815;p46"/>
          <p:cNvSpPr/>
          <p:nvPr/>
        </p:nvSpPr>
        <p:spPr>
          <a:xfrm>
            <a:off x="5233995" y="2858308"/>
            <a:ext cx="309900" cy="144300"/>
          </a:xfrm>
          <a:prstGeom prst="rect">
            <a:avLst/>
          </a:prstGeom>
          <a:solidFill>
            <a:srgbClr val="004E66"/>
          </a:solidFill>
          <a:ln>
            <a:noFill/>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Calibri"/>
              <a:buNone/>
              <a:tabLst/>
              <a:defRPr/>
            </a:pPr>
            <a:endParaRPr kumimoji="0" sz="800" b="0" i="0" u="none" strike="noStrike" kern="0" cap="none" spc="0" normalizeH="0" baseline="0" noProof="0">
              <a:ln>
                <a:noFill/>
              </a:ln>
              <a:solidFill>
                <a:srgbClr val="252D30"/>
              </a:solidFill>
              <a:effectLst/>
              <a:uLnTx/>
              <a:uFillTx/>
              <a:latin typeface="Helvetica Neue"/>
              <a:ea typeface="Helvetica Neue"/>
              <a:cs typeface="Helvetica Neue"/>
              <a:sym typeface="Helvetica Neue"/>
            </a:endParaRPr>
          </a:p>
        </p:txBody>
      </p:sp>
      <p:sp>
        <p:nvSpPr>
          <p:cNvPr id="816" name="Google Shape;816;p46"/>
          <p:cNvSpPr/>
          <p:nvPr/>
        </p:nvSpPr>
        <p:spPr>
          <a:xfrm>
            <a:off x="5557831" y="2858308"/>
            <a:ext cx="309900" cy="144300"/>
          </a:xfrm>
          <a:prstGeom prst="rect">
            <a:avLst/>
          </a:prstGeom>
          <a:solidFill>
            <a:srgbClr val="DBDBDB"/>
          </a:solidFill>
          <a:ln>
            <a:noFill/>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Calibri"/>
              <a:buNone/>
              <a:tabLst/>
              <a:defRPr/>
            </a:pPr>
            <a:endParaRPr kumimoji="0" sz="800" b="0" i="0" u="none" strike="noStrike" kern="0" cap="none" spc="0" normalizeH="0" baseline="0" noProof="0">
              <a:ln>
                <a:noFill/>
              </a:ln>
              <a:solidFill>
                <a:srgbClr val="252D30"/>
              </a:solidFill>
              <a:effectLst/>
              <a:uLnTx/>
              <a:uFillTx/>
              <a:latin typeface="Helvetica Neue"/>
              <a:ea typeface="Helvetica Neue"/>
              <a:cs typeface="Helvetica Neue"/>
              <a:sym typeface="Helvetica Neue"/>
            </a:endParaRPr>
          </a:p>
        </p:txBody>
      </p:sp>
      <p:sp>
        <p:nvSpPr>
          <p:cNvPr id="817" name="Google Shape;817;p46"/>
          <p:cNvSpPr/>
          <p:nvPr/>
        </p:nvSpPr>
        <p:spPr>
          <a:xfrm>
            <a:off x="5881667" y="2858308"/>
            <a:ext cx="309900" cy="144300"/>
          </a:xfrm>
          <a:prstGeom prst="rect">
            <a:avLst/>
          </a:prstGeom>
          <a:solidFill>
            <a:srgbClr val="DBDBDB"/>
          </a:solidFill>
          <a:ln>
            <a:noFill/>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Calibri"/>
              <a:buNone/>
              <a:tabLst/>
              <a:defRPr/>
            </a:pPr>
            <a:endParaRPr kumimoji="0" sz="800" b="0" i="0" u="none" strike="noStrike" kern="0" cap="none" spc="0" normalizeH="0" baseline="0" noProof="0">
              <a:ln>
                <a:noFill/>
              </a:ln>
              <a:solidFill>
                <a:srgbClr val="252D30"/>
              </a:solidFill>
              <a:effectLst/>
              <a:uLnTx/>
              <a:uFillTx/>
              <a:latin typeface="Helvetica Neue"/>
              <a:ea typeface="Helvetica Neue"/>
              <a:cs typeface="Helvetica Neue"/>
              <a:sym typeface="Helvetica Neue"/>
            </a:endParaRPr>
          </a:p>
        </p:txBody>
      </p:sp>
      <p:sp>
        <p:nvSpPr>
          <p:cNvPr id="818" name="Google Shape;818;p46"/>
          <p:cNvSpPr/>
          <p:nvPr/>
        </p:nvSpPr>
        <p:spPr>
          <a:xfrm>
            <a:off x="6205503" y="2858308"/>
            <a:ext cx="309900" cy="144300"/>
          </a:xfrm>
          <a:prstGeom prst="rect">
            <a:avLst/>
          </a:prstGeom>
          <a:solidFill>
            <a:srgbClr val="DBDBDB"/>
          </a:solidFill>
          <a:ln>
            <a:noFill/>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Calibri"/>
              <a:buNone/>
              <a:tabLst/>
              <a:defRPr/>
            </a:pPr>
            <a:endParaRPr kumimoji="0" sz="800" b="0" i="0" u="none" strike="noStrike" kern="0" cap="none" spc="0" normalizeH="0" baseline="0" noProof="0">
              <a:ln>
                <a:noFill/>
              </a:ln>
              <a:solidFill>
                <a:srgbClr val="252D30"/>
              </a:solidFill>
              <a:effectLst/>
              <a:uLnTx/>
              <a:uFillTx/>
              <a:latin typeface="Helvetica Neue"/>
              <a:ea typeface="Helvetica Neue"/>
              <a:cs typeface="Helvetica Neue"/>
              <a:sym typeface="Helvetica Neue"/>
            </a:endParaRPr>
          </a:p>
        </p:txBody>
      </p:sp>
      <p:sp>
        <p:nvSpPr>
          <p:cNvPr id="819" name="Google Shape;819;p46"/>
          <p:cNvSpPr/>
          <p:nvPr/>
        </p:nvSpPr>
        <p:spPr>
          <a:xfrm>
            <a:off x="6529339" y="2858308"/>
            <a:ext cx="309900" cy="144300"/>
          </a:xfrm>
          <a:prstGeom prst="rect">
            <a:avLst/>
          </a:prstGeom>
          <a:solidFill>
            <a:srgbClr val="DBDBDB"/>
          </a:solidFill>
          <a:ln>
            <a:noFill/>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Calibri"/>
              <a:buNone/>
              <a:tabLst/>
              <a:defRPr/>
            </a:pPr>
            <a:endParaRPr kumimoji="0" sz="800" b="0" i="0" u="none" strike="noStrike" kern="0" cap="none" spc="0" normalizeH="0" baseline="0" noProof="0">
              <a:ln>
                <a:noFill/>
              </a:ln>
              <a:solidFill>
                <a:srgbClr val="252D30"/>
              </a:solidFill>
              <a:effectLst/>
              <a:uLnTx/>
              <a:uFillTx/>
              <a:latin typeface="Helvetica Neue"/>
              <a:ea typeface="Helvetica Neue"/>
              <a:cs typeface="Helvetica Neue"/>
              <a:sym typeface="Helvetica Neue"/>
            </a:endParaRPr>
          </a:p>
        </p:txBody>
      </p:sp>
      <p:sp>
        <p:nvSpPr>
          <p:cNvPr id="820" name="Google Shape;820;p46"/>
          <p:cNvSpPr/>
          <p:nvPr/>
        </p:nvSpPr>
        <p:spPr>
          <a:xfrm>
            <a:off x="6853175" y="2858308"/>
            <a:ext cx="309900" cy="144300"/>
          </a:xfrm>
          <a:prstGeom prst="rect">
            <a:avLst/>
          </a:prstGeom>
          <a:solidFill>
            <a:srgbClr val="DBDBDB"/>
          </a:solidFill>
          <a:ln>
            <a:noFill/>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Calibri"/>
              <a:buNone/>
              <a:tabLst/>
              <a:defRPr/>
            </a:pPr>
            <a:endParaRPr kumimoji="0" sz="800" b="0" i="0" u="none" strike="noStrike" kern="0" cap="none" spc="0" normalizeH="0" baseline="0" noProof="0">
              <a:ln>
                <a:noFill/>
              </a:ln>
              <a:solidFill>
                <a:srgbClr val="252D30"/>
              </a:solidFill>
              <a:effectLst/>
              <a:uLnTx/>
              <a:uFillTx/>
              <a:latin typeface="Helvetica Neue"/>
              <a:ea typeface="Helvetica Neue"/>
              <a:cs typeface="Helvetica Neue"/>
              <a:sym typeface="Helvetica Neue"/>
            </a:endParaRPr>
          </a:p>
        </p:txBody>
      </p:sp>
      <p:sp>
        <p:nvSpPr>
          <p:cNvPr id="821" name="Google Shape;821;p46"/>
          <p:cNvSpPr/>
          <p:nvPr/>
        </p:nvSpPr>
        <p:spPr>
          <a:xfrm>
            <a:off x="7177010" y="2858308"/>
            <a:ext cx="309900" cy="144300"/>
          </a:xfrm>
          <a:prstGeom prst="rect">
            <a:avLst/>
          </a:prstGeom>
          <a:solidFill>
            <a:srgbClr val="DBDBDB"/>
          </a:solidFill>
          <a:ln>
            <a:noFill/>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Calibri"/>
              <a:buNone/>
              <a:tabLst/>
              <a:defRPr/>
            </a:pPr>
            <a:endParaRPr kumimoji="0" sz="800" b="0" i="0" u="none" strike="noStrike" kern="0" cap="none" spc="0" normalizeH="0" baseline="0" noProof="0">
              <a:ln>
                <a:noFill/>
              </a:ln>
              <a:solidFill>
                <a:srgbClr val="252D30"/>
              </a:solidFill>
              <a:effectLst/>
              <a:uLnTx/>
              <a:uFillTx/>
              <a:latin typeface="Helvetica Neue"/>
              <a:ea typeface="Helvetica Neue"/>
              <a:cs typeface="Helvetica Neue"/>
              <a:sym typeface="Helvetica Neue"/>
            </a:endParaRPr>
          </a:p>
        </p:txBody>
      </p:sp>
      <p:sp>
        <p:nvSpPr>
          <p:cNvPr id="824" name="Google Shape;824;p46"/>
          <p:cNvSpPr txBox="1">
            <a:spLocks noGrp="1"/>
          </p:cNvSpPr>
          <p:nvPr>
            <p:ph type="sldNum" idx="12"/>
          </p:nvPr>
        </p:nvSpPr>
        <p:spPr>
          <a:xfrm>
            <a:off x="8950271" y="4852907"/>
            <a:ext cx="291600" cy="162300"/>
          </a:xfrm>
          <a:prstGeom prst="rect">
            <a:avLst/>
          </a:prstGeom>
          <a:solidFill>
            <a:srgbClr val="004E66"/>
          </a:solidFill>
          <a:ln>
            <a:noFill/>
          </a:ln>
        </p:spPr>
        <p:txBody>
          <a:bodyPr spcFirstLastPara="1" wrap="square" lIns="68575" tIns="34275" rIns="68575" bIns="34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Trebuchet MS"/>
                <a:sym typeface="Trebuchet MS"/>
              </a:rPr>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t>22</a:t>
            </a:fld>
            <a:endParaRPr kumimoji="0" sz="800" b="0" i="0" u="none" strike="noStrike" kern="0" cap="none" spc="0" normalizeH="0" baseline="0" noProof="0">
              <a:ln>
                <a:noFill/>
              </a:ln>
              <a:solidFill>
                <a:srgbClr val="FFFFFF"/>
              </a:solidFill>
              <a:effectLst/>
              <a:uLnTx/>
              <a:uFillTx/>
              <a:latin typeface="Trebuchet MS"/>
              <a:sym typeface="Trebuchet MS"/>
            </a:endParaRPr>
          </a:p>
        </p:txBody>
      </p:sp>
      <p:sp>
        <p:nvSpPr>
          <p:cNvPr id="2" name="Google Shape;403;p32">
            <a:extLst>
              <a:ext uri="{FF2B5EF4-FFF2-40B4-BE49-F238E27FC236}">
                <a16:creationId xmlns:a16="http://schemas.microsoft.com/office/drawing/2014/main" id="{BD995B05-0E93-B514-5C2F-F64B8D21A0B2}"/>
              </a:ext>
            </a:extLst>
          </p:cNvPr>
          <p:cNvSpPr txBox="1"/>
          <p:nvPr/>
        </p:nvSpPr>
        <p:spPr>
          <a:xfrm>
            <a:off x="136995" y="2476840"/>
            <a:ext cx="2963971" cy="338700"/>
          </a:xfrm>
          <a:prstGeom prst="rect">
            <a:avLst/>
          </a:prstGeom>
          <a:solidFill>
            <a:srgbClr val="004E66"/>
          </a:solidFill>
          <a:ln w="38100" cap="flat" cmpd="sng">
            <a:solidFill>
              <a:srgbClr val="88C9F9"/>
            </a:solidFill>
            <a:prstDash val="solid"/>
            <a:miter lim="400000"/>
            <a:headEnd type="none" w="sm" len="sm"/>
            <a:tailEnd type="none" w="sm" len="sm"/>
          </a:ln>
          <a:effectLst>
            <a:outerShdw blurRad="12700" dist="12700" rotWithShape="0">
              <a:srgbClr val="000000">
                <a:alpha val="27058"/>
              </a:srgbClr>
            </a:outerShdw>
          </a:effectLst>
        </p:spPr>
        <p:txBody>
          <a:bodyPr spcFirstLastPara="1" wrap="square" lIns="45725" tIns="45725" rIns="45725" bIns="45725" anchor="ctr" anchorCtr="0">
            <a:spAutoFit/>
          </a:bodyPr>
          <a:lstStyle/>
          <a:p>
            <a:pPr marL="0" marR="0" lvl="0" indent="0" algn="ctr" rtl="0">
              <a:lnSpc>
                <a:spcPct val="100000"/>
              </a:lnSpc>
              <a:spcBef>
                <a:spcPts val="0"/>
              </a:spcBef>
              <a:spcAft>
                <a:spcPts val="0"/>
              </a:spcAft>
              <a:buClr>
                <a:schemeClr val="dk1"/>
              </a:buClr>
              <a:buSzPts val="1600"/>
              <a:buFont typeface="Calibri"/>
              <a:buNone/>
            </a:pPr>
            <a:endParaRPr sz="1600" b="1" i="0" u="none" strike="noStrike" cap="small">
              <a:solidFill>
                <a:srgbClr val="1A77B9"/>
              </a:solidFill>
              <a:latin typeface="Trebuchet MS"/>
              <a:ea typeface="Trebuchet MS"/>
              <a:cs typeface="Trebuchet MS"/>
              <a:sym typeface="Trebuchet MS"/>
            </a:endParaRPr>
          </a:p>
        </p:txBody>
      </p:sp>
      <p:sp>
        <p:nvSpPr>
          <p:cNvPr id="3" name="Google Shape;404;p32">
            <a:extLst>
              <a:ext uri="{FF2B5EF4-FFF2-40B4-BE49-F238E27FC236}">
                <a16:creationId xmlns:a16="http://schemas.microsoft.com/office/drawing/2014/main" id="{E91424A3-7A2F-61B6-070D-DB49C18A7AB6}"/>
              </a:ext>
            </a:extLst>
          </p:cNvPr>
          <p:cNvSpPr txBox="1"/>
          <p:nvPr/>
        </p:nvSpPr>
        <p:spPr>
          <a:xfrm>
            <a:off x="136995" y="2444665"/>
            <a:ext cx="3023126" cy="369332"/>
          </a:xfrm>
          <a:prstGeom prst="rect">
            <a:avLst/>
          </a:prstGeom>
          <a:solidFill>
            <a:srgbClr val="01374D"/>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small" dirty="0">
                <a:solidFill>
                  <a:srgbClr val="FFFFFF"/>
                </a:solidFill>
                <a:latin typeface="Trebuchet MS"/>
                <a:ea typeface="Trebuchet MS"/>
                <a:cs typeface="Trebuchet MS"/>
                <a:sym typeface="Trebuchet MS"/>
              </a:rPr>
              <a:t>Q4 / full Year 2023</a:t>
            </a:r>
            <a:endParaRPr sz="2400" b="1" i="0" u="none" strike="noStrike" cap="small" dirty="0">
              <a:solidFill>
                <a:srgbClr val="FFFFFF"/>
              </a:solidFill>
              <a:latin typeface="Trebuchet MS"/>
              <a:ea typeface="Trebuchet MS"/>
              <a:cs typeface="Trebuchet MS"/>
              <a:sym typeface="Trebuchet MS"/>
            </a:endParaRPr>
          </a:p>
        </p:txBody>
      </p:sp>
      <p:sp>
        <p:nvSpPr>
          <p:cNvPr id="4" name="Google Shape;821;p46">
            <a:extLst>
              <a:ext uri="{FF2B5EF4-FFF2-40B4-BE49-F238E27FC236}">
                <a16:creationId xmlns:a16="http://schemas.microsoft.com/office/drawing/2014/main" id="{39882A11-0C73-A8DA-A144-398323917DCD}"/>
              </a:ext>
            </a:extLst>
          </p:cNvPr>
          <p:cNvSpPr/>
          <p:nvPr/>
        </p:nvSpPr>
        <p:spPr>
          <a:xfrm>
            <a:off x="7500845" y="2858308"/>
            <a:ext cx="309900" cy="144300"/>
          </a:xfrm>
          <a:prstGeom prst="rect">
            <a:avLst/>
          </a:prstGeom>
          <a:solidFill>
            <a:srgbClr val="DBDBDB"/>
          </a:solidFill>
          <a:ln>
            <a:noFill/>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Calibri"/>
              <a:buNone/>
              <a:tabLst/>
              <a:defRPr/>
            </a:pPr>
            <a:endParaRPr kumimoji="0" sz="800" b="0" i="0" u="none" strike="noStrike" kern="0" cap="none" spc="0" normalizeH="0" baseline="0" noProof="0">
              <a:ln>
                <a:noFill/>
              </a:ln>
              <a:solidFill>
                <a:srgbClr val="252D30"/>
              </a:solidFill>
              <a:effectLst/>
              <a:uLnTx/>
              <a:uFillTx/>
              <a:latin typeface="Helvetica Neue"/>
              <a:ea typeface="Helvetica Neue"/>
              <a:cs typeface="Helvetica Neue"/>
              <a:sym typeface="Helvetica Neue"/>
            </a:endParaRPr>
          </a:p>
        </p:txBody>
      </p:sp>
      <p:sp>
        <p:nvSpPr>
          <p:cNvPr id="5" name="Google Shape;821;p46">
            <a:extLst>
              <a:ext uri="{FF2B5EF4-FFF2-40B4-BE49-F238E27FC236}">
                <a16:creationId xmlns:a16="http://schemas.microsoft.com/office/drawing/2014/main" id="{BD8C8F1A-CA5F-F70C-F64D-11A015CE54E4}"/>
              </a:ext>
            </a:extLst>
          </p:cNvPr>
          <p:cNvSpPr/>
          <p:nvPr/>
        </p:nvSpPr>
        <p:spPr>
          <a:xfrm>
            <a:off x="7824680" y="2858308"/>
            <a:ext cx="309900" cy="144300"/>
          </a:xfrm>
          <a:prstGeom prst="rect">
            <a:avLst/>
          </a:prstGeom>
          <a:solidFill>
            <a:srgbClr val="DBDBDB"/>
          </a:solidFill>
          <a:ln>
            <a:noFill/>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Calibri"/>
              <a:buNone/>
              <a:tabLst/>
              <a:defRPr/>
            </a:pPr>
            <a:endParaRPr kumimoji="0" sz="800" b="0" i="0" u="none" strike="noStrike" kern="0" cap="none" spc="0" normalizeH="0" baseline="0" noProof="0">
              <a:ln>
                <a:noFill/>
              </a:ln>
              <a:solidFill>
                <a:srgbClr val="252D30"/>
              </a:solidFill>
              <a:effectLst/>
              <a:uLnTx/>
              <a:uFillTx/>
              <a:latin typeface="Helvetica Neue"/>
              <a:ea typeface="Helvetica Neue"/>
              <a:cs typeface="Helvetica Neue"/>
              <a:sym typeface="Helvetica Neue"/>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47"/>
          <p:cNvSpPr txBox="1">
            <a:spLocks noGrp="1"/>
          </p:cNvSpPr>
          <p:nvPr>
            <p:ph type="sldNum" idx="12"/>
          </p:nvPr>
        </p:nvSpPr>
        <p:spPr>
          <a:xfrm>
            <a:off x="8950271" y="4852907"/>
            <a:ext cx="291600" cy="162300"/>
          </a:xfrm>
          <a:prstGeom prst="rect">
            <a:avLst/>
          </a:prstGeom>
          <a:solidFill>
            <a:srgbClr val="004E66"/>
          </a:solidFill>
          <a:ln>
            <a:noFill/>
          </a:ln>
        </p:spPr>
        <p:txBody>
          <a:bodyPr spcFirstLastPara="1" wrap="square" lIns="68575" tIns="34275" rIns="68575" bIns="34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Trebuchet MS"/>
                <a:sym typeface="Trebuchet MS"/>
              </a:rPr>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t>23</a:t>
            </a:fld>
            <a:endParaRPr kumimoji="0" sz="800" b="0" i="0" u="none" strike="noStrike" kern="0" cap="none" spc="0" normalizeH="0" baseline="0" noProof="0">
              <a:ln>
                <a:noFill/>
              </a:ln>
              <a:solidFill>
                <a:srgbClr val="FFFFFF"/>
              </a:solidFill>
              <a:effectLst/>
              <a:uLnTx/>
              <a:uFillTx/>
              <a:latin typeface="Trebuchet MS"/>
              <a:sym typeface="Trebuchet MS"/>
            </a:endParaRPr>
          </a:p>
        </p:txBody>
      </p:sp>
      <p:sp>
        <p:nvSpPr>
          <p:cNvPr id="830" name="Google Shape;830;p47"/>
          <p:cNvSpPr/>
          <p:nvPr/>
        </p:nvSpPr>
        <p:spPr>
          <a:xfrm>
            <a:off x="4574597" y="832039"/>
            <a:ext cx="3974400" cy="3394800"/>
          </a:xfrm>
          <a:prstGeom prst="rect">
            <a:avLst/>
          </a:prstGeom>
          <a:solidFill>
            <a:srgbClr val="FFFFFF"/>
          </a:solidFill>
          <a:ln>
            <a:noFill/>
          </a:ln>
          <a:effectLst>
            <a:outerShdw blurRad="76200" dist="27134" dir="5400000" rotWithShape="0">
              <a:srgbClr val="000000"/>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252D30"/>
              </a:solidFill>
              <a:effectLst/>
              <a:uLnTx/>
              <a:uFillTx/>
              <a:latin typeface="Garamond"/>
              <a:ea typeface="Garamond"/>
              <a:cs typeface="Garamond"/>
              <a:sym typeface="Garamond"/>
            </a:endParaRPr>
          </a:p>
        </p:txBody>
      </p:sp>
      <p:sp>
        <p:nvSpPr>
          <p:cNvPr id="831" name="Google Shape;831;p47"/>
          <p:cNvSpPr txBox="1"/>
          <p:nvPr/>
        </p:nvSpPr>
        <p:spPr>
          <a:xfrm>
            <a:off x="4928639" y="1046592"/>
            <a:ext cx="3367800" cy="204000"/>
          </a:xfrm>
          <a:prstGeom prst="rect">
            <a:avLst/>
          </a:prstGeom>
          <a:noFill/>
          <a:ln w="25400" cap="flat" cmpd="sng">
            <a:solidFill>
              <a:srgbClr val="26BA42"/>
            </a:solidFill>
            <a:prstDash val="solid"/>
            <a:round/>
            <a:headEnd type="none" w="sm" len="sm"/>
            <a:tailEnd type="none" w="sm" len="sm"/>
          </a:ln>
        </p:spPr>
        <p:txBody>
          <a:bodyPr spcFirstLastPara="1" wrap="square" lIns="17150" tIns="17150" rIns="17150" bIns="1715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Garamond"/>
              <a:buNone/>
              <a:tabLst/>
              <a:defRPr/>
            </a:pPr>
            <a:r>
              <a:rPr kumimoji="0" lang="en" sz="1100" b="1" i="0" u="none" strike="noStrike" kern="0" cap="small" spc="0" normalizeH="0" baseline="0" noProof="0" dirty="0">
                <a:ln>
                  <a:noFill/>
                </a:ln>
                <a:solidFill>
                  <a:srgbClr val="000000"/>
                </a:solidFill>
                <a:effectLst/>
                <a:uLnTx/>
                <a:uFillTx/>
                <a:latin typeface="Garamond"/>
                <a:ea typeface="Garamond"/>
                <a:cs typeface="Garamond"/>
                <a:sym typeface="Garamond"/>
              </a:rPr>
              <a:t>TOTAL Capex Performance Oct. - Dec., 2023 (%)</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832" name="Google Shape;832;p47"/>
          <p:cNvGrpSpPr/>
          <p:nvPr/>
        </p:nvGrpSpPr>
        <p:grpSpPr>
          <a:xfrm>
            <a:off x="5275978" y="1462904"/>
            <a:ext cx="2720827" cy="1940700"/>
            <a:chOff x="15619715" y="4969377"/>
            <a:chExt cx="5131701" cy="3167454"/>
          </a:xfrm>
        </p:grpSpPr>
        <p:grpSp>
          <p:nvGrpSpPr>
            <p:cNvPr id="833" name="Google Shape;833;p47"/>
            <p:cNvGrpSpPr/>
            <p:nvPr/>
          </p:nvGrpSpPr>
          <p:grpSpPr>
            <a:xfrm>
              <a:off x="16201560" y="5355237"/>
              <a:ext cx="4041119" cy="2017396"/>
              <a:chOff x="0" y="-1"/>
              <a:chExt cx="2448729" cy="1242199"/>
            </a:xfrm>
          </p:grpSpPr>
          <p:sp>
            <p:nvSpPr>
              <p:cNvPr id="834" name="Google Shape;834;p47"/>
              <p:cNvSpPr/>
              <p:nvPr/>
            </p:nvSpPr>
            <p:spPr>
              <a:xfrm>
                <a:off x="0" y="1200296"/>
                <a:ext cx="243495" cy="41902"/>
              </a:xfrm>
              <a:prstGeom prst="rect">
                <a:avLst/>
              </a:prstGeom>
              <a:solidFill>
                <a:srgbClr val="26BA42"/>
              </a:solidFill>
              <a:ln w="12700" cap="flat" cmpd="sng">
                <a:solidFill>
                  <a:srgbClr val="26BA42"/>
                </a:solidFill>
                <a:prstDash val="solid"/>
                <a:miter lim="400000"/>
                <a:headEnd type="none" w="sm" len="sm"/>
                <a:tailEnd type="none" w="sm" len="sm"/>
              </a:ln>
              <a:effectLst>
                <a:outerShdw blurRad="50800" dist="30504" dir="5400000" rotWithShape="0">
                  <a:srgbClr val="000000">
                    <a:alpha val="41176"/>
                  </a:srgbClr>
                </a:outerShdw>
              </a:effectLst>
            </p:spPr>
            <p:txBody>
              <a:bodyPr spcFirstLastPara="1" wrap="square" lIns="14300" tIns="14300" rIns="14300" bIns="143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808080"/>
                  </a:solidFill>
                  <a:effectLst/>
                  <a:uLnTx/>
                  <a:uFillTx/>
                  <a:latin typeface="Garamond"/>
                  <a:ea typeface="Garamond"/>
                  <a:cs typeface="Garamond"/>
                  <a:sym typeface="Garamond"/>
                </a:endParaRPr>
              </a:p>
            </p:txBody>
          </p:sp>
          <p:sp>
            <p:nvSpPr>
              <p:cNvPr id="835" name="Google Shape;835;p47"/>
              <p:cNvSpPr/>
              <p:nvPr/>
            </p:nvSpPr>
            <p:spPr>
              <a:xfrm>
                <a:off x="2205234" y="1200296"/>
                <a:ext cx="243495" cy="41902"/>
              </a:xfrm>
              <a:prstGeom prst="rect">
                <a:avLst/>
              </a:prstGeom>
              <a:solidFill>
                <a:srgbClr val="26BA42"/>
              </a:solidFill>
              <a:ln w="12700" cap="flat" cmpd="sng">
                <a:solidFill>
                  <a:srgbClr val="26BA42"/>
                </a:solidFill>
                <a:prstDash val="solid"/>
                <a:miter lim="400000"/>
                <a:headEnd type="none" w="sm" len="sm"/>
                <a:tailEnd type="none" w="sm" len="sm"/>
              </a:ln>
              <a:effectLst>
                <a:outerShdw blurRad="50800" dist="30504" dir="5400000" rotWithShape="0">
                  <a:srgbClr val="000000">
                    <a:alpha val="41176"/>
                  </a:srgbClr>
                </a:outerShdw>
              </a:effectLst>
            </p:spPr>
            <p:txBody>
              <a:bodyPr spcFirstLastPara="1" wrap="square" lIns="14300" tIns="14300" rIns="14300" bIns="143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808080"/>
                  </a:solidFill>
                  <a:effectLst/>
                  <a:uLnTx/>
                  <a:uFillTx/>
                  <a:latin typeface="Garamond"/>
                  <a:ea typeface="Garamond"/>
                  <a:cs typeface="Garamond"/>
                  <a:sym typeface="Garamond"/>
                </a:endParaRPr>
              </a:p>
            </p:txBody>
          </p:sp>
          <p:sp>
            <p:nvSpPr>
              <p:cNvPr id="836" name="Google Shape;836;p47"/>
              <p:cNvSpPr/>
              <p:nvPr/>
            </p:nvSpPr>
            <p:spPr>
              <a:xfrm rot="8100000">
                <a:off x="1862909" y="396410"/>
                <a:ext cx="243495" cy="41902"/>
              </a:xfrm>
              <a:prstGeom prst="rect">
                <a:avLst/>
              </a:prstGeom>
              <a:solidFill>
                <a:srgbClr val="26BA42"/>
              </a:solidFill>
              <a:ln w="12700" cap="flat" cmpd="sng">
                <a:solidFill>
                  <a:srgbClr val="26BA42"/>
                </a:solidFill>
                <a:prstDash val="solid"/>
                <a:miter lim="400000"/>
                <a:headEnd type="none" w="sm" len="sm"/>
                <a:tailEnd type="none" w="sm" len="sm"/>
              </a:ln>
              <a:effectLst>
                <a:outerShdw blurRad="50800" dist="30504" dir="5400000" rotWithShape="0">
                  <a:srgbClr val="000000">
                    <a:alpha val="41176"/>
                  </a:srgbClr>
                </a:outerShdw>
              </a:effectLst>
            </p:spPr>
            <p:txBody>
              <a:bodyPr spcFirstLastPara="1" wrap="square" lIns="14300" tIns="14300" rIns="14300" bIns="143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808080"/>
                  </a:solidFill>
                  <a:effectLst/>
                  <a:uLnTx/>
                  <a:uFillTx/>
                  <a:latin typeface="Garamond"/>
                  <a:ea typeface="Garamond"/>
                  <a:cs typeface="Garamond"/>
                  <a:sym typeface="Garamond"/>
                </a:endParaRPr>
              </a:p>
            </p:txBody>
          </p:sp>
          <p:sp>
            <p:nvSpPr>
              <p:cNvPr id="837" name="Google Shape;837;p47"/>
              <p:cNvSpPr/>
              <p:nvPr/>
            </p:nvSpPr>
            <p:spPr>
              <a:xfrm rot="2700000">
                <a:off x="322312" y="431396"/>
                <a:ext cx="243495" cy="41902"/>
              </a:xfrm>
              <a:prstGeom prst="rect">
                <a:avLst/>
              </a:prstGeom>
              <a:solidFill>
                <a:srgbClr val="26BA42"/>
              </a:solidFill>
              <a:ln w="12700" cap="flat" cmpd="sng">
                <a:solidFill>
                  <a:srgbClr val="26BA42"/>
                </a:solidFill>
                <a:prstDash val="solid"/>
                <a:miter lim="400000"/>
                <a:headEnd type="none" w="sm" len="sm"/>
                <a:tailEnd type="none" w="sm" len="sm"/>
              </a:ln>
              <a:effectLst>
                <a:outerShdw blurRad="50800" dist="30504" dir="5400000" rotWithShape="0">
                  <a:srgbClr val="000000">
                    <a:alpha val="41176"/>
                  </a:srgbClr>
                </a:outerShdw>
              </a:effectLst>
            </p:spPr>
            <p:txBody>
              <a:bodyPr spcFirstLastPara="1" wrap="square" lIns="14300" tIns="14300" rIns="14300" bIns="143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808080"/>
                  </a:solidFill>
                  <a:effectLst/>
                  <a:uLnTx/>
                  <a:uFillTx/>
                  <a:latin typeface="Garamond"/>
                  <a:ea typeface="Garamond"/>
                  <a:cs typeface="Garamond"/>
                  <a:sym typeface="Garamond"/>
                </a:endParaRPr>
              </a:p>
            </p:txBody>
          </p:sp>
          <p:sp>
            <p:nvSpPr>
              <p:cNvPr id="838" name="Google Shape;838;p47"/>
              <p:cNvSpPr/>
              <p:nvPr/>
            </p:nvSpPr>
            <p:spPr>
              <a:xfrm rot="5400000">
                <a:off x="1081127" y="100796"/>
                <a:ext cx="243495" cy="41902"/>
              </a:xfrm>
              <a:prstGeom prst="rect">
                <a:avLst/>
              </a:prstGeom>
              <a:solidFill>
                <a:srgbClr val="26BA42"/>
              </a:solidFill>
              <a:ln w="12700" cap="flat" cmpd="sng">
                <a:solidFill>
                  <a:srgbClr val="26BA42"/>
                </a:solidFill>
                <a:prstDash val="solid"/>
                <a:miter lim="400000"/>
                <a:headEnd type="none" w="sm" len="sm"/>
                <a:tailEnd type="none" w="sm" len="sm"/>
              </a:ln>
              <a:effectLst>
                <a:outerShdw blurRad="50800" dist="30504" dir="5400000" rotWithShape="0">
                  <a:srgbClr val="000000">
                    <a:alpha val="41176"/>
                  </a:srgbClr>
                </a:outerShdw>
              </a:effectLst>
            </p:spPr>
            <p:txBody>
              <a:bodyPr spcFirstLastPara="1" wrap="square" lIns="14300" tIns="14300" rIns="14300" bIns="143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808080"/>
                  </a:solidFill>
                  <a:effectLst/>
                  <a:uLnTx/>
                  <a:uFillTx/>
                  <a:latin typeface="Garamond"/>
                  <a:ea typeface="Garamond"/>
                  <a:cs typeface="Garamond"/>
                  <a:sym typeface="Garamond"/>
                </a:endParaRPr>
              </a:p>
            </p:txBody>
          </p:sp>
          <p:sp>
            <p:nvSpPr>
              <p:cNvPr id="839" name="Google Shape;839;p47"/>
              <p:cNvSpPr/>
              <p:nvPr/>
            </p:nvSpPr>
            <p:spPr>
              <a:xfrm rot="9121187">
                <a:off x="2116385" y="648235"/>
                <a:ext cx="99442" cy="28426"/>
              </a:xfrm>
              <a:prstGeom prst="rect">
                <a:avLst/>
              </a:prstGeom>
              <a:solidFill>
                <a:srgbClr val="26BA42"/>
              </a:solidFill>
              <a:ln w="12700" cap="flat" cmpd="sng">
                <a:solidFill>
                  <a:srgbClr val="26BA42"/>
                </a:solidFill>
                <a:prstDash val="solid"/>
                <a:miter lim="400000"/>
                <a:headEnd type="none" w="sm" len="sm"/>
                <a:tailEnd type="none" w="sm" len="sm"/>
              </a:ln>
              <a:effectLst>
                <a:outerShdw blurRad="50800" dist="30504" dir="5400000" rotWithShape="0">
                  <a:srgbClr val="000000">
                    <a:alpha val="41176"/>
                  </a:srgbClr>
                </a:outerShdw>
              </a:effectLst>
            </p:spPr>
            <p:txBody>
              <a:bodyPr spcFirstLastPara="1" wrap="square" lIns="14300" tIns="14300" rIns="14300" bIns="143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840" name="Google Shape;840;p47"/>
              <p:cNvSpPr/>
              <p:nvPr/>
            </p:nvSpPr>
            <p:spPr>
              <a:xfrm rot="10021187">
                <a:off x="2223420" y="917274"/>
                <a:ext cx="99442" cy="28426"/>
              </a:xfrm>
              <a:prstGeom prst="rect">
                <a:avLst/>
              </a:prstGeom>
              <a:solidFill>
                <a:srgbClr val="26BA42"/>
              </a:solidFill>
              <a:ln w="12700" cap="flat" cmpd="sng">
                <a:solidFill>
                  <a:srgbClr val="26BA42"/>
                </a:solidFill>
                <a:prstDash val="solid"/>
                <a:miter lim="400000"/>
                <a:headEnd type="none" w="sm" len="sm"/>
                <a:tailEnd type="none" w="sm" len="sm"/>
              </a:ln>
              <a:effectLst>
                <a:outerShdw blurRad="50800" dist="30504" dir="5400000" rotWithShape="0">
                  <a:srgbClr val="000000">
                    <a:alpha val="41176"/>
                  </a:srgbClr>
                </a:outerShdw>
              </a:effectLst>
            </p:spPr>
            <p:txBody>
              <a:bodyPr spcFirstLastPara="1" wrap="square" lIns="14300" tIns="14300" rIns="14300" bIns="143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841" name="Google Shape;841;p47"/>
              <p:cNvSpPr/>
              <p:nvPr/>
            </p:nvSpPr>
            <p:spPr>
              <a:xfrm rot="7321187">
                <a:off x="1701069" y="254694"/>
                <a:ext cx="99442" cy="28426"/>
              </a:xfrm>
              <a:prstGeom prst="rect">
                <a:avLst/>
              </a:prstGeom>
              <a:solidFill>
                <a:srgbClr val="26BA42"/>
              </a:solidFill>
              <a:ln w="12700" cap="flat" cmpd="sng">
                <a:solidFill>
                  <a:srgbClr val="26BA42"/>
                </a:solidFill>
                <a:prstDash val="solid"/>
                <a:miter lim="400000"/>
                <a:headEnd type="none" w="sm" len="sm"/>
                <a:tailEnd type="none" w="sm" len="sm"/>
              </a:ln>
              <a:effectLst>
                <a:outerShdw blurRad="50800" dist="30504" dir="5400000" rotWithShape="0">
                  <a:srgbClr val="000000">
                    <a:alpha val="41176"/>
                  </a:srgbClr>
                </a:outerShdw>
              </a:effectLst>
            </p:spPr>
            <p:txBody>
              <a:bodyPr spcFirstLastPara="1" wrap="square" lIns="14300" tIns="14300" rIns="14300" bIns="143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842" name="Google Shape;842;p47"/>
              <p:cNvSpPr/>
              <p:nvPr/>
            </p:nvSpPr>
            <p:spPr>
              <a:xfrm rot="6421187">
                <a:off x="1435267" y="148006"/>
                <a:ext cx="99442" cy="28426"/>
              </a:xfrm>
              <a:prstGeom prst="rect">
                <a:avLst/>
              </a:prstGeom>
              <a:solidFill>
                <a:srgbClr val="26BA42"/>
              </a:solidFill>
              <a:ln w="12700" cap="flat" cmpd="sng">
                <a:solidFill>
                  <a:srgbClr val="26BA42"/>
                </a:solidFill>
                <a:prstDash val="solid"/>
                <a:miter lim="400000"/>
                <a:headEnd type="none" w="sm" len="sm"/>
                <a:tailEnd type="none" w="sm" len="sm"/>
              </a:ln>
              <a:effectLst>
                <a:outerShdw blurRad="50800" dist="30504" dir="5400000" rotWithShape="0">
                  <a:srgbClr val="000000">
                    <a:alpha val="41176"/>
                  </a:srgbClr>
                </a:outerShdw>
              </a:effectLst>
            </p:spPr>
            <p:txBody>
              <a:bodyPr spcFirstLastPara="1" wrap="square" lIns="14300" tIns="14300" rIns="14300" bIns="143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843" name="Google Shape;843;p47"/>
              <p:cNvSpPr/>
              <p:nvPr/>
            </p:nvSpPr>
            <p:spPr>
              <a:xfrm rot="4621187">
                <a:off x="878075" y="168554"/>
                <a:ext cx="99442" cy="28426"/>
              </a:xfrm>
              <a:prstGeom prst="rect">
                <a:avLst/>
              </a:prstGeom>
              <a:solidFill>
                <a:srgbClr val="26BA42"/>
              </a:solidFill>
              <a:ln w="12700" cap="flat" cmpd="sng">
                <a:solidFill>
                  <a:srgbClr val="26BA42"/>
                </a:solidFill>
                <a:prstDash val="solid"/>
                <a:miter lim="400000"/>
                <a:headEnd type="none" w="sm" len="sm"/>
                <a:tailEnd type="none" w="sm" len="sm"/>
              </a:ln>
              <a:effectLst>
                <a:outerShdw blurRad="50800" dist="30504" dir="5400000" rotWithShape="0">
                  <a:srgbClr val="000000">
                    <a:alpha val="41176"/>
                  </a:srgbClr>
                </a:outerShdw>
              </a:effectLst>
            </p:spPr>
            <p:txBody>
              <a:bodyPr spcFirstLastPara="1" wrap="square" lIns="14300" tIns="14300" rIns="14300" bIns="143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844" name="Google Shape;844;p47"/>
              <p:cNvSpPr/>
              <p:nvPr/>
            </p:nvSpPr>
            <p:spPr>
              <a:xfrm rot="3452772">
                <a:off x="620591" y="280718"/>
                <a:ext cx="99442" cy="28426"/>
              </a:xfrm>
              <a:prstGeom prst="rect">
                <a:avLst/>
              </a:prstGeom>
              <a:solidFill>
                <a:srgbClr val="26BA42"/>
              </a:solidFill>
              <a:ln w="12700" cap="flat" cmpd="sng">
                <a:solidFill>
                  <a:srgbClr val="26BA42"/>
                </a:solidFill>
                <a:prstDash val="solid"/>
                <a:miter lim="400000"/>
                <a:headEnd type="none" w="sm" len="sm"/>
                <a:tailEnd type="none" w="sm" len="sm"/>
              </a:ln>
              <a:effectLst>
                <a:outerShdw blurRad="50800" dist="30504" dir="5400000" rotWithShape="0">
                  <a:srgbClr val="000000">
                    <a:alpha val="41176"/>
                  </a:srgbClr>
                </a:outerShdw>
              </a:effectLst>
            </p:spPr>
            <p:txBody>
              <a:bodyPr spcFirstLastPara="1" wrap="square" lIns="14300" tIns="14300" rIns="14300" bIns="143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845" name="Google Shape;845;p47"/>
              <p:cNvSpPr/>
              <p:nvPr/>
            </p:nvSpPr>
            <p:spPr>
              <a:xfrm rot="1652772">
                <a:off x="237528" y="674646"/>
                <a:ext cx="99442" cy="28426"/>
              </a:xfrm>
              <a:prstGeom prst="rect">
                <a:avLst/>
              </a:prstGeom>
              <a:solidFill>
                <a:srgbClr val="26BA42"/>
              </a:solidFill>
              <a:ln w="12700" cap="flat" cmpd="sng">
                <a:solidFill>
                  <a:srgbClr val="26BA42"/>
                </a:solidFill>
                <a:prstDash val="solid"/>
                <a:miter lim="400000"/>
                <a:headEnd type="none" w="sm" len="sm"/>
                <a:tailEnd type="none" w="sm" len="sm"/>
              </a:ln>
              <a:effectLst>
                <a:outerShdw blurRad="50800" dist="30504" dir="5400000" rotWithShape="0">
                  <a:srgbClr val="000000">
                    <a:alpha val="41176"/>
                  </a:srgbClr>
                </a:outerShdw>
              </a:effectLst>
            </p:spPr>
            <p:txBody>
              <a:bodyPr spcFirstLastPara="1" wrap="square" lIns="14300" tIns="14300" rIns="14300" bIns="143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846" name="Google Shape;846;p47"/>
              <p:cNvSpPr/>
              <p:nvPr/>
            </p:nvSpPr>
            <p:spPr>
              <a:xfrm rot="752772">
                <a:off x="123648" y="928238"/>
                <a:ext cx="99442" cy="28426"/>
              </a:xfrm>
              <a:prstGeom prst="rect">
                <a:avLst/>
              </a:prstGeom>
              <a:solidFill>
                <a:srgbClr val="26BA42"/>
              </a:solidFill>
              <a:ln w="12700" cap="flat" cmpd="sng">
                <a:solidFill>
                  <a:srgbClr val="26BA42"/>
                </a:solidFill>
                <a:prstDash val="solid"/>
                <a:miter lim="400000"/>
                <a:headEnd type="none" w="sm" len="sm"/>
                <a:tailEnd type="none" w="sm" len="sm"/>
              </a:ln>
              <a:effectLst>
                <a:outerShdw blurRad="50800" dist="30504" dir="5400000" rotWithShape="0">
                  <a:srgbClr val="000000">
                    <a:alpha val="41176"/>
                  </a:srgbClr>
                </a:outerShdw>
              </a:effectLst>
            </p:spPr>
            <p:txBody>
              <a:bodyPr spcFirstLastPara="1" wrap="square" lIns="14300" tIns="14300" rIns="14300" bIns="143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847" name="Google Shape;847;p47"/>
              <p:cNvSpPr/>
              <p:nvPr/>
            </p:nvSpPr>
            <p:spPr>
              <a:xfrm>
                <a:off x="53223" y="45268"/>
                <a:ext cx="2368214" cy="1169639"/>
              </a:xfrm>
              <a:custGeom>
                <a:avLst/>
                <a:gdLst/>
                <a:ahLst/>
                <a:cxnLst/>
                <a:rect l="l" t="t" r="r" b="b"/>
                <a:pathLst>
                  <a:path w="21600" h="21600" extrusionOk="0">
                    <a:moveTo>
                      <a:pt x="0" y="21353"/>
                    </a:moveTo>
                    <a:cubicBezTo>
                      <a:pt x="0" y="9560"/>
                      <a:pt x="4835" y="0"/>
                      <a:pt x="10800" y="0"/>
                    </a:cubicBezTo>
                    <a:cubicBezTo>
                      <a:pt x="16765" y="0"/>
                      <a:pt x="21600" y="9560"/>
                      <a:pt x="21600" y="21353"/>
                    </a:cubicBezTo>
                    <a:lnTo>
                      <a:pt x="21047" y="21600"/>
                    </a:lnTo>
                    <a:cubicBezTo>
                      <a:pt x="21047" y="10411"/>
                      <a:pt x="16459" y="1340"/>
                      <a:pt x="10799" y="1340"/>
                    </a:cubicBezTo>
                    <a:cubicBezTo>
                      <a:pt x="5140" y="1340"/>
                      <a:pt x="552" y="10411"/>
                      <a:pt x="552" y="21600"/>
                    </a:cubicBezTo>
                    <a:close/>
                  </a:path>
                </a:pathLst>
              </a:custGeom>
              <a:solidFill>
                <a:srgbClr val="26BA42"/>
              </a:solidFill>
              <a:ln w="12700" cap="flat" cmpd="sng">
                <a:solidFill>
                  <a:srgbClr val="26BA42"/>
                </a:solidFill>
                <a:prstDash val="solid"/>
                <a:miter lim="400000"/>
                <a:headEnd type="none" w="sm" len="sm"/>
                <a:tailEnd type="none" w="sm" len="sm"/>
              </a:ln>
            </p:spPr>
            <p:txBody>
              <a:bodyPr spcFirstLastPara="1" wrap="square" lIns="14300" tIns="14300" rIns="14300" bIns="143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FFFFFF"/>
                  </a:solidFill>
                  <a:effectLst/>
                  <a:uLnTx/>
                  <a:uFillTx/>
                  <a:latin typeface="Garamond"/>
                  <a:ea typeface="Garamond"/>
                  <a:cs typeface="Garamond"/>
                  <a:sym typeface="Garamond"/>
                </a:endParaRPr>
              </a:p>
            </p:txBody>
          </p:sp>
        </p:grpSp>
        <p:grpSp>
          <p:nvGrpSpPr>
            <p:cNvPr id="848" name="Google Shape;848;p47"/>
            <p:cNvGrpSpPr/>
            <p:nvPr/>
          </p:nvGrpSpPr>
          <p:grpSpPr>
            <a:xfrm>
              <a:off x="15619715" y="4969377"/>
              <a:ext cx="5131701" cy="2508453"/>
              <a:chOff x="124599" y="136522"/>
              <a:chExt cx="3109577" cy="1544575"/>
            </a:xfrm>
          </p:grpSpPr>
          <p:sp>
            <p:nvSpPr>
              <p:cNvPr id="849" name="Google Shape;849;p47"/>
              <p:cNvSpPr txBox="1"/>
              <p:nvPr/>
            </p:nvSpPr>
            <p:spPr>
              <a:xfrm rot="5400000">
                <a:off x="2992191" y="1439111"/>
                <a:ext cx="286128" cy="197843"/>
              </a:xfrm>
              <a:prstGeom prst="rect">
                <a:avLst/>
              </a:prstGeom>
              <a:noFill/>
              <a:ln>
                <a:noFill/>
              </a:ln>
            </p:spPr>
            <p:txBody>
              <a:bodyPr spcFirstLastPara="1" wrap="square" lIns="17150" tIns="17150" rIns="17150" bIns="1715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 sz="900" b="1" i="0" u="none" strike="noStrike" kern="0" cap="none" spc="0" normalizeH="0" baseline="0" noProof="0">
                    <a:ln>
                      <a:noFill/>
                    </a:ln>
                    <a:solidFill>
                      <a:srgbClr val="000000"/>
                    </a:solidFill>
                    <a:effectLst/>
                    <a:uLnTx/>
                    <a:uFillTx/>
                    <a:latin typeface="Garamond"/>
                    <a:ea typeface="Garamond"/>
                    <a:cs typeface="Garamond"/>
                    <a:sym typeface="Garamond"/>
                  </a:rPr>
                  <a:t>100%</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0" name="Google Shape;850;p47"/>
              <p:cNvSpPr txBox="1"/>
              <p:nvPr/>
            </p:nvSpPr>
            <p:spPr>
              <a:xfrm rot="-5400000">
                <a:off x="130601" y="1425050"/>
                <a:ext cx="185839" cy="197843"/>
              </a:xfrm>
              <a:prstGeom prst="rect">
                <a:avLst/>
              </a:prstGeom>
              <a:noFill/>
              <a:ln>
                <a:noFill/>
              </a:ln>
            </p:spPr>
            <p:txBody>
              <a:bodyPr spcFirstLastPara="1" wrap="square" lIns="17150" tIns="17150" rIns="17150" bIns="1715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 sz="900" b="1" i="0" u="none" strike="noStrike" kern="0" cap="none" spc="0" normalizeH="0" baseline="0" noProof="0">
                    <a:ln>
                      <a:noFill/>
                    </a:ln>
                    <a:solidFill>
                      <a:srgbClr val="000000"/>
                    </a:solidFill>
                    <a:effectLst/>
                    <a:uLnTx/>
                    <a:uFillTx/>
                    <a:latin typeface="Garamond"/>
                    <a:ea typeface="Garamond"/>
                    <a:cs typeface="Garamond"/>
                    <a:sym typeface="Garamond"/>
                  </a:rPr>
                  <a:t>0%</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1" name="Google Shape;851;p47"/>
              <p:cNvSpPr txBox="1"/>
              <p:nvPr/>
            </p:nvSpPr>
            <p:spPr>
              <a:xfrm rot="-2555731">
                <a:off x="585355" y="456538"/>
                <a:ext cx="273042" cy="185358"/>
              </a:xfrm>
              <a:prstGeom prst="rect">
                <a:avLst/>
              </a:prstGeom>
              <a:noFill/>
              <a:ln>
                <a:noFill/>
              </a:ln>
            </p:spPr>
            <p:txBody>
              <a:bodyPr spcFirstLastPara="1" wrap="square" lIns="17150" tIns="17150" rIns="17150" bIns="1715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 sz="900" b="1" i="0" u="none" strike="noStrike" kern="0" cap="none" spc="0" normalizeH="0" baseline="0" noProof="0">
                    <a:ln>
                      <a:noFill/>
                    </a:ln>
                    <a:solidFill>
                      <a:srgbClr val="000000"/>
                    </a:solidFill>
                    <a:effectLst/>
                    <a:uLnTx/>
                    <a:uFillTx/>
                    <a:latin typeface="Garamond"/>
                    <a:ea typeface="Garamond"/>
                    <a:cs typeface="Garamond"/>
                    <a:sym typeface="Garamond"/>
                  </a:rPr>
                  <a:t>25%</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2" name="Google Shape;852;p47"/>
              <p:cNvSpPr txBox="1"/>
              <p:nvPr/>
            </p:nvSpPr>
            <p:spPr>
              <a:xfrm>
                <a:off x="1543671" y="136522"/>
                <a:ext cx="273000" cy="174000"/>
              </a:xfrm>
              <a:prstGeom prst="rect">
                <a:avLst/>
              </a:prstGeom>
              <a:noFill/>
              <a:ln>
                <a:noFill/>
              </a:ln>
            </p:spPr>
            <p:txBody>
              <a:bodyPr spcFirstLastPara="1" wrap="square" lIns="17150" tIns="17150" rIns="17150" bIns="1715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 sz="900" b="1" i="0" u="none" strike="noStrike" kern="0" cap="none" spc="0" normalizeH="0" baseline="0" noProof="0">
                    <a:ln>
                      <a:noFill/>
                    </a:ln>
                    <a:solidFill>
                      <a:srgbClr val="000000"/>
                    </a:solidFill>
                    <a:effectLst/>
                    <a:uLnTx/>
                    <a:uFillTx/>
                    <a:latin typeface="Garamond"/>
                    <a:ea typeface="Garamond"/>
                    <a:cs typeface="Garamond"/>
                    <a:sym typeface="Garamond"/>
                  </a:rPr>
                  <a:t>50%</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3" name="Google Shape;853;p47"/>
              <p:cNvSpPr txBox="1"/>
              <p:nvPr/>
            </p:nvSpPr>
            <p:spPr>
              <a:xfrm rot="2700000">
                <a:off x="2587938" y="510345"/>
                <a:ext cx="240133" cy="335593"/>
              </a:xfrm>
              <a:prstGeom prst="rect">
                <a:avLst/>
              </a:prstGeom>
              <a:noFill/>
              <a:ln>
                <a:noFill/>
              </a:ln>
            </p:spPr>
            <p:txBody>
              <a:bodyPr spcFirstLastPara="1" wrap="square" lIns="17150" tIns="17150" rIns="17150" bIns="1715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 sz="900" b="1" i="0" u="none" strike="noStrike" kern="0" cap="none" spc="0" normalizeH="0" baseline="0" noProof="0">
                    <a:ln>
                      <a:noFill/>
                    </a:ln>
                    <a:solidFill>
                      <a:srgbClr val="000000"/>
                    </a:solidFill>
                    <a:effectLst/>
                    <a:uLnTx/>
                    <a:uFillTx/>
                    <a:latin typeface="Garamond"/>
                    <a:ea typeface="Garamond"/>
                    <a:cs typeface="Garamond"/>
                    <a:sym typeface="Garamond"/>
                  </a:rPr>
                  <a:t>75%</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854" name="Google Shape;854;p47"/>
            <p:cNvSpPr txBox="1"/>
            <p:nvPr/>
          </p:nvSpPr>
          <p:spPr>
            <a:xfrm>
              <a:off x="17688876" y="7596877"/>
              <a:ext cx="1013011" cy="539954"/>
            </a:xfrm>
            <a:prstGeom prst="rect">
              <a:avLst/>
            </a:prstGeom>
            <a:solidFill>
              <a:srgbClr val="26BA42"/>
            </a:solidFill>
            <a:ln>
              <a:noFill/>
            </a:ln>
          </p:spPr>
          <p:txBody>
            <a:bodyPr spcFirstLastPara="1" wrap="square" lIns="17150" tIns="34275" rIns="17150" bIns="34275"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 sz="1700" b="1" i="0" u="none" strike="noStrike" kern="0" cap="none" spc="0" normalizeH="0" baseline="0" noProof="0" dirty="0">
                  <a:ln>
                    <a:noFill/>
                  </a:ln>
                  <a:solidFill>
                    <a:srgbClr val="000000"/>
                  </a:solidFill>
                  <a:effectLst/>
                  <a:uLnTx/>
                  <a:uFillTx/>
                  <a:latin typeface="Garamond"/>
                  <a:ea typeface="Garamond"/>
                  <a:cs typeface="Garamond"/>
                  <a:sym typeface="Garamond"/>
                </a:rPr>
                <a:t>134%</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cxnSp>
          <p:nvCxnSpPr>
            <p:cNvPr id="855" name="Google Shape;855;p47"/>
            <p:cNvCxnSpPr>
              <a:cxnSpLocks/>
              <a:endCxn id="835" idx="1"/>
            </p:cNvCxnSpPr>
            <p:nvPr/>
          </p:nvCxnSpPr>
          <p:spPr>
            <a:xfrm flipV="1">
              <a:off x="18412347" y="7338609"/>
              <a:ext cx="1428495" cy="75215"/>
            </a:xfrm>
            <a:prstGeom prst="straightConnector1">
              <a:avLst/>
            </a:prstGeom>
            <a:solidFill>
              <a:srgbClr val="26BA42"/>
            </a:solidFill>
            <a:ln w="25400" cap="flat" cmpd="sng">
              <a:solidFill>
                <a:srgbClr val="26BA42"/>
              </a:solidFill>
              <a:prstDash val="solid"/>
              <a:round/>
              <a:headEnd type="oval" w="med" len="med"/>
              <a:tailEnd type="none" w="sm" len="sm"/>
            </a:ln>
            <a:effectLst>
              <a:outerShdw blurRad="50800" dist="30504" dir="5400000" rotWithShape="0">
                <a:srgbClr val="000000">
                  <a:alpha val="41176"/>
                </a:srgbClr>
              </a:outerShdw>
            </a:effectLst>
          </p:spPr>
        </p:cxnSp>
      </p:grpSp>
      <p:sp>
        <p:nvSpPr>
          <p:cNvPr id="856" name="Google Shape;856;p47"/>
          <p:cNvSpPr/>
          <p:nvPr/>
        </p:nvSpPr>
        <p:spPr>
          <a:xfrm>
            <a:off x="560191" y="823892"/>
            <a:ext cx="3974400" cy="3417000"/>
          </a:xfrm>
          <a:prstGeom prst="rect">
            <a:avLst/>
          </a:prstGeom>
          <a:solidFill>
            <a:srgbClr val="FFFFFF"/>
          </a:solidFill>
          <a:ln>
            <a:noFill/>
          </a:ln>
          <a:effectLst>
            <a:outerShdw blurRad="76200" dist="30504" dir="5400000" rotWithShape="0">
              <a:srgbClr val="000000"/>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252D30"/>
              </a:solidFill>
              <a:effectLst/>
              <a:uLnTx/>
              <a:uFillTx/>
              <a:latin typeface="Garamond"/>
              <a:ea typeface="Garamond"/>
              <a:cs typeface="Garamond"/>
              <a:sym typeface="Garamond"/>
            </a:endParaRPr>
          </a:p>
        </p:txBody>
      </p:sp>
      <p:graphicFrame>
        <p:nvGraphicFramePr>
          <p:cNvPr id="857" name="Google Shape;857;p47"/>
          <p:cNvGraphicFramePr/>
          <p:nvPr/>
        </p:nvGraphicFramePr>
        <p:xfrm>
          <a:off x="779417" y="919628"/>
          <a:ext cx="3411100" cy="1048850"/>
        </p:xfrm>
        <a:graphic>
          <a:graphicData uri="http://schemas.openxmlformats.org/drawingml/2006/table">
            <a:tbl>
              <a:tblPr>
                <a:noFill/>
                <a:tableStyleId>{2E096310-8E7A-4497-B44E-9EC4A4F5A28A}</a:tableStyleId>
              </a:tblPr>
              <a:tblGrid>
                <a:gridCol w="852775">
                  <a:extLst>
                    <a:ext uri="{9D8B030D-6E8A-4147-A177-3AD203B41FA5}">
                      <a16:colId xmlns:a16="http://schemas.microsoft.com/office/drawing/2014/main" val="20000"/>
                    </a:ext>
                  </a:extLst>
                </a:gridCol>
                <a:gridCol w="852775">
                  <a:extLst>
                    <a:ext uri="{9D8B030D-6E8A-4147-A177-3AD203B41FA5}">
                      <a16:colId xmlns:a16="http://schemas.microsoft.com/office/drawing/2014/main" val="20001"/>
                    </a:ext>
                  </a:extLst>
                </a:gridCol>
                <a:gridCol w="852775">
                  <a:extLst>
                    <a:ext uri="{9D8B030D-6E8A-4147-A177-3AD203B41FA5}">
                      <a16:colId xmlns:a16="http://schemas.microsoft.com/office/drawing/2014/main" val="20002"/>
                    </a:ext>
                  </a:extLst>
                </a:gridCol>
                <a:gridCol w="852775">
                  <a:extLst>
                    <a:ext uri="{9D8B030D-6E8A-4147-A177-3AD203B41FA5}">
                      <a16:colId xmlns:a16="http://schemas.microsoft.com/office/drawing/2014/main" val="20003"/>
                    </a:ext>
                  </a:extLst>
                </a:gridCol>
              </a:tblGrid>
              <a:tr h="541700">
                <a:tc>
                  <a:txBody>
                    <a:bodyPr/>
                    <a:lstStyle/>
                    <a:p>
                      <a:pPr marL="0" marR="0" lvl="0" indent="0" algn="ctr" rtl="0">
                        <a:lnSpc>
                          <a:spcPct val="90000"/>
                        </a:lnSpc>
                        <a:spcBef>
                          <a:spcPts val="0"/>
                        </a:spcBef>
                        <a:spcAft>
                          <a:spcPts val="0"/>
                        </a:spcAft>
                        <a:buClr>
                          <a:srgbClr val="000000"/>
                        </a:buClr>
                        <a:buSzPts val="900"/>
                        <a:buFont typeface="Arial"/>
                        <a:buNone/>
                      </a:pPr>
                      <a:r>
                        <a:rPr lang="en" sz="900" b="1" u="none" strike="noStrike" cap="small" dirty="0">
                          <a:solidFill>
                            <a:srgbClr val="FFFFFF"/>
                          </a:solidFill>
                          <a:latin typeface="Garamond"/>
                          <a:ea typeface="Garamond"/>
                          <a:cs typeface="Garamond"/>
                          <a:sym typeface="Garamond"/>
                        </a:rPr>
                        <a:t>YEAR</a:t>
                      </a:r>
                      <a:endParaRPr sz="1100" u="none" strike="noStrike" cap="none" dirty="0"/>
                    </a:p>
                  </a:txBody>
                  <a:tcPr marL="3700" marR="3700" marT="3700" marB="3700"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rgbClr val="144D72"/>
                    </a:solidFill>
                  </a:tcPr>
                </a:tc>
                <a:tc>
                  <a:txBody>
                    <a:bodyPr/>
                    <a:lstStyle/>
                    <a:p>
                      <a:pPr marL="0" marR="0" lvl="0" indent="0" algn="ctr" rtl="0">
                        <a:lnSpc>
                          <a:spcPct val="90000"/>
                        </a:lnSpc>
                        <a:spcBef>
                          <a:spcPts val="0"/>
                        </a:spcBef>
                        <a:spcAft>
                          <a:spcPts val="0"/>
                        </a:spcAft>
                        <a:buClr>
                          <a:srgbClr val="000000"/>
                        </a:buClr>
                        <a:buSzPts val="900"/>
                        <a:buFont typeface="Arial"/>
                        <a:buNone/>
                      </a:pPr>
                      <a:r>
                        <a:rPr lang="en" sz="900" b="1" u="none" strike="noStrike" cap="small">
                          <a:solidFill>
                            <a:srgbClr val="FFFFFF"/>
                          </a:solidFill>
                          <a:latin typeface="Garamond"/>
                          <a:ea typeface="Garamond"/>
                          <a:cs typeface="Garamond"/>
                          <a:sym typeface="Garamond"/>
                        </a:rPr>
                        <a:t>Budget</a:t>
                      </a:r>
                      <a:br>
                        <a:rPr lang="en" sz="900" b="1" u="none" strike="noStrike" cap="small">
                          <a:solidFill>
                            <a:srgbClr val="FFFFFF"/>
                          </a:solidFill>
                          <a:latin typeface="Garamond"/>
                          <a:ea typeface="Garamond"/>
                          <a:cs typeface="Garamond"/>
                          <a:sym typeface="Garamond"/>
                        </a:rPr>
                      </a:br>
                      <a:r>
                        <a:rPr lang="en" sz="900" b="1" u="none" strike="noStrike" cap="small">
                          <a:solidFill>
                            <a:srgbClr val="FFFFFF"/>
                          </a:solidFill>
                          <a:latin typeface="Garamond"/>
                          <a:ea typeface="Garamond"/>
                          <a:cs typeface="Garamond"/>
                          <a:sym typeface="Garamond"/>
                        </a:rPr>
                        <a:t>(₦’bn)</a:t>
                      </a:r>
                      <a:endParaRPr sz="1100" u="none" strike="noStrike" cap="none"/>
                    </a:p>
                  </a:txBody>
                  <a:tcPr marL="3425" marR="3425" marT="3425" marB="34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rgbClr val="144D72"/>
                    </a:solidFill>
                  </a:tcPr>
                </a:tc>
                <a:tc>
                  <a:txBody>
                    <a:bodyPr/>
                    <a:lstStyle/>
                    <a:p>
                      <a:pPr marL="0" marR="0" lvl="0" indent="0" algn="ctr" rtl="0">
                        <a:lnSpc>
                          <a:spcPct val="90000"/>
                        </a:lnSpc>
                        <a:spcBef>
                          <a:spcPts val="0"/>
                        </a:spcBef>
                        <a:spcAft>
                          <a:spcPts val="0"/>
                        </a:spcAft>
                        <a:buClr>
                          <a:srgbClr val="000000"/>
                        </a:buClr>
                        <a:buSzPts val="900"/>
                        <a:buFont typeface="Arial"/>
                        <a:buNone/>
                      </a:pPr>
                      <a:r>
                        <a:rPr lang="en" sz="900" b="1" u="none" strike="noStrike" cap="small" dirty="0">
                          <a:solidFill>
                            <a:srgbClr val="FFFFFF"/>
                          </a:solidFill>
                          <a:latin typeface="Garamond"/>
                          <a:ea typeface="Garamond"/>
                          <a:cs typeface="Garamond"/>
                          <a:sym typeface="Garamond"/>
                        </a:rPr>
                        <a:t>CUM EST    (Oct. - Dec.) (₦’bn)</a:t>
                      </a:r>
                      <a:endParaRPr sz="900" b="1" u="none" strike="noStrike" cap="small" dirty="0">
                        <a:solidFill>
                          <a:srgbClr val="FFFFFF"/>
                        </a:solidFill>
                        <a:latin typeface="Garamond"/>
                        <a:ea typeface="Garamond"/>
                        <a:cs typeface="Garamond"/>
                        <a:sym typeface="Garamond"/>
                      </a:endParaRPr>
                    </a:p>
                  </a:txBody>
                  <a:tcPr marL="3425" marR="3425" marT="3425" marB="34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rgbClr val="144D72"/>
                    </a:solidFill>
                  </a:tcPr>
                </a:tc>
                <a:tc>
                  <a:txBody>
                    <a:bodyPr/>
                    <a:lstStyle/>
                    <a:p>
                      <a:pPr marL="0" marR="0" lvl="0" indent="0" algn="ctr" rtl="0">
                        <a:lnSpc>
                          <a:spcPct val="90000"/>
                        </a:lnSpc>
                        <a:spcBef>
                          <a:spcPts val="0"/>
                        </a:spcBef>
                        <a:spcAft>
                          <a:spcPts val="0"/>
                        </a:spcAft>
                        <a:buClr>
                          <a:srgbClr val="000000"/>
                        </a:buClr>
                        <a:buSzPts val="900"/>
                        <a:buFont typeface="Arial"/>
                        <a:buNone/>
                      </a:pPr>
                      <a:r>
                        <a:rPr lang="en" sz="900" b="1" u="none" strike="noStrike" cap="small" dirty="0">
                          <a:solidFill>
                            <a:srgbClr val="FFFFFF"/>
                          </a:solidFill>
                          <a:latin typeface="Garamond"/>
                          <a:ea typeface="Garamond"/>
                          <a:cs typeface="Garamond"/>
                          <a:sym typeface="Garamond"/>
                        </a:rPr>
                        <a:t>CUM ACTUAL (Oct. - Dec.)</a:t>
                      </a:r>
                      <a:br>
                        <a:rPr lang="en" sz="900" b="1" u="none" strike="noStrike" cap="small" dirty="0">
                          <a:solidFill>
                            <a:srgbClr val="FFFFFF"/>
                          </a:solidFill>
                          <a:latin typeface="Garamond"/>
                          <a:ea typeface="Garamond"/>
                          <a:cs typeface="Garamond"/>
                          <a:sym typeface="Garamond"/>
                        </a:rPr>
                      </a:br>
                      <a:r>
                        <a:rPr lang="en" sz="900" b="1" u="none" strike="noStrike" cap="small" dirty="0">
                          <a:solidFill>
                            <a:srgbClr val="FFFFFF"/>
                          </a:solidFill>
                          <a:latin typeface="Garamond"/>
                          <a:ea typeface="Garamond"/>
                          <a:cs typeface="Garamond"/>
                          <a:sym typeface="Garamond"/>
                        </a:rPr>
                        <a:t>(₦’BN)</a:t>
                      </a:r>
                      <a:endParaRPr sz="900" b="1" u="none" strike="noStrike" cap="small" dirty="0">
                        <a:solidFill>
                          <a:srgbClr val="FFFFFF"/>
                        </a:solidFill>
                        <a:latin typeface="Garamond"/>
                        <a:ea typeface="Garamond"/>
                        <a:cs typeface="Garamond"/>
                        <a:sym typeface="Garamond"/>
                      </a:endParaRPr>
                    </a:p>
                  </a:txBody>
                  <a:tcPr marL="3425" marR="3425" marT="3425" marB="34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rgbClr val="144D72"/>
                    </a:solidFill>
                  </a:tcPr>
                </a:tc>
                <a:extLst>
                  <a:ext uri="{0D108BD9-81ED-4DB2-BD59-A6C34878D82A}">
                    <a16:rowId xmlns:a16="http://schemas.microsoft.com/office/drawing/2014/main" val="10000"/>
                  </a:ext>
                </a:extLst>
              </a:tr>
              <a:tr h="507150">
                <a:tc>
                  <a:txBody>
                    <a:bodyPr/>
                    <a:lstStyle/>
                    <a:p>
                      <a:pPr marL="0" marR="0" lvl="0" indent="0" algn="ctr" rtl="0">
                        <a:lnSpc>
                          <a:spcPct val="10000"/>
                        </a:lnSpc>
                        <a:spcBef>
                          <a:spcPts val="0"/>
                        </a:spcBef>
                        <a:spcAft>
                          <a:spcPts val="0"/>
                        </a:spcAft>
                        <a:buClr>
                          <a:srgbClr val="000000"/>
                        </a:buClr>
                        <a:buSzPts val="900"/>
                        <a:buFont typeface="Arial"/>
                        <a:buNone/>
                      </a:pPr>
                      <a:endParaRPr sz="900" b="1" u="none" strike="noStrike" cap="none" dirty="0">
                        <a:latin typeface="Garamond"/>
                        <a:ea typeface="Garamond"/>
                        <a:cs typeface="Garamond"/>
                        <a:sym typeface="Garamond"/>
                      </a:endParaRPr>
                    </a:p>
                  </a:txBody>
                  <a:tcPr marL="3700" marR="3700" marT="3700" marB="3700"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tcPr>
                </a:tc>
                <a:tc>
                  <a:txBody>
                    <a:bodyPr/>
                    <a:lstStyle/>
                    <a:p>
                      <a:pPr marL="0" marR="0" lvl="0" indent="0" algn="ctr" rtl="0">
                        <a:lnSpc>
                          <a:spcPct val="10000"/>
                        </a:lnSpc>
                        <a:spcBef>
                          <a:spcPts val="0"/>
                        </a:spcBef>
                        <a:spcAft>
                          <a:spcPts val="0"/>
                        </a:spcAft>
                        <a:buClr>
                          <a:srgbClr val="000000"/>
                        </a:buClr>
                        <a:buSzPts val="900"/>
                        <a:buFont typeface="Arial"/>
                        <a:buNone/>
                      </a:pPr>
                      <a:endParaRPr sz="900" b="1" u="none" strike="noStrike" cap="none" dirty="0">
                        <a:solidFill>
                          <a:schemeClr val="dk1"/>
                        </a:solidFill>
                        <a:latin typeface="Garamond"/>
                        <a:ea typeface="Garamond"/>
                        <a:cs typeface="Garamond"/>
                        <a:sym typeface="Garamond"/>
                      </a:endParaRPr>
                    </a:p>
                  </a:txBody>
                  <a:tcPr marL="3700" marR="3700" marT="3700" marB="3700"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 sz="900" b="1" i="0" u="none" strike="noStrike" cap="none" dirty="0">
                          <a:solidFill>
                            <a:schemeClr val="dk1"/>
                          </a:solidFill>
                          <a:latin typeface="Garamond"/>
                          <a:ea typeface="Garamond"/>
                          <a:cs typeface="Garamond"/>
                          <a:sym typeface="Garamond"/>
                        </a:rPr>
                        <a:t>   </a:t>
                      </a:r>
                      <a:endParaRPr dirty="0"/>
                    </a:p>
                  </a:txBody>
                  <a:tcPr marL="9525" marR="9525" marT="9525" marB="0" anchor="b">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tcPr>
                </a:tc>
                <a:tc>
                  <a:txBody>
                    <a:bodyPr/>
                    <a:lstStyle/>
                    <a:p>
                      <a:pPr marL="0" marR="0" lvl="0" indent="0" algn="ctr" rtl="0">
                        <a:lnSpc>
                          <a:spcPct val="10000"/>
                        </a:lnSpc>
                        <a:spcBef>
                          <a:spcPts val="0"/>
                        </a:spcBef>
                        <a:spcAft>
                          <a:spcPts val="0"/>
                        </a:spcAft>
                        <a:buClr>
                          <a:schemeClr val="dk1"/>
                        </a:buClr>
                        <a:buSzPts val="900"/>
                        <a:buFont typeface="Garamond"/>
                        <a:buNone/>
                      </a:pPr>
                      <a:endParaRPr sz="900" b="1" i="0" u="none" strike="noStrike" cap="none" dirty="0">
                        <a:solidFill>
                          <a:schemeClr val="dk1"/>
                        </a:solidFill>
                        <a:latin typeface="Garamond"/>
                        <a:ea typeface="Garamond"/>
                        <a:cs typeface="Garamond"/>
                        <a:sym typeface="Garamond"/>
                      </a:endParaRPr>
                    </a:p>
                  </a:txBody>
                  <a:tcPr marL="3700" marR="3700" marT="3700" marB="3700"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pSp>
        <p:nvGrpSpPr>
          <p:cNvPr id="858" name="Google Shape;858;p47"/>
          <p:cNvGrpSpPr/>
          <p:nvPr/>
        </p:nvGrpSpPr>
        <p:grpSpPr>
          <a:xfrm>
            <a:off x="1087587" y="2112195"/>
            <a:ext cx="2751754" cy="966450"/>
            <a:chOff x="2675351" y="6143881"/>
            <a:chExt cx="6700155" cy="2077941"/>
          </a:xfrm>
        </p:grpSpPr>
        <p:grpSp>
          <p:nvGrpSpPr>
            <p:cNvPr id="859" name="Google Shape;859;p47"/>
            <p:cNvGrpSpPr/>
            <p:nvPr/>
          </p:nvGrpSpPr>
          <p:grpSpPr>
            <a:xfrm>
              <a:off x="2675351" y="6657016"/>
              <a:ext cx="6700155" cy="1564806"/>
              <a:chOff x="-1" y="0"/>
              <a:chExt cx="5782366" cy="2224767"/>
            </a:xfrm>
          </p:grpSpPr>
          <p:grpSp>
            <p:nvGrpSpPr>
              <p:cNvPr id="860" name="Google Shape;860;p47"/>
              <p:cNvGrpSpPr/>
              <p:nvPr/>
            </p:nvGrpSpPr>
            <p:grpSpPr>
              <a:xfrm>
                <a:off x="2088173" y="0"/>
                <a:ext cx="3263988" cy="1030435"/>
                <a:chOff x="-1" y="0"/>
                <a:chExt cx="3263986" cy="1030434"/>
              </a:xfrm>
            </p:grpSpPr>
            <p:grpSp>
              <p:nvGrpSpPr>
                <p:cNvPr id="861" name="Google Shape;861;p47"/>
                <p:cNvGrpSpPr/>
                <p:nvPr/>
              </p:nvGrpSpPr>
              <p:grpSpPr>
                <a:xfrm>
                  <a:off x="1108845" y="0"/>
                  <a:ext cx="2155140" cy="1030434"/>
                  <a:chOff x="0" y="0"/>
                  <a:chExt cx="2155139" cy="1030433"/>
                </a:xfrm>
              </p:grpSpPr>
              <p:sp>
                <p:nvSpPr>
                  <p:cNvPr id="862" name="Google Shape;862;p47"/>
                  <p:cNvSpPr/>
                  <p:nvPr/>
                </p:nvSpPr>
                <p:spPr>
                  <a:xfrm>
                    <a:off x="0" y="0"/>
                    <a:ext cx="1841397" cy="1030433"/>
                  </a:xfrm>
                  <a:prstGeom prst="roundRect">
                    <a:avLst>
                      <a:gd name="adj" fmla="val 17206"/>
                    </a:avLst>
                  </a:prstGeom>
                  <a:solidFill>
                    <a:srgbClr val="FFFFFF"/>
                  </a:solidFill>
                  <a:ln w="25400" cap="flat" cmpd="sng">
                    <a:solidFill>
                      <a:srgbClr val="BABABA"/>
                    </a:solidFill>
                    <a:prstDash val="solid"/>
                    <a:round/>
                    <a:headEnd type="none" w="sm" len="sm"/>
                    <a:tailEnd type="none" w="sm" len="sm"/>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Calibri"/>
                      <a:buNone/>
                      <a:tabLst/>
                      <a:defRPr/>
                    </a:pPr>
                    <a:endParaRPr kumimoji="0" sz="1000" b="1" i="0" u="none" strike="noStrike" kern="0" cap="small" spc="0" normalizeH="0" baseline="0" noProof="0">
                      <a:ln>
                        <a:noFill/>
                      </a:ln>
                      <a:solidFill>
                        <a:srgbClr val="000000"/>
                      </a:solidFill>
                      <a:effectLst/>
                      <a:uLnTx/>
                      <a:uFillTx/>
                      <a:latin typeface="Garamond"/>
                      <a:ea typeface="Garamond"/>
                      <a:cs typeface="Garamond"/>
                      <a:sym typeface="Garamond"/>
                    </a:endParaRPr>
                  </a:p>
                </p:txBody>
              </p:sp>
              <p:sp>
                <p:nvSpPr>
                  <p:cNvPr id="863" name="Google Shape;863;p47"/>
                  <p:cNvSpPr/>
                  <p:nvPr/>
                </p:nvSpPr>
                <p:spPr>
                  <a:xfrm>
                    <a:off x="51925" y="98848"/>
                    <a:ext cx="2103214" cy="529217"/>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17150" tIns="17150" rIns="17150" bIns="17150" anchor="ctr" anchorCtr="0">
                    <a:noAutofit/>
                  </a:bodyPr>
                  <a:lstStyle/>
                  <a:p>
                    <a:pPr marL="0" marR="0" lvl="0" indent="0" algn="l" defTabSz="914400" rtl="0" eaLnBrk="1" fontAlgn="auto" latinLnBrk="0" hangingPunct="1">
                      <a:lnSpc>
                        <a:spcPct val="100000"/>
                      </a:lnSpc>
                      <a:spcBef>
                        <a:spcPts val="0"/>
                      </a:spcBef>
                      <a:spcAft>
                        <a:spcPts val="0"/>
                      </a:spcAft>
                      <a:buClr>
                        <a:srgbClr val="262626"/>
                      </a:buClr>
                      <a:buSzPts val="900"/>
                      <a:buFont typeface="Garamond"/>
                      <a:buNone/>
                      <a:tabLst/>
                      <a:defRPr/>
                    </a:pPr>
                    <a:r>
                      <a:rPr kumimoji="0" lang="en" sz="900" b="1" i="0" u="none" strike="noStrike" kern="0" cap="none" spc="0" normalizeH="0" baseline="0" noProof="0" dirty="0">
                        <a:ln>
                          <a:noFill/>
                        </a:ln>
                        <a:solidFill>
                          <a:srgbClr val="262626"/>
                        </a:solidFill>
                        <a:effectLst/>
                        <a:uLnTx/>
                        <a:uFillTx/>
                        <a:latin typeface="Garamond"/>
                        <a:ea typeface="Garamond"/>
                        <a:cs typeface="Garamond"/>
                        <a:sym typeface="Garamond"/>
                      </a:rPr>
                      <a:t>195,554</a:t>
                    </a:r>
                    <a:r>
                      <a:rPr kumimoji="0" lang="en" sz="800" b="1" i="0" u="none" strike="noStrike" kern="0" cap="small" spc="0" normalizeH="0" baseline="0" noProof="0" dirty="0">
                        <a:ln>
                          <a:noFill/>
                        </a:ln>
                        <a:solidFill>
                          <a:srgbClr val="000000"/>
                        </a:solidFill>
                        <a:effectLst/>
                        <a:uLnTx/>
                        <a:uFillTx/>
                        <a:latin typeface="Garamond"/>
                        <a:ea typeface="Garamond"/>
                        <a:cs typeface="Garamond"/>
                        <a:sym typeface="Garamond"/>
                      </a:rPr>
                      <a:t> (₦’BN)</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864" name="Google Shape;864;p47"/>
                <p:cNvGrpSpPr/>
                <p:nvPr/>
              </p:nvGrpSpPr>
              <p:grpSpPr>
                <a:xfrm>
                  <a:off x="-1" y="10254"/>
                  <a:ext cx="1004617" cy="1009925"/>
                  <a:chOff x="0" y="0"/>
                  <a:chExt cx="1004615" cy="1009924"/>
                </a:xfrm>
              </p:grpSpPr>
              <p:sp>
                <p:nvSpPr>
                  <p:cNvPr id="865" name="Google Shape;865;p47"/>
                  <p:cNvSpPr/>
                  <p:nvPr/>
                </p:nvSpPr>
                <p:spPr>
                  <a:xfrm>
                    <a:off x="0" y="0"/>
                    <a:ext cx="1004615" cy="1009924"/>
                  </a:xfrm>
                  <a:prstGeom prst="roundRect">
                    <a:avLst>
                      <a:gd name="adj" fmla="val 6667"/>
                    </a:avLst>
                  </a:prstGeom>
                  <a:solidFill>
                    <a:srgbClr val="00B050"/>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866" name="Google Shape;866;p47"/>
                  <p:cNvSpPr/>
                  <p:nvPr/>
                </p:nvSpPr>
                <p:spPr>
                  <a:xfrm>
                    <a:off x="166672" y="544685"/>
                    <a:ext cx="178122" cy="156842"/>
                  </a:xfrm>
                  <a:custGeom>
                    <a:avLst/>
                    <a:gdLst/>
                    <a:ahLst/>
                    <a:cxnLst/>
                    <a:rect l="l" t="t" r="r" b="b"/>
                    <a:pathLst>
                      <a:path w="21600" h="21600" extrusionOk="0">
                        <a:moveTo>
                          <a:pt x="19421" y="0"/>
                        </a:moveTo>
                        <a:lnTo>
                          <a:pt x="0" y="0"/>
                        </a:lnTo>
                        <a:cubicBezTo>
                          <a:pt x="956" y="7858"/>
                          <a:pt x="3651" y="15283"/>
                          <a:pt x="7856" y="21600"/>
                        </a:cubicBezTo>
                        <a:lnTo>
                          <a:pt x="21600" y="5992"/>
                        </a:lnTo>
                        <a:cubicBezTo>
                          <a:pt x="20644" y="4125"/>
                          <a:pt x="19899" y="2106"/>
                          <a:pt x="19421"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867" name="Google Shape;867;p47"/>
                  <p:cNvSpPr/>
                  <p:nvPr/>
                </p:nvSpPr>
                <p:spPr>
                  <a:xfrm>
                    <a:off x="297661" y="654393"/>
                    <a:ext cx="157631" cy="178281"/>
                  </a:xfrm>
                  <a:custGeom>
                    <a:avLst/>
                    <a:gdLst/>
                    <a:ahLst/>
                    <a:cxnLst/>
                    <a:rect l="l" t="t" r="r" b="b"/>
                    <a:pathLst>
                      <a:path w="21600" h="21600" extrusionOk="0">
                        <a:moveTo>
                          <a:pt x="15509" y="0"/>
                        </a:moveTo>
                        <a:lnTo>
                          <a:pt x="0" y="13732"/>
                        </a:lnTo>
                        <a:cubicBezTo>
                          <a:pt x="6307" y="17952"/>
                          <a:pt x="13738" y="20664"/>
                          <a:pt x="21600" y="21600"/>
                        </a:cubicBezTo>
                        <a:lnTo>
                          <a:pt x="21600" y="2196"/>
                        </a:lnTo>
                        <a:cubicBezTo>
                          <a:pt x="19462" y="1700"/>
                          <a:pt x="17431" y="974"/>
                          <a:pt x="15509"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868" name="Google Shape;868;p47"/>
                  <p:cNvSpPr/>
                  <p:nvPr/>
                </p:nvSpPr>
                <p:spPr>
                  <a:xfrm>
                    <a:off x="548133" y="164956"/>
                    <a:ext cx="286887" cy="287044"/>
                  </a:xfrm>
                  <a:custGeom>
                    <a:avLst/>
                    <a:gdLst/>
                    <a:ahLst/>
                    <a:cxnLst/>
                    <a:rect l="l" t="t" r="r" b="b"/>
                    <a:pathLst>
                      <a:path w="21600" h="21600" extrusionOk="0">
                        <a:moveTo>
                          <a:pt x="83" y="0"/>
                        </a:moveTo>
                        <a:cubicBezTo>
                          <a:pt x="47" y="4413"/>
                          <a:pt x="12" y="10094"/>
                          <a:pt x="0" y="12075"/>
                        </a:cubicBezTo>
                        <a:cubicBezTo>
                          <a:pt x="4640" y="13332"/>
                          <a:pt x="8260" y="16962"/>
                          <a:pt x="9506" y="21600"/>
                        </a:cubicBezTo>
                        <a:lnTo>
                          <a:pt x="21600" y="21576"/>
                        </a:lnTo>
                        <a:cubicBezTo>
                          <a:pt x="20010" y="10415"/>
                          <a:pt x="11251" y="1625"/>
                          <a:pt x="83"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869" name="Google Shape;869;p47"/>
                  <p:cNvSpPr/>
                  <p:nvPr/>
                </p:nvSpPr>
                <p:spPr>
                  <a:xfrm>
                    <a:off x="350152" y="180718"/>
                    <a:ext cx="104036" cy="119800"/>
                  </a:xfrm>
                  <a:custGeom>
                    <a:avLst/>
                    <a:gdLst/>
                    <a:ahLst/>
                    <a:cxnLst/>
                    <a:rect l="l" t="t" r="r" b="b"/>
                    <a:pathLst>
                      <a:path w="21600" h="21600" extrusionOk="0">
                        <a:moveTo>
                          <a:pt x="7789" y="0"/>
                        </a:moveTo>
                        <a:cubicBezTo>
                          <a:pt x="5138" y="824"/>
                          <a:pt x="2520" y="1791"/>
                          <a:pt x="0" y="2899"/>
                        </a:cubicBezTo>
                        <a:lnTo>
                          <a:pt x="21535" y="21600"/>
                        </a:lnTo>
                        <a:lnTo>
                          <a:pt x="21600" y="11994"/>
                        </a:lnTo>
                        <a:lnTo>
                          <a:pt x="7789"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870" name="Google Shape;870;p47"/>
                  <p:cNvSpPr/>
                  <p:nvPr/>
                </p:nvSpPr>
                <p:spPr>
                  <a:xfrm>
                    <a:off x="295297" y="209408"/>
                    <a:ext cx="149749" cy="134774"/>
                  </a:xfrm>
                  <a:custGeom>
                    <a:avLst/>
                    <a:gdLst/>
                    <a:ahLst/>
                    <a:cxnLst/>
                    <a:rect l="l" t="t" r="r" b="b"/>
                    <a:pathLst>
                      <a:path w="21600" h="21600" extrusionOk="0">
                        <a:moveTo>
                          <a:pt x="4593" y="0"/>
                        </a:moveTo>
                        <a:cubicBezTo>
                          <a:pt x="3001" y="1061"/>
                          <a:pt x="1478" y="2223"/>
                          <a:pt x="0" y="3486"/>
                        </a:cubicBezTo>
                        <a:lnTo>
                          <a:pt x="16302" y="21600"/>
                        </a:lnTo>
                        <a:cubicBezTo>
                          <a:pt x="17985" y="20488"/>
                          <a:pt x="19758" y="19579"/>
                          <a:pt x="21600" y="18897"/>
                        </a:cubicBezTo>
                        <a:lnTo>
                          <a:pt x="4593"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871" name="Google Shape;871;p47"/>
                  <p:cNvSpPr/>
                  <p:nvPr/>
                </p:nvSpPr>
                <p:spPr>
                  <a:xfrm>
                    <a:off x="414937" y="164482"/>
                    <a:ext cx="39567" cy="47291"/>
                  </a:xfrm>
                  <a:custGeom>
                    <a:avLst/>
                    <a:gdLst/>
                    <a:ahLst/>
                    <a:cxnLst/>
                    <a:rect l="l" t="t" r="r" b="b"/>
                    <a:pathLst>
                      <a:path w="21600" h="21600" extrusionOk="0">
                        <a:moveTo>
                          <a:pt x="0" y="3600"/>
                        </a:moveTo>
                        <a:lnTo>
                          <a:pt x="21514" y="21600"/>
                        </a:lnTo>
                        <a:lnTo>
                          <a:pt x="21600" y="0"/>
                        </a:lnTo>
                        <a:cubicBezTo>
                          <a:pt x="14285" y="864"/>
                          <a:pt x="7143" y="2016"/>
                          <a:pt x="0" y="360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872" name="Google Shape;872;p47"/>
                  <p:cNvSpPr/>
                  <p:nvPr/>
                </p:nvSpPr>
                <p:spPr>
                  <a:xfrm>
                    <a:off x="249270" y="247396"/>
                    <a:ext cx="138400" cy="138401"/>
                  </a:xfrm>
                  <a:custGeom>
                    <a:avLst/>
                    <a:gdLst/>
                    <a:ahLst/>
                    <a:cxnLst/>
                    <a:rect l="l" t="t" r="r" b="b"/>
                    <a:pathLst>
                      <a:path w="21600" h="21600" extrusionOk="0">
                        <a:moveTo>
                          <a:pt x="4182" y="0"/>
                        </a:moveTo>
                        <a:cubicBezTo>
                          <a:pt x="3469" y="640"/>
                          <a:pt x="2755" y="1304"/>
                          <a:pt x="2067" y="1993"/>
                        </a:cubicBezTo>
                        <a:cubicBezTo>
                          <a:pt x="1353" y="2706"/>
                          <a:pt x="664" y="3444"/>
                          <a:pt x="0" y="4182"/>
                        </a:cubicBezTo>
                        <a:lnTo>
                          <a:pt x="17418" y="21600"/>
                        </a:lnTo>
                        <a:cubicBezTo>
                          <a:pt x="18672" y="20075"/>
                          <a:pt x="20050" y="18672"/>
                          <a:pt x="21600" y="17418"/>
                        </a:cubicBezTo>
                        <a:lnTo>
                          <a:pt x="4182"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873" name="Google Shape;873;p47"/>
                  <p:cNvSpPr/>
                  <p:nvPr/>
                </p:nvSpPr>
                <p:spPr>
                  <a:xfrm>
                    <a:off x="166830" y="413063"/>
                    <a:ext cx="44611" cy="37045"/>
                  </a:xfrm>
                  <a:custGeom>
                    <a:avLst/>
                    <a:gdLst/>
                    <a:ahLst/>
                    <a:cxnLst/>
                    <a:rect l="l" t="t" r="r" b="b"/>
                    <a:pathLst>
                      <a:path w="21600" h="21600" extrusionOk="0">
                        <a:moveTo>
                          <a:pt x="3664" y="0"/>
                        </a:moveTo>
                        <a:cubicBezTo>
                          <a:pt x="2137" y="7077"/>
                          <a:pt x="916" y="14339"/>
                          <a:pt x="0" y="21600"/>
                        </a:cubicBezTo>
                        <a:lnTo>
                          <a:pt x="21600" y="21600"/>
                        </a:lnTo>
                        <a:lnTo>
                          <a:pt x="3664"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874" name="Google Shape;874;p47"/>
                  <p:cNvSpPr/>
                  <p:nvPr/>
                </p:nvSpPr>
                <p:spPr>
                  <a:xfrm>
                    <a:off x="182908" y="348436"/>
                    <a:ext cx="117751" cy="101673"/>
                  </a:xfrm>
                  <a:custGeom>
                    <a:avLst/>
                    <a:gdLst/>
                    <a:ahLst/>
                    <a:cxnLst/>
                    <a:rect l="l" t="t" r="r" b="b"/>
                    <a:pathLst>
                      <a:path w="21600" h="21600" extrusionOk="0">
                        <a:moveTo>
                          <a:pt x="2920" y="0"/>
                        </a:moveTo>
                        <a:cubicBezTo>
                          <a:pt x="1793" y="2579"/>
                          <a:pt x="839" y="5224"/>
                          <a:pt x="0" y="7937"/>
                        </a:cubicBezTo>
                        <a:lnTo>
                          <a:pt x="11798" y="21600"/>
                        </a:lnTo>
                        <a:lnTo>
                          <a:pt x="21600" y="21600"/>
                        </a:lnTo>
                        <a:lnTo>
                          <a:pt x="2920"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875" name="Google Shape;875;p47"/>
                  <p:cNvSpPr/>
                  <p:nvPr/>
                </p:nvSpPr>
                <p:spPr>
                  <a:xfrm>
                    <a:off x="211596" y="293739"/>
                    <a:ext cx="134617" cy="149750"/>
                  </a:xfrm>
                  <a:custGeom>
                    <a:avLst/>
                    <a:gdLst/>
                    <a:ahLst/>
                    <a:cxnLst/>
                    <a:rect l="l" t="t" r="r" b="b"/>
                    <a:pathLst>
                      <a:path w="21600" h="21600" extrusionOk="0">
                        <a:moveTo>
                          <a:pt x="3465" y="0"/>
                        </a:moveTo>
                        <a:cubicBezTo>
                          <a:pt x="2200" y="1478"/>
                          <a:pt x="1062" y="3001"/>
                          <a:pt x="0" y="4593"/>
                        </a:cubicBezTo>
                        <a:lnTo>
                          <a:pt x="18919" y="21600"/>
                        </a:lnTo>
                        <a:cubicBezTo>
                          <a:pt x="19577" y="19736"/>
                          <a:pt x="20487" y="17962"/>
                          <a:pt x="21600" y="16302"/>
                        </a:cubicBezTo>
                        <a:lnTo>
                          <a:pt x="3465"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876" name="Google Shape;876;p47"/>
                  <p:cNvSpPr/>
                  <p:nvPr/>
                </p:nvSpPr>
                <p:spPr>
                  <a:xfrm>
                    <a:off x="622376" y="591869"/>
                    <a:ext cx="174969" cy="33313"/>
                  </a:xfrm>
                  <a:prstGeom prst="rect">
                    <a:avLst/>
                  </a:pr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877" name="Google Shape;877;p47"/>
                  <p:cNvSpPr/>
                  <p:nvPr/>
                </p:nvSpPr>
                <p:spPr>
                  <a:xfrm>
                    <a:off x="578240" y="554141"/>
                    <a:ext cx="261666" cy="291615"/>
                  </a:xfrm>
                  <a:custGeom>
                    <a:avLst/>
                    <a:gdLst/>
                    <a:ahLst/>
                    <a:cxnLst/>
                    <a:rect l="l" t="t" r="r" b="b"/>
                    <a:pathLst>
                      <a:path w="21600" h="21600" extrusionOk="0">
                        <a:moveTo>
                          <a:pt x="18737" y="0"/>
                        </a:moveTo>
                        <a:lnTo>
                          <a:pt x="2863" y="0"/>
                        </a:lnTo>
                        <a:cubicBezTo>
                          <a:pt x="1275" y="0"/>
                          <a:pt x="0" y="1144"/>
                          <a:pt x="0" y="2569"/>
                        </a:cubicBezTo>
                        <a:lnTo>
                          <a:pt x="0" y="19031"/>
                        </a:lnTo>
                        <a:cubicBezTo>
                          <a:pt x="0" y="20456"/>
                          <a:pt x="1275" y="21600"/>
                          <a:pt x="2863" y="21600"/>
                        </a:cubicBezTo>
                        <a:lnTo>
                          <a:pt x="18737" y="21600"/>
                        </a:lnTo>
                        <a:cubicBezTo>
                          <a:pt x="20325" y="21600"/>
                          <a:pt x="21600" y="20456"/>
                          <a:pt x="21600" y="19031"/>
                        </a:cubicBezTo>
                        <a:lnTo>
                          <a:pt x="21600" y="2569"/>
                        </a:lnTo>
                        <a:cubicBezTo>
                          <a:pt x="21600" y="1144"/>
                          <a:pt x="20325" y="0"/>
                          <a:pt x="18737" y="0"/>
                        </a:cubicBezTo>
                        <a:close/>
                        <a:moveTo>
                          <a:pt x="5595" y="19849"/>
                        </a:moveTo>
                        <a:lnTo>
                          <a:pt x="2537" y="19849"/>
                        </a:lnTo>
                        <a:cubicBezTo>
                          <a:pt x="1965" y="19849"/>
                          <a:pt x="1496" y="19428"/>
                          <a:pt x="1496" y="18915"/>
                        </a:cubicBezTo>
                        <a:cubicBezTo>
                          <a:pt x="1496" y="18401"/>
                          <a:pt x="1965" y="17981"/>
                          <a:pt x="2537" y="17981"/>
                        </a:cubicBezTo>
                        <a:lnTo>
                          <a:pt x="5595" y="17981"/>
                        </a:lnTo>
                        <a:cubicBezTo>
                          <a:pt x="6168" y="17981"/>
                          <a:pt x="6636" y="18401"/>
                          <a:pt x="6636" y="18915"/>
                        </a:cubicBezTo>
                        <a:cubicBezTo>
                          <a:pt x="6636" y="19428"/>
                          <a:pt x="6181" y="19849"/>
                          <a:pt x="5595" y="19849"/>
                        </a:cubicBezTo>
                        <a:close/>
                        <a:moveTo>
                          <a:pt x="5595" y="15178"/>
                        </a:moveTo>
                        <a:lnTo>
                          <a:pt x="2537" y="15178"/>
                        </a:lnTo>
                        <a:cubicBezTo>
                          <a:pt x="1965" y="15178"/>
                          <a:pt x="1496" y="14758"/>
                          <a:pt x="1496" y="14244"/>
                        </a:cubicBezTo>
                        <a:cubicBezTo>
                          <a:pt x="1496" y="13731"/>
                          <a:pt x="1965" y="13310"/>
                          <a:pt x="2537" y="13310"/>
                        </a:cubicBezTo>
                        <a:lnTo>
                          <a:pt x="5595" y="13310"/>
                        </a:lnTo>
                        <a:cubicBezTo>
                          <a:pt x="6168" y="13310"/>
                          <a:pt x="6636" y="13731"/>
                          <a:pt x="6636" y="14244"/>
                        </a:cubicBezTo>
                        <a:cubicBezTo>
                          <a:pt x="6636" y="14758"/>
                          <a:pt x="6181" y="15178"/>
                          <a:pt x="5595" y="15178"/>
                        </a:cubicBezTo>
                        <a:close/>
                        <a:moveTo>
                          <a:pt x="5595" y="10391"/>
                        </a:moveTo>
                        <a:lnTo>
                          <a:pt x="2537" y="10391"/>
                        </a:lnTo>
                        <a:cubicBezTo>
                          <a:pt x="1965" y="10391"/>
                          <a:pt x="1496" y="9971"/>
                          <a:pt x="1496" y="9457"/>
                        </a:cubicBezTo>
                        <a:cubicBezTo>
                          <a:pt x="1496" y="8944"/>
                          <a:pt x="1965" y="8523"/>
                          <a:pt x="2537" y="8523"/>
                        </a:cubicBezTo>
                        <a:lnTo>
                          <a:pt x="5595" y="8523"/>
                        </a:lnTo>
                        <a:cubicBezTo>
                          <a:pt x="6168" y="8523"/>
                          <a:pt x="6636" y="8944"/>
                          <a:pt x="6636" y="9457"/>
                        </a:cubicBezTo>
                        <a:cubicBezTo>
                          <a:pt x="6636" y="9971"/>
                          <a:pt x="6181" y="10391"/>
                          <a:pt x="5595" y="10391"/>
                        </a:cubicBezTo>
                        <a:close/>
                        <a:moveTo>
                          <a:pt x="12309" y="19849"/>
                        </a:moveTo>
                        <a:lnTo>
                          <a:pt x="9252" y="19849"/>
                        </a:lnTo>
                        <a:cubicBezTo>
                          <a:pt x="8679" y="19849"/>
                          <a:pt x="8211" y="19428"/>
                          <a:pt x="8211" y="18915"/>
                        </a:cubicBezTo>
                        <a:cubicBezTo>
                          <a:pt x="8211" y="18401"/>
                          <a:pt x="8679" y="17981"/>
                          <a:pt x="9252" y="17981"/>
                        </a:cubicBezTo>
                        <a:lnTo>
                          <a:pt x="12309" y="17981"/>
                        </a:lnTo>
                        <a:cubicBezTo>
                          <a:pt x="12882" y="17981"/>
                          <a:pt x="13350" y="18401"/>
                          <a:pt x="13350" y="18915"/>
                        </a:cubicBezTo>
                        <a:cubicBezTo>
                          <a:pt x="13350" y="19428"/>
                          <a:pt x="12882" y="19849"/>
                          <a:pt x="12309" y="19849"/>
                        </a:cubicBezTo>
                        <a:close/>
                        <a:moveTo>
                          <a:pt x="12309" y="15178"/>
                        </a:moveTo>
                        <a:lnTo>
                          <a:pt x="9252" y="15178"/>
                        </a:lnTo>
                        <a:cubicBezTo>
                          <a:pt x="8679" y="15178"/>
                          <a:pt x="8211" y="14758"/>
                          <a:pt x="8211" y="14244"/>
                        </a:cubicBezTo>
                        <a:cubicBezTo>
                          <a:pt x="8211" y="13731"/>
                          <a:pt x="8679" y="13310"/>
                          <a:pt x="9252" y="13310"/>
                        </a:cubicBezTo>
                        <a:lnTo>
                          <a:pt x="12309" y="13310"/>
                        </a:lnTo>
                        <a:cubicBezTo>
                          <a:pt x="12882" y="13310"/>
                          <a:pt x="13350" y="13731"/>
                          <a:pt x="13350" y="14244"/>
                        </a:cubicBezTo>
                        <a:cubicBezTo>
                          <a:pt x="13350" y="14758"/>
                          <a:pt x="12882" y="15178"/>
                          <a:pt x="12309" y="15178"/>
                        </a:cubicBezTo>
                        <a:close/>
                        <a:moveTo>
                          <a:pt x="12309" y="10391"/>
                        </a:moveTo>
                        <a:lnTo>
                          <a:pt x="9252" y="10391"/>
                        </a:lnTo>
                        <a:cubicBezTo>
                          <a:pt x="8679" y="10391"/>
                          <a:pt x="8211" y="9971"/>
                          <a:pt x="8211" y="9457"/>
                        </a:cubicBezTo>
                        <a:cubicBezTo>
                          <a:pt x="8211" y="8944"/>
                          <a:pt x="8679" y="8523"/>
                          <a:pt x="9252" y="8523"/>
                        </a:cubicBezTo>
                        <a:lnTo>
                          <a:pt x="12309" y="8523"/>
                        </a:lnTo>
                        <a:cubicBezTo>
                          <a:pt x="12882" y="8523"/>
                          <a:pt x="13350" y="8944"/>
                          <a:pt x="13350" y="9457"/>
                        </a:cubicBezTo>
                        <a:cubicBezTo>
                          <a:pt x="13350" y="9971"/>
                          <a:pt x="12882" y="10391"/>
                          <a:pt x="12309" y="10391"/>
                        </a:cubicBezTo>
                        <a:close/>
                        <a:moveTo>
                          <a:pt x="19037" y="19849"/>
                        </a:moveTo>
                        <a:lnTo>
                          <a:pt x="15979" y="19849"/>
                        </a:lnTo>
                        <a:cubicBezTo>
                          <a:pt x="15406" y="19849"/>
                          <a:pt x="14938" y="19428"/>
                          <a:pt x="14938" y="18915"/>
                        </a:cubicBezTo>
                        <a:cubicBezTo>
                          <a:pt x="14938" y="18401"/>
                          <a:pt x="15406" y="17981"/>
                          <a:pt x="15979" y="17981"/>
                        </a:cubicBezTo>
                        <a:lnTo>
                          <a:pt x="19037" y="17981"/>
                        </a:lnTo>
                        <a:cubicBezTo>
                          <a:pt x="19609" y="17981"/>
                          <a:pt x="20078" y="18401"/>
                          <a:pt x="20078" y="18915"/>
                        </a:cubicBezTo>
                        <a:cubicBezTo>
                          <a:pt x="20078" y="19428"/>
                          <a:pt x="19609" y="19849"/>
                          <a:pt x="19037" y="19849"/>
                        </a:cubicBezTo>
                        <a:close/>
                        <a:moveTo>
                          <a:pt x="19037" y="15178"/>
                        </a:moveTo>
                        <a:lnTo>
                          <a:pt x="15979" y="15178"/>
                        </a:lnTo>
                        <a:cubicBezTo>
                          <a:pt x="15406" y="15178"/>
                          <a:pt x="14938" y="14758"/>
                          <a:pt x="14938" y="14244"/>
                        </a:cubicBezTo>
                        <a:cubicBezTo>
                          <a:pt x="14938" y="13731"/>
                          <a:pt x="15406" y="13310"/>
                          <a:pt x="15979" y="13310"/>
                        </a:cubicBezTo>
                        <a:lnTo>
                          <a:pt x="19037" y="13310"/>
                        </a:lnTo>
                        <a:cubicBezTo>
                          <a:pt x="19609" y="13310"/>
                          <a:pt x="20078" y="13731"/>
                          <a:pt x="20078" y="14244"/>
                        </a:cubicBezTo>
                        <a:cubicBezTo>
                          <a:pt x="20078" y="14758"/>
                          <a:pt x="19609" y="15178"/>
                          <a:pt x="19037" y="15178"/>
                        </a:cubicBezTo>
                        <a:close/>
                        <a:moveTo>
                          <a:pt x="19037" y="10391"/>
                        </a:moveTo>
                        <a:lnTo>
                          <a:pt x="15979" y="10391"/>
                        </a:lnTo>
                        <a:cubicBezTo>
                          <a:pt x="15406" y="10391"/>
                          <a:pt x="14938" y="9971"/>
                          <a:pt x="14938" y="9457"/>
                        </a:cubicBezTo>
                        <a:cubicBezTo>
                          <a:pt x="14938" y="8944"/>
                          <a:pt x="15406" y="8523"/>
                          <a:pt x="15979" y="8523"/>
                        </a:cubicBezTo>
                        <a:lnTo>
                          <a:pt x="19037" y="8523"/>
                        </a:lnTo>
                        <a:cubicBezTo>
                          <a:pt x="19609" y="8523"/>
                          <a:pt x="20078" y="8944"/>
                          <a:pt x="20078" y="9457"/>
                        </a:cubicBezTo>
                        <a:cubicBezTo>
                          <a:pt x="20078" y="9971"/>
                          <a:pt x="19609" y="10391"/>
                          <a:pt x="19037" y="10391"/>
                        </a:cubicBezTo>
                        <a:close/>
                        <a:moveTo>
                          <a:pt x="20169" y="5838"/>
                        </a:moveTo>
                        <a:cubicBezTo>
                          <a:pt x="20169" y="6352"/>
                          <a:pt x="19700" y="6772"/>
                          <a:pt x="19128" y="6772"/>
                        </a:cubicBezTo>
                        <a:lnTo>
                          <a:pt x="2602" y="6772"/>
                        </a:lnTo>
                        <a:cubicBezTo>
                          <a:pt x="2030" y="6772"/>
                          <a:pt x="1561" y="6352"/>
                          <a:pt x="1561" y="5838"/>
                        </a:cubicBezTo>
                        <a:lnTo>
                          <a:pt x="1561" y="2218"/>
                        </a:lnTo>
                        <a:cubicBezTo>
                          <a:pt x="1561" y="1705"/>
                          <a:pt x="2030" y="1284"/>
                          <a:pt x="2602" y="1284"/>
                        </a:cubicBezTo>
                        <a:lnTo>
                          <a:pt x="19128" y="1284"/>
                        </a:lnTo>
                        <a:cubicBezTo>
                          <a:pt x="19700" y="1284"/>
                          <a:pt x="20169" y="1705"/>
                          <a:pt x="20169" y="2218"/>
                        </a:cubicBezTo>
                        <a:lnTo>
                          <a:pt x="20169" y="5838"/>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grpSp>
          </p:grpSp>
          <p:grpSp>
            <p:nvGrpSpPr>
              <p:cNvPr id="878" name="Google Shape;878;p47"/>
              <p:cNvGrpSpPr/>
              <p:nvPr/>
            </p:nvGrpSpPr>
            <p:grpSpPr>
              <a:xfrm>
                <a:off x="2088173" y="1194332"/>
                <a:ext cx="3694192" cy="1030435"/>
                <a:chOff x="-1" y="-4186"/>
                <a:chExt cx="3694191" cy="1030434"/>
              </a:xfrm>
            </p:grpSpPr>
            <p:grpSp>
              <p:nvGrpSpPr>
                <p:cNvPr id="879" name="Google Shape;879;p47"/>
                <p:cNvGrpSpPr/>
                <p:nvPr/>
              </p:nvGrpSpPr>
              <p:grpSpPr>
                <a:xfrm>
                  <a:off x="1108845" y="-4186"/>
                  <a:ext cx="2585345" cy="1030434"/>
                  <a:chOff x="0" y="-4186"/>
                  <a:chExt cx="2585344" cy="1030433"/>
                </a:xfrm>
              </p:grpSpPr>
              <p:sp>
                <p:nvSpPr>
                  <p:cNvPr id="880" name="Google Shape;880;p47"/>
                  <p:cNvSpPr/>
                  <p:nvPr/>
                </p:nvSpPr>
                <p:spPr>
                  <a:xfrm>
                    <a:off x="0" y="-4186"/>
                    <a:ext cx="1841398" cy="1030433"/>
                  </a:xfrm>
                  <a:prstGeom prst="roundRect">
                    <a:avLst>
                      <a:gd name="adj" fmla="val 17206"/>
                    </a:avLst>
                  </a:prstGeom>
                  <a:solidFill>
                    <a:srgbClr val="26BA42"/>
                  </a:solidFill>
                  <a:ln w="9525" cap="flat" cmpd="sng">
                    <a:solidFill>
                      <a:srgbClr val="BABABA"/>
                    </a:solidFill>
                    <a:prstDash val="solid"/>
                    <a:round/>
                    <a:headEnd type="none" w="sm" len="sm"/>
                    <a:tailEnd type="none" w="sm" len="sm"/>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262626"/>
                      </a:buClr>
                      <a:buSzPts val="800"/>
                      <a:buFont typeface="Garamond"/>
                      <a:buNone/>
                      <a:tabLst/>
                      <a:defRPr/>
                    </a:pPr>
                    <a:r>
                      <a:rPr kumimoji="0" lang="en" sz="800" b="1" i="0" u="none" strike="noStrike" kern="0" cap="none" spc="0" normalizeH="0" baseline="0" noProof="0" dirty="0">
                        <a:ln>
                          <a:noFill/>
                        </a:ln>
                        <a:solidFill>
                          <a:srgbClr val="262626"/>
                        </a:solidFill>
                        <a:effectLst/>
                        <a:uLnTx/>
                        <a:uFillTx/>
                        <a:latin typeface="Garamond"/>
                        <a:ea typeface="Garamond"/>
                        <a:cs typeface="Garamond"/>
                        <a:sym typeface="Garamond"/>
                      </a:rPr>
                      <a:t>281,637 </a:t>
                    </a:r>
                    <a:r>
                      <a:rPr kumimoji="0" lang="en" sz="800" b="1" i="0" u="none" strike="noStrike" kern="0" cap="small" spc="0" normalizeH="0" baseline="0" noProof="0" dirty="0">
                        <a:ln>
                          <a:noFill/>
                        </a:ln>
                        <a:solidFill>
                          <a:srgbClr val="000000"/>
                        </a:solidFill>
                        <a:effectLst/>
                        <a:uLnTx/>
                        <a:uFillTx/>
                        <a:latin typeface="Garamond"/>
                        <a:ea typeface="Garamond"/>
                        <a:cs typeface="Garamond"/>
                        <a:sym typeface="Garamond"/>
                      </a:rPr>
                      <a:t>(₦’BN)</a:t>
                    </a:r>
                    <a:endParaRPr kumimoji="0" sz="800" b="1" i="0" u="none" strike="noStrike" kern="0" cap="small" spc="0" normalizeH="0" baseline="0" noProof="0" dirty="0">
                      <a:ln>
                        <a:noFill/>
                      </a:ln>
                      <a:solidFill>
                        <a:srgbClr val="000000"/>
                      </a:solidFill>
                      <a:effectLst/>
                      <a:uLnTx/>
                      <a:uFillTx/>
                      <a:latin typeface="Garamond"/>
                      <a:ea typeface="Garamond"/>
                      <a:cs typeface="Garamond"/>
                      <a:sym typeface="Garamond"/>
                    </a:endParaRPr>
                  </a:p>
                </p:txBody>
              </p:sp>
              <p:sp>
                <p:nvSpPr>
                  <p:cNvPr id="881" name="Google Shape;881;p47"/>
                  <p:cNvSpPr/>
                  <p:nvPr/>
                </p:nvSpPr>
                <p:spPr>
                  <a:xfrm>
                    <a:off x="51928" y="154217"/>
                    <a:ext cx="2533416" cy="722004"/>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17150" tIns="17150" rIns="17150" bIns="171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Calibri"/>
                      <a:buNone/>
                      <a:tabLst/>
                      <a:defRPr/>
                    </a:pPr>
                    <a:endParaRPr kumimoji="0" sz="1000" b="1" i="0" u="none" strike="noStrike" kern="0" cap="small" spc="0" normalizeH="0" baseline="0" noProof="0">
                      <a:ln>
                        <a:noFill/>
                      </a:ln>
                      <a:solidFill>
                        <a:srgbClr val="000000"/>
                      </a:solidFill>
                      <a:effectLst/>
                      <a:uLnTx/>
                      <a:uFillTx/>
                      <a:latin typeface="Garamond"/>
                      <a:ea typeface="Garamond"/>
                      <a:cs typeface="Garamond"/>
                      <a:sym typeface="Garamond"/>
                    </a:endParaRPr>
                  </a:p>
                </p:txBody>
              </p:sp>
            </p:grpSp>
            <p:grpSp>
              <p:nvGrpSpPr>
                <p:cNvPr id="882" name="Google Shape;882;p47"/>
                <p:cNvGrpSpPr/>
                <p:nvPr/>
              </p:nvGrpSpPr>
              <p:grpSpPr>
                <a:xfrm>
                  <a:off x="-1" y="10255"/>
                  <a:ext cx="1004617" cy="1009925"/>
                  <a:chOff x="0" y="0"/>
                  <a:chExt cx="1004615" cy="1009924"/>
                </a:xfrm>
              </p:grpSpPr>
              <p:sp>
                <p:nvSpPr>
                  <p:cNvPr id="883" name="Google Shape;883;p47"/>
                  <p:cNvSpPr/>
                  <p:nvPr/>
                </p:nvSpPr>
                <p:spPr>
                  <a:xfrm>
                    <a:off x="0" y="0"/>
                    <a:ext cx="1004615" cy="1009924"/>
                  </a:xfrm>
                  <a:prstGeom prst="roundRect">
                    <a:avLst>
                      <a:gd name="adj" fmla="val 6667"/>
                    </a:avLst>
                  </a:prstGeom>
                  <a:solidFill>
                    <a:srgbClr val="8A6705"/>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884" name="Google Shape;884;p47"/>
                  <p:cNvSpPr/>
                  <p:nvPr/>
                </p:nvSpPr>
                <p:spPr>
                  <a:xfrm>
                    <a:off x="166672" y="544685"/>
                    <a:ext cx="178122" cy="156842"/>
                  </a:xfrm>
                  <a:custGeom>
                    <a:avLst/>
                    <a:gdLst/>
                    <a:ahLst/>
                    <a:cxnLst/>
                    <a:rect l="l" t="t" r="r" b="b"/>
                    <a:pathLst>
                      <a:path w="21600" h="21600" extrusionOk="0">
                        <a:moveTo>
                          <a:pt x="19421" y="0"/>
                        </a:moveTo>
                        <a:lnTo>
                          <a:pt x="0" y="0"/>
                        </a:lnTo>
                        <a:cubicBezTo>
                          <a:pt x="956" y="7858"/>
                          <a:pt x="3651" y="15283"/>
                          <a:pt x="7856" y="21600"/>
                        </a:cubicBezTo>
                        <a:lnTo>
                          <a:pt x="21600" y="5992"/>
                        </a:lnTo>
                        <a:cubicBezTo>
                          <a:pt x="20644" y="4125"/>
                          <a:pt x="19899" y="2106"/>
                          <a:pt x="19421"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885" name="Google Shape;885;p47"/>
                  <p:cNvSpPr/>
                  <p:nvPr/>
                </p:nvSpPr>
                <p:spPr>
                  <a:xfrm>
                    <a:off x="297661" y="654393"/>
                    <a:ext cx="157631" cy="178281"/>
                  </a:xfrm>
                  <a:custGeom>
                    <a:avLst/>
                    <a:gdLst/>
                    <a:ahLst/>
                    <a:cxnLst/>
                    <a:rect l="l" t="t" r="r" b="b"/>
                    <a:pathLst>
                      <a:path w="21600" h="21600" extrusionOk="0">
                        <a:moveTo>
                          <a:pt x="15509" y="0"/>
                        </a:moveTo>
                        <a:lnTo>
                          <a:pt x="0" y="13732"/>
                        </a:lnTo>
                        <a:cubicBezTo>
                          <a:pt x="6307" y="17952"/>
                          <a:pt x="13738" y="20664"/>
                          <a:pt x="21600" y="21600"/>
                        </a:cubicBezTo>
                        <a:lnTo>
                          <a:pt x="21600" y="2196"/>
                        </a:lnTo>
                        <a:cubicBezTo>
                          <a:pt x="19462" y="1700"/>
                          <a:pt x="17431" y="974"/>
                          <a:pt x="15509"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886" name="Google Shape;886;p47"/>
                  <p:cNvSpPr/>
                  <p:nvPr/>
                </p:nvSpPr>
                <p:spPr>
                  <a:xfrm>
                    <a:off x="548133" y="164956"/>
                    <a:ext cx="286887" cy="287044"/>
                  </a:xfrm>
                  <a:custGeom>
                    <a:avLst/>
                    <a:gdLst/>
                    <a:ahLst/>
                    <a:cxnLst/>
                    <a:rect l="l" t="t" r="r" b="b"/>
                    <a:pathLst>
                      <a:path w="21600" h="21600" extrusionOk="0">
                        <a:moveTo>
                          <a:pt x="83" y="0"/>
                        </a:moveTo>
                        <a:cubicBezTo>
                          <a:pt x="47" y="4413"/>
                          <a:pt x="12" y="10094"/>
                          <a:pt x="0" y="12075"/>
                        </a:cubicBezTo>
                        <a:cubicBezTo>
                          <a:pt x="4640" y="13332"/>
                          <a:pt x="8260" y="16962"/>
                          <a:pt x="9506" y="21600"/>
                        </a:cubicBezTo>
                        <a:lnTo>
                          <a:pt x="21600" y="21576"/>
                        </a:lnTo>
                        <a:cubicBezTo>
                          <a:pt x="20010" y="10415"/>
                          <a:pt x="11251" y="1625"/>
                          <a:pt x="83"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887" name="Google Shape;887;p47"/>
                  <p:cNvSpPr/>
                  <p:nvPr/>
                </p:nvSpPr>
                <p:spPr>
                  <a:xfrm>
                    <a:off x="350152" y="180718"/>
                    <a:ext cx="104036" cy="119800"/>
                  </a:xfrm>
                  <a:custGeom>
                    <a:avLst/>
                    <a:gdLst/>
                    <a:ahLst/>
                    <a:cxnLst/>
                    <a:rect l="l" t="t" r="r" b="b"/>
                    <a:pathLst>
                      <a:path w="21600" h="21600" extrusionOk="0">
                        <a:moveTo>
                          <a:pt x="7789" y="0"/>
                        </a:moveTo>
                        <a:cubicBezTo>
                          <a:pt x="5138" y="824"/>
                          <a:pt x="2520" y="1791"/>
                          <a:pt x="0" y="2899"/>
                        </a:cubicBezTo>
                        <a:lnTo>
                          <a:pt x="21535" y="21600"/>
                        </a:lnTo>
                        <a:lnTo>
                          <a:pt x="21600" y="11994"/>
                        </a:lnTo>
                        <a:lnTo>
                          <a:pt x="7789"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888" name="Google Shape;888;p47"/>
                  <p:cNvSpPr/>
                  <p:nvPr/>
                </p:nvSpPr>
                <p:spPr>
                  <a:xfrm>
                    <a:off x="295297" y="209408"/>
                    <a:ext cx="149749" cy="134774"/>
                  </a:xfrm>
                  <a:custGeom>
                    <a:avLst/>
                    <a:gdLst/>
                    <a:ahLst/>
                    <a:cxnLst/>
                    <a:rect l="l" t="t" r="r" b="b"/>
                    <a:pathLst>
                      <a:path w="21600" h="21600" extrusionOk="0">
                        <a:moveTo>
                          <a:pt x="4593" y="0"/>
                        </a:moveTo>
                        <a:cubicBezTo>
                          <a:pt x="3001" y="1061"/>
                          <a:pt x="1478" y="2223"/>
                          <a:pt x="0" y="3486"/>
                        </a:cubicBezTo>
                        <a:lnTo>
                          <a:pt x="16302" y="21600"/>
                        </a:lnTo>
                        <a:cubicBezTo>
                          <a:pt x="17985" y="20488"/>
                          <a:pt x="19758" y="19579"/>
                          <a:pt x="21600" y="18897"/>
                        </a:cubicBezTo>
                        <a:lnTo>
                          <a:pt x="4593"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889" name="Google Shape;889;p47"/>
                  <p:cNvSpPr/>
                  <p:nvPr/>
                </p:nvSpPr>
                <p:spPr>
                  <a:xfrm>
                    <a:off x="414937" y="164482"/>
                    <a:ext cx="39567" cy="47291"/>
                  </a:xfrm>
                  <a:custGeom>
                    <a:avLst/>
                    <a:gdLst/>
                    <a:ahLst/>
                    <a:cxnLst/>
                    <a:rect l="l" t="t" r="r" b="b"/>
                    <a:pathLst>
                      <a:path w="21600" h="21600" extrusionOk="0">
                        <a:moveTo>
                          <a:pt x="0" y="3600"/>
                        </a:moveTo>
                        <a:lnTo>
                          <a:pt x="21514" y="21600"/>
                        </a:lnTo>
                        <a:lnTo>
                          <a:pt x="21600" y="0"/>
                        </a:lnTo>
                        <a:cubicBezTo>
                          <a:pt x="14285" y="864"/>
                          <a:pt x="7143" y="2016"/>
                          <a:pt x="0" y="360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890" name="Google Shape;890;p47"/>
                  <p:cNvSpPr/>
                  <p:nvPr/>
                </p:nvSpPr>
                <p:spPr>
                  <a:xfrm>
                    <a:off x="249270" y="247396"/>
                    <a:ext cx="138400" cy="138401"/>
                  </a:xfrm>
                  <a:custGeom>
                    <a:avLst/>
                    <a:gdLst/>
                    <a:ahLst/>
                    <a:cxnLst/>
                    <a:rect l="l" t="t" r="r" b="b"/>
                    <a:pathLst>
                      <a:path w="21600" h="21600" extrusionOk="0">
                        <a:moveTo>
                          <a:pt x="4182" y="0"/>
                        </a:moveTo>
                        <a:cubicBezTo>
                          <a:pt x="3469" y="640"/>
                          <a:pt x="2755" y="1304"/>
                          <a:pt x="2067" y="1993"/>
                        </a:cubicBezTo>
                        <a:cubicBezTo>
                          <a:pt x="1353" y="2706"/>
                          <a:pt x="664" y="3444"/>
                          <a:pt x="0" y="4182"/>
                        </a:cubicBezTo>
                        <a:lnTo>
                          <a:pt x="17418" y="21600"/>
                        </a:lnTo>
                        <a:cubicBezTo>
                          <a:pt x="18672" y="20075"/>
                          <a:pt x="20050" y="18672"/>
                          <a:pt x="21600" y="17418"/>
                        </a:cubicBezTo>
                        <a:lnTo>
                          <a:pt x="4182"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891" name="Google Shape;891;p47"/>
                  <p:cNvSpPr/>
                  <p:nvPr/>
                </p:nvSpPr>
                <p:spPr>
                  <a:xfrm>
                    <a:off x="166830" y="413063"/>
                    <a:ext cx="44611" cy="37045"/>
                  </a:xfrm>
                  <a:custGeom>
                    <a:avLst/>
                    <a:gdLst/>
                    <a:ahLst/>
                    <a:cxnLst/>
                    <a:rect l="l" t="t" r="r" b="b"/>
                    <a:pathLst>
                      <a:path w="21600" h="21600" extrusionOk="0">
                        <a:moveTo>
                          <a:pt x="3664" y="0"/>
                        </a:moveTo>
                        <a:cubicBezTo>
                          <a:pt x="2137" y="7077"/>
                          <a:pt x="916" y="14339"/>
                          <a:pt x="0" y="21600"/>
                        </a:cubicBezTo>
                        <a:lnTo>
                          <a:pt x="21600" y="21600"/>
                        </a:lnTo>
                        <a:lnTo>
                          <a:pt x="3664"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892" name="Google Shape;892;p47"/>
                  <p:cNvSpPr/>
                  <p:nvPr/>
                </p:nvSpPr>
                <p:spPr>
                  <a:xfrm>
                    <a:off x="182908" y="348436"/>
                    <a:ext cx="117751" cy="101673"/>
                  </a:xfrm>
                  <a:custGeom>
                    <a:avLst/>
                    <a:gdLst/>
                    <a:ahLst/>
                    <a:cxnLst/>
                    <a:rect l="l" t="t" r="r" b="b"/>
                    <a:pathLst>
                      <a:path w="21600" h="21600" extrusionOk="0">
                        <a:moveTo>
                          <a:pt x="2920" y="0"/>
                        </a:moveTo>
                        <a:cubicBezTo>
                          <a:pt x="1793" y="2579"/>
                          <a:pt x="839" y="5224"/>
                          <a:pt x="0" y="7937"/>
                        </a:cubicBezTo>
                        <a:lnTo>
                          <a:pt x="11798" y="21600"/>
                        </a:lnTo>
                        <a:lnTo>
                          <a:pt x="21600" y="21600"/>
                        </a:lnTo>
                        <a:lnTo>
                          <a:pt x="2920"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893" name="Google Shape;893;p47"/>
                  <p:cNvSpPr/>
                  <p:nvPr/>
                </p:nvSpPr>
                <p:spPr>
                  <a:xfrm>
                    <a:off x="211596" y="293739"/>
                    <a:ext cx="134617" cy="149750"/>
                  </a:xfrm>
                  <a:custGeom>
                    <a:avLst/>
                    <a:gdLst/>
                    <a:ahLst/>
                    <a:cxnLst/>
                    <a:rect l="l" t="t" r="r" b="b"/>
                    <a:pathLst>
                      <a:path w="21600" h="21600" extrusionOk="0">
                        <a:moveTo>
                          <a:pt x="3465" y="0"/>
                        </a:moveTo>
                        <a:cubicBezTo>
                          <a:pt x="2200" y="1478"/>
                          <a:pt x="1062" y="3001"/>
                          <a:pt x="0" y="4593"/>
                        </a:cubicBezTo>
                        <a:lnTo>
                          <a:pt x="18919" y="21600"/>
                        </a:lnTo>
                        <a:cubicBezTo>
                          <a:pt x="19577" y="19736"/>
                          <a:pt x="20487" y="17962"/>
                          <a:pt x="21600" y="16302"/>
                        </a:cubicBezTo>
                        <a:lnTo>
                          <a:pt x="3465"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894" name="Google Shape;894;p47"/>
                  <p:cNvSpPr/>
                  <p:nvPr/>
                </p:nvSpPr>
                <p:spPr>
                  <a:xfrm>
                    <a:off x="622376" y="591869"/>
                    <a:ext cx="174969" cy="33313"/>
                  </a:xfrm>
                  <a:prstGeom prst="rect">
                    <a:avLst/>
                  </a:pr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895" name="Google Shape;895;p47"/>
                  <p:cNvSpPr/>
                  <p:nvPr/>
                </p:nvSpPr>
                <p:spPr>
                  <a:xfrm>
                    <a:off x="578240" y="554141"/>
                    <a:ext cx="261666" cy="291615"/>
                  </a:xfrm>
                  <a:custGeom>
                    <a:avLst/>
                    <a:gdLst/>
                    <a:ahLst/>
                    <a:cxnLst/>
                    <a:rect l="l" t="t" r="r" b="b"/>
                    <a:pathLst>
                      <a:path w="21600" h="21600" extrusionOk="0">
                        <a:moveTo>
                          <a:pt x="18737" y="0"/>
                        </a:moveTo>
                        <a:lnTo>
                          <a:pt x="2863" y="0"/>
                        </a:lnTo>
                        <a:cubicBezTo>
                          <a:pt x="1275" y="0"/>
                          <a:pt x="0" y="1144"/>
                          <a:pt x="0" y="2569"/>
                        </a:cubicBezTo>
                        <a:lnTo>
                          <a:pt x="0" y="19031"/>
                        </a:lnTo>
                        <a:cubicBezTo>
                          <a:pt x="0" y="20456"/>
                          <a:pt x="1275" y="21600"/>
                          <a:pt x="2863" y="21600"/>
                        </a:cubicBezTo>
                        <a:lnTo>
                          <a:pt x="18737" y="21600"/>
                        </a:lnTo>
                        <a:cubicBezTo>
                          <a:pt x="20325" y="21600"/>
                          <a:pt x="21600" y="20456"/>
                          <a:pt x="21600" y="19031"/>
                        </a:cubicBezTo>
                        <a:lnTo>
                          <a:pt x="21600" y="2569"/>
                        </a:lnTo>
                        <a:cubicBezTo>
                          <a:pt x="21600" y="1144"/>
                          <a:pt x="20325" y="0"/>
                          <a:pt x="18737" y="0"/>
                        </a:cubicBezTo>
                        <a:close/>
                        <a:moveTo>
                          <a:pt x="5595" y="19849"/>
                        </a:moveTo>
                        <a:lnTo>
                          <a:pt x="2537" y="19849"/>
                        </a:lnTo>
                        <a:cubicBezTo>
                          <a:pt x="1965" y="19849"/>
                          <a:pt x="1496" y="19428"/>
                          <a:pt x="1496" y="18915"/>
                        </a:cubicBezTo>
                        <a:cubicBezTo>
                          <a:pt x="1496" y="18401"/>
                          <a:pt x="1965" y="17981"/>
                          <a:pt x="2537" y="17981"/>
                        </a:cubicBezTo>
                        <a:lnTo>
                          <a:pt x="5595" y="17981"/>
                        </a:lnTo>
                        <a:cubicBezTo>
                          <a:pt x="6168" y="17981"/>
                          <a:pt x="6636" y="18401"/>
                          <a:pt x="6636" y="18915"/>
                        </a:cubicBezTo>
                        <a:cubicBezTo>
                          <a:pt x="6636" y="19428"/>
                          <a:pt x="6181" y="19849"/>
                          <a:pt x="5595" y="19849"/>
                        </a:cubicBezTo>
                        <a:close/>
                        <a:moveTo>
                          <a:pt x="5595" y="15178"/>
                        </a:moveTo>
                        <a:lnTo>
                          <a:pt x="2537" y="15178"/>
                        </a:lnTo>
                        <a:cubicBezTo>
                          <a:pt x="1965" y="15178"/>
                          <a:pt x="1496" y="14758"/>
                          <a:pt x="1496" y="14244"/>
                        </a:cubicBezTo>
                        <a:cubicBezTo>
                          <a:pt x="1496" y="13731"/>
                          <a:pt x="1965" y="13310"/>
                          <a:pt x="2537" y="13310"/>
                        </a:cubicBezTo>
                        <a:lnTo>
                          <a:pt x="5595" y="13310"/>
                        </a:lnTo>
                        <a:cubicBezTo>
                          <a:pt x="6168" y="13310"/>
                          <a:pt x="6636" y="13731"/>
                          <a:pt x="6636" y="14244"/>
                        </a:cubicBezTo>
                        <a:cubicBezTo>
                          <a:pt x="6636" y="14758"/>
                          <a:pt x="6181" y="15178"/>
                          <a:pt x="5595" y="15178"/>
                        </a:cubicBezTo>
                        <a:close/>
                        <a:moveTo>
                          <a:pt x="5595" y="10391"/>
                        </a:moveTo>
                        <a:lnTo>
                          <a:pt x="2537" y="10391"/>
                        </a:lnTo>
                        <a:cubicBezTo>
                          <a:pt x="1965" y="10391"/>
                          <a:pt x="1496" y="9971"/>
                          <a:pt x="1496" y="9457"/>
                        </a:cubicBezTo>
                        <a:cubicBezTo>
                          <a:pt x="1496" y="8944"/>
                          <a:pt x="1965" y="8523"/>
                          <a:pt x="2537" y="8523"/>
                        </a:cubicBezTo>
                        <a:lnTo>
                          <a:pt x="5595" y="8523"/>
                        </a:lnTo>
                        <a:cubicBezTo>
                          <a:pt x="6168" y="8523"/>
                          <a:pt x="6636" y="8944"/>
                          <a:pt x="6636" y="9457"/>
                        </a:cubicBezTo>
                        <a:cubicBezTo>
                          <a:pt x="6636" y="9971"/>
                          <a:pt x="6181" y="10391"/>
                          <a:pt x="5595" y="10391"/>
                        </a:cubicBezTo>
                        <a:close/>
                        <a:moveTo>
                          <a:pt x="12309" y="19849"/>
                        </a:moveTo>
                        <a:lnTo>
                          <a:pt x="9252" y="19849"/>
                        </a:lnTo>
                        <a:cubicBezTo>
                          <a:pt x="8679" y="19849"/>
                          <a:pt x="8211" y="19428"/>
                          <a:pt x="8211" y="18915"/>
                        </a:cubicBezTo>
                        <a:cubicBezTo>
                          <a:pt x="8211" y="18401"/>
                          <a:pt x="8679" y="17981"/>
                          <a:pt x="9252" y="17981"/>
                        </a:cubicBezTo>
                        <a:lnTo>
                          <a:pt x="12309" y="17981"/>
                        </a:lnTo>
                        <a:cubicBezTo>
                          <a:pt x="12882" y="17981"/>
                          <a:pt x="13350" y="18401"/>
                          <a:pt x="13350" y="18915"/>
                        </a:cubicBezTo>
                        <a:cubicBezTo>
                          <a:pt x="13350" y="19428"/>
                          <a:pt x="12882" y="19849"/>
                          <a:pt x="12309" y="19849"/>
                        </a:cubicBezTo>
                        <a:close/>
                        <a:moveTo>
                          <a:pt x="12309" y="15178"/>
                        </a:moveTo>
                        <a:lnTo>
                          <a:pt x="9252" y="15178"/>
                        </a:lnTo>
                        <a:cubicBezTo>
                          <a:pt x="8679" y="15178"/>
                          <a:pt x="8211" y="14758"/>
                          <a:pt x="8211" y="14244"/>
                        </a:cubicBezTo>
                        <a:cubicBezTo>
                          <a:pt x="8211" y="13731"/>
                          <a:pt x="8679" y="13310"/>
                          <a:pt x="9252" y="13310"/>
                        </a:cubicBezTo>
                        <a:lnTo>
                          <a:pt x="12309" y="13310"/>
                        </a:lnTo>
                        <a:cubicBezTo>
                          <a:pt x="12882" y="13310"/>
                          <a:pt x="13350" y="13731"/>
                          <a:pt x="13350" y="14244"/>
                        </a:cubicBezTo>
                        <a:cubicBezTo>
                          <a:pt x="13350" y="14758"/>
                          <a:pt x="12882" y="15178"/>
                          <a:pt x="12309" y="15178"/>
                        </a:cubicBezTo>
                        <a:close/>
                        <a:moveTo>
                          <a:pt x="12309" y="10391"/>
                        </a:moveTo>
                        <a:lnTo>
                          <a:pt x="9252" y="10391"/>
                        </a:lnTo>
                        <a:cubicBezTo>
                          <a:pt x="8679" y="10391"/>
                          <a:pt x="8211" y="9971"/>
                          <a:pt x="8211" y="9457"/>
                        </a:cubicBezTo>
                        <a:cubicBezTo>
                          <a:pt x="8211" y="8944"/>
                          <a:pt x="8679" y="8523"/>
                          <a:pt x="9252" y="8523"/>
                        </a:cubicBezTo>
                        <a:lnTo>
                          <a:pt x="12309" y="8523"/>
                        </a:lnTo>
                        <a:cubicBezTo>
                          <a:pt x="12882" y="8523"/>
                          <a:pt x="13350" y="8944"/>
                          <a:pt x="13350" y="9457"/>
                        </a:cubicBezTo>
                        <a:cubicBezTo>
                          <a:pt x="13350" y="9971"/>
                          <a:pt x="12882" y="10391"/>
                          <a:pt x="12309" y="10391"/>
                        </a:cubicBezTo>
                        <a:close/>
                        <a:moveTo>
                          <a:pt x="19037" y="19849"/>
                        </a:moveTo>
                        <a:lnTo>
                          <a:pt x="15979" y="19849"/>
                        </a:lnTo>
                        <a:cubicBezTo>
                          <a:pt x="15406" y="19849"/>
                          <a:pt x="14938" y="19428"/>
                          <a:pt x="14938" y="18915"/>
                        </a:cubicBezTo>
                        <a:cubicBezTo>
                          <a:pt x="14938" y="18401"/>
                          <a:pt x="15406" y="17981"/>
                          <a:pt x="15979" y="17981"/>
                        </a:cubicBezTo>
                        <a:lnTo>
                          <a:pt x="19037" y="17981"/>
                        </a:lnTo>
                        <a:cubicBezTo>
                          <a:pt x="19609" y="17981"/>
                          <a:pt x="20078" y="18401"/>
                          <a:pt x="20078" y="18915"/>
                        </a:cubicBezTo>
                        <a:cubicBezTo>
                          <a:pt x="20078" y="19428"/>
                          <a:pt x="19609" y="19849"/>
                          <a:pt x="19037" y="19849"/>
                        </a:cubicBezTo>
                        <a:close/>
                        <a:moveTo>
                          <a:pt x="19037" y="15178"/>
                        </a:moveTo>
                        <a:lnTo>
                          <a:pt x="15979" y="15178"/>
                        </a:lnTo>
                        <a:cubicBezTo>
                          <a:pt x="15406" y="15178"/>
                          <a:pt x="14938" y="14758"/>
                          <a:pt x="14938" y="14244"/>
                        </a:cubicBezTo>
                        <a:cubicBezTo>
                          <a:pt x="14938" y="13731"/>
                          <a:pt x="15406" y="13310"/>
                          <a:pt x="15979" y="13310"/>
                        </a:cubicBezTo>
                        <a:lnTo>
                          <a:pt x="19037" y="13310"/>
                        </a:lnTo>
                        <a:cubicBezTo>
                          <a:pt x="19609" y="13310"/>
                          <a:pt x="20078" y="13731"/>
                          <a:pt x="20078" y="14244"/>
                        </a:cubicBezTo>
                        <a:cubicBezTo>
                          <a:pt x="20078" y="14758"/>
                          <a:pt x="19609" y="15178"/>
                          <a:pt x="19037" y="15178"/>
                        </a:cubicBezTo>
                        <a:close/>
                        <a:moveTo>
                          <a:pt x="19037" y="10391"/>
                        </a:moveTo>
                        <a:lnTo>
                          <a:pt x="15979" y="10391"/>
                        </a:lnTo>
                        <a:cubicBezTo>
                          <a:pt x="15406" y="10391"/>
                          <a:pt x="14938" y="9971"/>
                          <a:pt x="14938" y="9457"/>
                        </a:cubicBezTo>
                        <a:cubicBezTo>
                          <a:pt x="14938" y="8944"/>
                          <a:pt x="15406" y="8523"/>
                          <a:pt x="15979" y="8523"/>
                        </a:cubicBezTo>
                        <a:lnTo>
                          <a:pt x="19037" y="8523"/>
                        </a:lnTo>
                        <a:cubicBezTo>
                          <a:pt x="19609" y="8523"/>
                          <a:pt x="20078" y="8944"/>
                          <a:pt x="20078" y="9457"/>
                        </a:cubicBezTo>
                        <a:cubicBezTo>
                          <a:pt x="20078" y="9971"/>
                          <a:pt x="19609" y="10391"/>
                          <a:pt x="19037" y="10391"/>
                        </a:cubicBezTo>
                        <a:close/>
                        <a:moveTo>
                          <a:pt x="20169" y="5838"/>
                        </a:moveTo>
                        <a:cubicBezTo>
                          <a:pt x="20169" y="6352"/>
                          <a:pt x="19700" y="6772"/>
                          <a:pt x="19128" y="6772"/>
                        </a:cubicBezTo>
                        <a:lnTo>
                          <a:pt x="2602" y="6772"/>
                        </a:lnTo>
                        <a:cubicBezTo>
                          <a:pt x="2030" y="6772"/>
                          <a:pt x="1561" y="6352"/>
                          <a:pt x="1561" y="5838"/>
                        </a:cubicBezTo>
                        <a:lnTo>
                          <a:pt x="1561" y="2218"/>
                        </a:lnTo>
                        <a:cubicBezTo>
                          <a:pt x="1561" y="1705"/>
                          <a:pt x="2030" y="1284"/>
                          <a:pt x="2602" y="1284"/>
                        </a:cubicBezTo>
                        <a:lnTo>
                          <a:pt x="19128" y="1284"/>
                        </a:lnTo>
                        <a:cubicBezTo>
                          <a:pt x="19700" y="1284"/>
                          <a:pt x="20169" y="1705"/>
                          <a:pt x="20169" y="2218"/>
                        </a:cubicBezTo>
                        <a:lnTo>
                          <a:pt x="20169" y="5838"/>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grpSp>
          </p:grpSp>
          <p:sp>
            <p:nvSpPr>
              <p:cNvPr id="896" name="Google Shape;896;p47"/>
              <p:cNvSpPr/>
              <p:nvPr/>
            </p:nvSpPr>
            <p:spPr>
              <a:xfrm>
                <a:off x="-1" y="171045"/>
                <a:ext cx="1825644" cy="787643"/>
              </a:xfrm>
              <a:custGeom>
                <a:avLst/>
                <a:gdLst/>
                <a:ahLst/>
                <a:cxnLst/>
                <a:rect l="l" t="t" r="r" b="b"/>
                <a:pathLst>
                  <a:path w="21600" h="120000" extrusionOk="0">
                    <a:moveTo>
                      <a:pt x="0" y="0"/>
                    </a:moveTo>
                    <a:lnTo>
                      <a:pt x="21600" y="0"/>
                    </a:lnTo>
                    <a:lnTo>
                      <a:pt x="21600" y="0"/>
                    </a:lnTo>
                    <a:lnTo>
                      <a:pt x="0" y="0"/>
                    </a:lnTo>
                    <a:close/>
                  </a:path>
                </a:pathLst>
              </a:custGeom>
              <a:noFill/>
              <a:ln w="25400" cap="flat" cmpd="sng">
                <a:solidFill>
                  <a:srgbClr val="22BF00"/>
                </a:solidFill>
                <a:prstDash val="solid"/>
                <a:miter lim="400000"/>
                <a:headEnd type="none" w="sm" len="sm"/>
                <a:tailEnd type="none" w="sm" len="sm"/>
              </a:ln>
            </p:spPr>
            <p:txBody>
              <a:bodyPr spcFirstLastPara="1" wrap="square" lIns="45725" tIns="45725" rIns="45725" bIns="457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Garamond"/>
                  <a:buNone/>
                  <a:tabLst/>
                  <a:defRPr/>
                </a:pPr>
                <a:r>
                  <a:rPr kumimoji="0" lang="en" sz="800" b="0" i="0" u="none" strike="noStrike" kern="0" cap="small" spc="0" normalizeH="0" baseline="0" noProof="0">
                    <a:ln>
                      <a:noFill/>
                    </a:ln>
                    <a:solidFill>
                      <a:srgbClr val="000000"/>
                    </a:solidFill>
                    <a:effectLst/>
                    <a:uLnTx/>
                    <a:uFillTx/>
                    <a:latin typeface="Garamond"/>
                    <a:ea typeface="Garamond"/>
                    <a:cs typeface="Garamond"/>
                    <a:sym typeface="Garamond"/>
                  </a:rPr>
                  <a:t>Provision</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97" name="Google Shape;897;p47"/>
              <p:cNvSpPr/>
              <p:nvPr/>
            </p:nvSpPr>
            <p:spPr>
              <a:xfrm>
                <a:off x="-1" y="1369563"/>
                <a:ext cx="1825644" cy="787643"/>
              </a:xfrm>
              <a:custGeom>
                <a:avLst/>
                <a:gdLst/>
                <a:ahLst/>
                <a:cxnLst/>
                <a:rect l="l" t="t" r="r" b="b"/>
                <a:pathLst>
                  <a:path w="21600" h="120000" extrusionOk="0">
                    <a:moveTo>
                      <a:pt x="0" y="0"/>
                    </a:moveTo>
                    <a:lnTo>
                      <a:pt x="21600" y="0"/>
                    </a:lnTo>
                    <a:lnTo>
                      <a:pt x="21600" y="0"/>
                    </a:lnTo>
                    <a:lnTo>
                      <a:pt x="0" y="0"/>
                    </a:lnTo>
                    <a:close/>
                  </a:path>
                </a:pathLst>
              </a:custGeom>
              <a:noFill/>
              <a:ln w="25400" cap="flat" cmpd="sng">
                <a:solidFill>
                  <a:srgbClr val="1A77B9"/>
                </a:solidFill>
                <a:prstDash val="solid"/>
                <a:miter lim="400000"/>
                <a:headEnd type="none" w="sm" len="sm"/>
                <a:tailEnd type="none" w="sm" len="sm"/>
              </a:ln>
            </p:spPr>
            <p:txBody>
              <a:bodyPr spcFirstLastPara="1" wrap="square" lIns="45725" tIns="45725" rIns="45725" bIns="457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Garamond"/>
                  <a:buNone/>
                  <a:tabLst/>
                  <a:defRPr/>
                </a:pPr>
                <a:r>
                  <a:rPr kumimoji="0" lang="en" sz="800" b="0" i="0" u="none" strike="noStrike" kern="0" cap="small" spc="0" normalizeH="0" baseline="0" noProof="0">
                    <a:ln>
                      <a:noFill/>
                    </a:ln>
                    <a:solidFill>
                      <a:srgbClr val="000000"/>
                    </a:solidFill>
                    <a:effectLst/>
                    <a:uLnTx/>
                    <a:uFillTx/>
                    <a:latin typeface="Garamond"/>
                    <a:ea typeface="Garamond"/>
                    <a:cs typeface="Garamond"/>
                    <a:sym typeface="Garamond"/>
                  </a:rPr>
                  <a:t>Actual</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898" name="Google Shape;898;p47"/>
            <p:cNvSpPr txBox="1"/>
            <p:nvPr/>
          </p:nvSpPr>
          <p:spPr>
            <a:xfrm>
              <a:off x="3036245" y="6143881"/>
              <a:ext cx="6119400" cy="339300"/>
            </a:xfrm>
            <a:prstGeom prst="rect">
              <a:avLst/>
            </a:prstGeom>
            <a:noFill/>
            <a:ln>
              <a:noFill/>
            </a:ln>
          </p:spPr>
          <p:txBody>
            <a:bodyPr spcFirstLastPara="1" wrap="square" lIns="17150" tIns="17150" rIns="17150" bIns="1715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Garamond"/>
                <a:buNone/>
                <a:tabLst/>
                <a:defRPr/>
              </a:pPr>
              <a:r>
                <a:rPr kumimoji="0" lang="en" sz="800" b="1" i="0" u="none" strike="noStrike" kern="0" cap="small" spc="0" normalizeH="0" baseline="0" noProof="0">
                  <a:ln>
                    <a:noFill/>
                  </a:ln>
                  <a:solidFill>
                    <a:srgbClr val="000000"/>
                  </a:solidFill>
                  <a:effectLst/>
                  <a:uLnTx/>
                  <a:uFillTx/>
                  <a:latin typeface="Garamond"/>
                  <a:ea typeface="Garamond"/>
                  <a:cs typeface="Garamond"/>
                  <a:sym typeface="Garamond"/>
                </a:rPr>
                <a:t>CAPITAL EXPENDITURE</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899" name="Google Shape;899;p47"/>
          <p:cNvGrpSpPr/>
          <p:nvPr/>
        </p:nvGrpSpPr>
        <p:grpSpPr>
          <a:xfrm>
            <a:off x="1016074" y="3319625"/>
            <a:ext cx="2958036" cy="836935"/>
            <a:chOff x="2675351" y="6143881"/>
            <a:chExt cx="6953540" cy="2073674"/>
          </a:xfrm>
        </p:grpSpPr>
        <p:grpSp>
          <p:nvGrpSpPr>
            <p:cNvPr id="900" name="Google Shape;900;p47"/>
            <p:cNvGrpSpPr/>
            <p:nvPr/>
          </p:nvGrpSpPr>
          <p:grpSpPr>
            <a:xfrm>
              <a:off x="2675351" y="6657014"/>
              <a:ext cx="6953540" cy="1560541"/>
              <a:chOff x="-1" y="-3"/>
              <a:chExt cx="6001041" cy="2218702"/>
            </a:xfrm>
          </p:grpSpPr>
          <p:grpSp>
            <p:nvGrpSpPr>
              <p:cNvPr id="901" name="Google Shape;901;p47"/>
              <p:cNvGrpSpPr/>
              <p:nvPr/>
            </p:nvGrpSpPr>
            <p:grpSpPr>
              <a:xfrm>
                <a:off x="2088173" y="-3"/>
                <a:ext cx="3912867" cy="1124256"/>
                <a:chOff x="-1" y="-3"/>
                <a:chExt cx="3912866" cy="1124255"/>
              </a:xfrm>
            </p:grpSpPr>
            <p:grpSp>
              <p:nvGrpSpPr>
                <p:cNvPr id="902" name="Google Shape;902;p47"/>
                <p:cNvGrpSpPr/>
                <p:nvPr/>
              </p:nvGrpSpPr>
              <p:grpSpPr>
                <a:xfrm>
                  <a:off x="1108845" y="-3"/>
                  <a:ext cx="2804020" cy="1124255"/>
                  <a:chOff x="0" y="-3"/>
                  <a:chExt cx="2804019" cy="1124254"/>
                </a:xfrm>
              </p:grpSpPr>
              <p:sp>
                <p:nvSpPr>
                  <p:cNvPr id="903" name="Google Shape;903;p47"/>
                  <p:cNvSpPr/>
                  <p:nvPr/>
                </p:nvSpPr>
                <p:spPr>
                  <a:xfrm>
                    <a:off x="0" y="-3"/>
                    <a:ext cx="1956792" cy="1124254"/>
                  </a:xfrm>
                  <a:prstGeom prst="roundRect">
                    <a:avLst>
                      <a:gd name="adj" fmla="val 17206"/>
                    </a:avLst>
                  </a:prstGeom>
                  <a:solidFill>
                    <a:srgbClr val="FFFFFF"/>
                  </a:solidFill>
                  <a:ln w="25400" cap="flat" cmpd="sng">
                    <a:solidFill>
                      <a:srgbClr val="BABABA"/>
                    </a:solidFill>
                    <a:prstDash val="solid"/>
                    <a:round/>
                    <a:headEnd type="none" w="sm" len="sm"/>
                    <a:tailEnd type="none" w="sm" len="sm"/>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Calibri"/>
                      <a:buNone/>
                      <a:tabLst/>
                      <a:defRPr/>
                    </a:pPr>
                    <a:endParaRPr kumimoji="0" sz="1000" b="1" i="0" u="none" strike="noStrike" kern="0" cap="small" spc="0" normalizeH="0" baseline="0" noProof="0">
                      <a:ln>
                        <a:noFill/>
                      </a:ln>
                      <a:solidFill>
                        <a:srgbClr val="000000"/>
                      </a:solidFill>
                      <a:effectLst/>
                      <a:uLnTx/>
                      <a:uFillTx/>
                      <a:latin typeface="Garamond"/>
                      <a:ea typeface="Garamond"/>
                      <a:cs typeface="Garamond"/>
                      <a:sym typeface="Garamond"/>
                    </a:endParaRPr>
                  </a:p>
                </p:txBody>
              </p:sp>
              <p:sp>
                <p:nvSpPr>
                  <p:cNvPr id="904" name="Google Shape;904;p47"/>
                  <p:cNvSpPr/>
                  <p:nvPr/>
                </p:nvSpPr>
                <p:spPr>
                  <a:xfrm>
                    <a:off x="51927" y="250913"/>
                    <a:ext cx="2752092" cy="528600"/>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17150" tIns="17150" rIns="17150" bIns="17150" anchor="ctr" anchorCtr="0">
                    <a:noAutofit/>
                  </a:bodyPr>
                  <a:lstStyle/>
                  <a:p>
                    <a:pPr marL="0" marR="0" lvl="0" indent="0" algn="l" defTabSz="914400" rtl="0" eaLnBrk="1" fontAlgn="auto" latinLnBrk="0" hangingPunct="1">
                      <a:lnSpc>
                        <a:spcPct val="100000"/>
                      </a:lnSpc>
                      <a:spcBef>
                        <a:spcPts val="0"/>
                      </a:spcBef>
                      <a:spcAft>
                        <a:spcPts val="0"/>
                      </a:spcAft>
                      <a:buClr>
                        <a:srgbClr val="262626"/>
                      </a:buClr>
                      <a:buSzPts val="800"/>
                      <a:buFont typeface="Garamond"/>
                      <a:buNone/>
                      <a:tabLst/>
                      <a:defRPr/>
                    </a:pPr>
                    <a:r>
                      <a:rPr kumimoji="0" lang="en" sz="800" b="1" i="0" u="none" strike="noStrike" kern="0" cap="none" spc="0" normalizeH="0" baseline="0" noProof="0" dirty="0">
                        <a:ln>
                          <a:noFill/>
                        </a:ln>
                        <a:solidFill>
                          <a:srgbClr val="262626"/>
                        </a:solidFill>
                        <a:effectLst/>
                        <a:uLnTx/>
                        <a:uFillTx/>
                        <a:latin typeface="Garamond"/>
                        <a:ea typeface="Garamond"/>
                        <a:cs typeface="Garamond"/>
                        <a:sym typeface="Garamond"/>
                      </a:rPr>
                      <a:t> 56,145 </a:t>
                    </a:r>
                    <a:r>
                      <a:rPr kumimoji="0" lang="en" sz="800" b="0" i="0" u="none" strike="noStrike" kern="0" cap="none" spc="0" normalizeH="0" baseline="0" noProof="0" dirty="0">
                        <a:ln>
                          <a:noFill/>
                        </a:ln>
                        <a:solidFill>
                          <a:srgbClr val="262626"/>
                        </a:solidFill>
                        <a:effectLst/>
                        <a:uLnTx/>
                        <a:uFillTx/>
                        <a:latin typeface="Garamond"/>
                        <a:ea typeface="Garamond"/>
                        <a:cs typeface="Garamond"/>
                        <a:sym typeface="Garamond"/>
                      </a:rPr>
                      <a:t> </a:t>
                    </a:r>
                    <a:r>
                      <a:rPr kumimoji="0" lang="en" sz="800" b="1" i="0" u="none" strike="noStrike" kern="0" cap="small" spc="0" normalizeH="0" baseline="0" noProof="0" dirty="0">
                        <a:ln>
                          <a:noFill/>
                        </a:ln>
                        <a:solidFill>
                          <a:srgbClr val="000000"/>
                        </a:solidFill>
                        <a:effectLst/>
                        <a:uLnTx/>
                        <a:uFillTx/>
                        <a:latin typeface="Garamond"/>
                        <a:ea typeface="Garamond"/>
                        <a:cs typeface="Garamond"/>
                        <a:sym typeface="Garamond"/>
                      </a:rPr>
                      <a:t>(₦’BN)</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905" name="Google Shape;905;p47"/>
                <p:cNvGrpSpPr/>
                <p:nvPr/>
              </p:nvGrpSpPr>
              <p:grpSpPr>
                <a:xfrm>
                  <a:off x="-1" y="10254"/>
                  <a:ext cx="1004617" cy="1009925"/>
                  <a:chOff x="0" y="0"/>
                  <a:chExt cx="1004615" cy="1009924"/>
                </a:xfrm>
              </p:grpSpPr>
              <p:sp>
                <p:nvSpPr>
                  <p:cNvPr id="906" name="Google Shape;906;p47"/>
                  <p:cNvSpPr/>
                  <p:nvPr/>
                </p:nvSpPr>
                <p:spPr>
                  <a:xfrm>
                    <a:off x="0" y="0"/>
                    <a:ext cx="1004615" cy="1009924"/>
                  </a:xfrm>
                  <a:prstGeom prst="roundRect">
                    <a:avLst>
                      <a:gd name="adj" fmla="val 6667"/>
                    </a:avLst>
                  </a:prstGeom>
                  <a:solidFill>
                    <a:srgbClr val="00B050"/>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907" name="Google Shape;907;p47"/>
                  <p:cNvSpPr/>
                  <p:nvPr/>
                </p:nvSpPr>
                <p:spPr>
                  <a:xfrm>
                    <a:off x="166672" y="544685"/>
                    <a:ext cx="178122" cy="156842"/>
                  </a:xfrm>
                  <a:custGeom>
                    <a:avLst/>
                    <a:gdLst/>
                    <a:ahLst/>
                    <a:cxnLst/>
                    <a:rect l="l" t="t" r="r" b="b"/>
                    <a:pathLst>
                      <a:path w="21600" h="21600" extrusionOk="0">
                        <a:moveTo>
                          <a:pt x="19421" y="0"/>
                        </a:moveTo>
                        <a:lnTo>
                          <a:pt x="0" y="0"/>
                        </a:lnTo>
                        <a:cubicBezTo>
                          <a:pt x="956" y="7858"/>
                          <a:pt x="3651" y="15283"/>
                          <a:pt x="7856" y="21600"/>
                        </a:cubicBezTo>
                        <a:lnTo>
                          <a:pt x="21600" y="5992"/>
                        </a:lnTo>
                        <a:cubicBezTo>
                          <a:pt x="20644" y="4125"/>
                          <a:pt x="19899" y="2106"/>
                          <a:pt x="19421"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908" name="Google Shape;908;p47"/>
                  <p:cNvSpPr/>
                  <p:nvPr/>
                </p:nvSpPr>
                <p:spPr>
                  <a:xfrm>
                    <a:off x="297661" y="654393"/>
                    <a:ext cx="157631" cy="178281"/>
                  </a:xfrm>
                  <a:custGeom>
                    <a:avLst/>
                    <a:gdLst/>
                    <a:ahLst/>
                    <a:cxnLst/>
                    <a:rect l="l" t="t" r="r" b="b"/>
                    <a:pathLst>
                      <a:path w="21600" h="21600" extrusionOk="0">
                        <a:moveTo>
                          <a:pt x="15509" y="0"/>
                        </a:moveTo>
                        <a:lnTo>
                          <a:pt x="0" y="13732"/>
                        </a:lnTo>
                        <a:cubicBezTo>
                          <a:pt x="6307" y="17952"/>
                          <a:pt x="13738" y="20664"/>
                          <a:pt x="21600" y="21600"/>
                        </a:cubicBezTo>
                        <a:lnTo>
                          <a:pt x="21600" y="2196"/>
                        </a:lnTo>
                        <a:cubicBezTo>
                          <a:pt x="19462" y="1700"/>
                          <a:pt x="17431" y="974"/>
                          <a:pt x="15509"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909" name="Google Shape;909;p47"/>
                  <p:cNvSpPr/>
                  <p:nvPr/>
                </p:nvSpPr>
                <p:spPr>
                  <a:xfrm>
                    <a:off x="548133" y="164956"/>
                    <a:ext cx="286887" cy="287044"/>
                  </a:xfrm>
                  <a:custGeom>
                    <a:avLst/>
                    <a:gdLst/>
                    <a:ahLst/>
                    <a:cxnLst/>
                    <a:rect l="l" t="t" r="r" b="b"/>
                    <a:pathLst>
                      <a:path w="21600" h="21600" extrusionOk="0">
                        <a:moveTo>
                          <a:pt x="83" y="0"/>
                        </a:moveTo>
                        <a:cubicBezTo>
                          <a:pt x="47" y="4413"/>
                          <a:pt x="12" y="10094"/>
                          <a:pt x="0" y="12075"/>
                        </a:cubicBezTo>
                        <a:cubicBezTo>
                          <a:pt x="4640" y="13332"/>
                          <a:pt x="8260" y="16962"/>
                          <a:pt x="9506" y="21600"/>
                        </a:cubicBezTo>
                        <a:lnTo>
                          <a:pt x="21600" y="21576"/>
                        </a:lnTo>
                        <a:cubicBezTo>
                          <a:pt x="20010" y="10415"/>
                          <a:pt x="11251" y="1625"/>
                          <a:pt x="83"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910" name="Google Shape;910;p47"/>
                  <p:cNvSpPr/>
                  <p:nvPr/>
                </p:nvSpPr>
                <p:spPr>
                  <a:xfrm>
                    <a:off x="350152" y="180718"/>
                    <a:ext cx="104036" cy="119800"/>
                  </a:xfrm>
                  <a:custGeom>
                    <a:avLst/>
                    <a:gdLst/>
                    <a:ahLst/>
                    <a:cxnLst/>
                    <a:rect l="l" t="t" r="r" b="b"/>
                    <a:pathLst>
                      <a:path w="21600" h="21600" extrusionOk="0">
                        <a:moveTo>
                          <a:pt x="7789" y="0"/>
                        </a:moveTo>
                        <a:cubicBezTo>
                          <a:pt x="5138" y="824"/>
                          <a:pt x="2520" y="1791"/>
                          <a:pt x="0" y="2899"/>
                        </a:cubicBezTo>
                        <a:lnTo>
                          <a:pt x="21535" y="21600"/>
                        </a:lnTo>
                        <a:lnTo>
                          <a:pt x="21600" y="11994"/>
                        </a:lnTo>
                        <a:lnTo>
                          <a:pt x="7789"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911" name="Google Shape;911;p47"/>
                  <p:cNvSpPr/>
                  <p:nvPr/>
                </p:nvSpPr>
                <p:spPr>
                  <a:xfrm>
                    <a:off x="295297" y="209408"/>
                    <a:ext cx="149749" cy="134774"/>
                  </a:xfrm>
                  <a:custGeom>
                    <a:avLst/>
                    <a:gdLst/>
                    <a:ahLst/>
                    <a:cxnLst/>
                    <a:rect l="l" t="t" r="r" b="b"/>
                    <a:pathLst>
                      <a:path w="21600" h="21600" extrusionOk="0">
                        <a:moveTo>
                          <a:pt x="4593" y="0"/>
                        </a:moveTo>
                        <a:cubicBezTo>
                          <a:pt x="3001" y="1061"/>
                          <a:pt x="1478" y="2223"/>
                          <a:pt x="0" y="3486"/>
                        </a:cubicBezTo>
                        <a:lnTo>
                          <a:pt x="16302" y="21600"/>
                        </a:lnTo>
                        <a:cubicBezTo>
                          <a:pt x="17985" y="20488"/>
                          <a:pt x="19758" y="19579"/>
                          <a:pt x="21600" y="18897"/>
                        </a:cubicBezTo>
                        <a:lnTo>
                          <a:pt x="4593"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912" name="Google Shape;912;p47"/>
                  <p:cNvSpPr/>
                  <p:nvPr/>
                </p:nvSpPr>
                <p:spPr>
                  <a:xfrm>
                    <a:off x="414937" y="164482"/>
                    <a:ext cx="39567" cy="47291"/>
                  </a:xfrm>
                  <a:custGeom>
                    <a:avLst/>
                    <a:gdLst/>
                    <a:ahLst/>
                    <a:cxnLst/>
                    <a:rect l="l" t="t" r="r" b="b"/>
                    <a:pathLst>
                      <a:path w="21600" h="21600" extrusionOk="0">
                        <a:moveTo>
                          <a:pt x="0" y="3600"/>
                        </a:moveTo>
                        <a:lnTo>
                          <a:pt x="21514" y="21600"/>
                        </a:lnTo>
                        <a:lnTo>
                          <a:pt x="21600" y="0"/>
                        </a:lnTo>
                        <a:cubicBezTo>
                          <a:pt x="14285" y="864"/>
                          <a:pt x="7143" y="2016"/>
                          <a:pt x="0" y="360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913" name="Google Shape;913;p47"/>
                  <p:cNvSpPr/>
                  <p:nvPr/>
                </p:nvSpPr>
                <p:spPr>
                  <a:xfrm>
                    <a:off x="249270" y="247396"/>
                    <a:ext cx="138400" cy="138401"/>
                  </a:xfrm>
                  <a:custGeom>
                    <a:avLst/>
                    <a:gdLst/>
                    <a:ahLst/>
                    <a:cxnLst/>
                    <a:rect l="l" t="t" r="r" b="b"/>
                    <a:pathLst>
                      <a:path w="21600" h="21600" extrusionOk="0">
                        <a:moveTo>
                          <a:pt x="4182" y="0"/>
                        </a:moveTo>
                        <a:cubicBezTo>
                          <a:pt x="3469" y="640"/>
                          <a:pt x="2755" y="1304"/>
                          <a:pt x="2067" y="1993"/>
                        </a:cubicBezTo>
                        <a:cubicBezTo>
                          <a:pt x="1353" y="2706"/>
                          <a:pt x="664" y="3444"/>
                          <a:pt x="0" y="4182"/>
                        </a:cubicBezTo>
                        <a:lnTo>
                          <a:pt x="17418" y="21600"/>
                        </a:lnTo>
                        <a:cubicBezTo>
                          <a:pt x="18672" y="20075"/>
                          <a:pt x="20050" y="18672"/>
                          <a:pt x="21600" y="17418"/>
                        </a:cubicBezTo>
                        <a:lnTo>
                          <a:pt x="4182"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914" name="Google Shape;914;p47"/>
                  <p:cNvSpPr/>
                  <p:nvPr/>
                </p:nvSpPr>
                <p:spPr>
                  <a:xfrm>
                    <a:off x="166830" y="413063"/>
                    <a:ext cx="44611" cy="37045"/>
                  </a:xfrm>
                  <a:custGeom>
                    <a:avLst/>
                    <a:gdLst/>
                    <a:ahLst/>
                    <a:cxnLst/>
                    <a:rect l="l" t="t" r="r" b="b"/>
                    <a:pathLst>
                      <a:path w="21600" h="21600" extrusionOk="0">
                        <a:moveTo>
                          <a:pt x="3664" y="0"/>
                        </a:moveTo>
                        <a:cubicBezTo>
                          <a:pt x="2137" y="7077"/>
                          <a:pt x="916" y="14339"/>
                          <a:pt x="0" y="21600"/>
                        </a:cubicBezTo>
                        <a:lnTo>
                          <a:pt x="21600" y="21600"/>
                        </a:lnTo>
                        <a:lnTo>
                          <a:pt x="3664"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915" name="Google Shape;915;p47"/>
                  <p:cNvSpPr/>
                  <p:nvPr/>
                </p:nvSpPr>
                <p:spPr>
                  <a:xfrm>
                    <a:off x="182908" y="348436"/>
                    <a:ext cx="117751" cy="101673"/>
                  </a:xfrm>
                  <a:custGeom>
                    <a:avLst/>
                    <a:gdLst/>
                    <a:ahLst/>
                    <a:cxnLst/>
                    <a:rect l="l" t="t" r="r" b="b"/>
                    <a:pathLst>
                      <a:path w="21600" h="21600" extrusionOk="0">
                        <a:moveTo>
                          <a:pt x="2920" y="0"/>
                        </a:moveTo>
                        <a:cubicBezTo>
                          <a:pt x="1793" y="2579"/>
                          <a:pt x="839" y="5224"/>
                          <a:pt x="0" y="7937"/>
                        </a:cubicBezTo>
                        <a:lnTo>
                          <a:pt x="11798" y="21600"/>
                        </a:lnTo>
                        <a:lnTo>
                          <a:pt x="21600" y="21600"/>
                        </a:lnTo>
                        <a:lnTo>
                          <a:pt x="2920"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916" name="Google Shape;916;p47"/>
                  <p:cNvSpPr/>
                  <p:nvPr/>
                </p:nvSpPr>
                <p:spPr>
                  <a:xfrm>
                    <a:off x="211596" y="293739"/>
                    <a:ext cx="134617" cy="149750"/>
                  </a:xfrm>
                  <a:custGeom>
                    <a:avLst/>
                    <a:gdLst/>
                    <a:ahLst/>
                    <a:cxnLst/>
                    <a:rect l="l" t="t" r="r" b="b"/>
                    <a:pathLst>
                      <a:path w="21600" h="21600" extrusionOk="0">
                        <a:moveTo>
                          <a:pt x="3465" y="0"/>
                        </a:moveTo>
                        <a:cubicBezTo>
                          <a:pt x="2200" y="1478"/>
                          <a:pt x="1062" y="3001"/>
                          <a:pt x="0" y="4593"/>
                        </a:cubicBezTo>
                        <a:lnTo>
                          <a:pt x="18919" y="21600"/>
                        </a:lnTo>
                        <a:cubicBezTo>
                          <a:pt x="19577" y="19736"/>
                          <a:pt x="20487" y="17962"/>
                          <a:pt x="21600" y="16302"/>
                        </a:cubicBezTo>
                        <a:lnTo>
                          <a:pt x="3465"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917" name="Google Shape;917;p47"/>
                  <p:cNvSpPr/>
                  <p:nvPr/>
                </p:nvSpPr>
                <p:spPr>
                  <a:xfrm>
                    <a:off x="622376" y="591869"/>
                    <a:ext cx="174969" cy="33313"/>
                  </a:xfrm>
                  <a:prstGeom prst="rect">
                    <a:avLst/>
                  </a:pr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918" name="Google Shape;918;p47"/>
                  <p:cNvSpPr/>
                  <p:nvPr/>
                </p:nvSpPr>
                <p:spPr>
                  <a:xfrm>
                    <a:off x="578240" y="554141"/>
                    <a:ext cx="261666" cy="291615"/>
                  </a:xfrm>
                  <a:custGeom>
                    <a:avLst/>
                    <a:gdLst/>
                    <a:ahLst/>
                    <a:cxnLst/>
                    <a:rect l="l" t="t" r="r" b="b"/>
                    <a:pathLst>
                      <a:path w="21600" h="21600" extrusionOk="0">
                        <a:moveTo>
                          <a:pt x="18737" y="0"/>
                        </a:moveTo>
                        <a:lnTo>
                          <a:pt x="2863" y="0"/>
                        </a:lnTo>
                        <a:cubicBezTo>
                          <a:pt x="1275" y="0"/>
                          <a:pt x="0" y="1144"/>
                          <a:pt x="0" y="2569"/>
                        </a:cubicBezTo>
                        <a:lnTo>
                          <a:pt x="0" y="19031"/>
                        </a:lnTo>
                        <a:cubicBezTo>
                          <a:pt x="0" y="20456"/>
                          <a:pt x="1275" y="21600"/>
                          <a:pt x="2863" y="21600"/>
                        </a:cubicBezTo>
                        <a:lnTo>
                          <a:pt x="18737" y="21600"/>
                        </a:lnTo>
                        <a:cubicBezTo>
                          <a:pt x="20325" y="21600"/>
                          <a:pt x="21600" y="20456"/>
                          <a:pt x="21600" y="19031"/>
                        </a:cubicBezTo>
                        <a:lnTo>
                          <a:pt x="21600" y="2569"/>
                        </a:lnTo>
                        <a:cubicBezTo>
                          <a:pt x="21600" y="1144"/>
                          <a:pt x="20325" y="0"/>
                          <a:pt x="18737" y="0"/>
                        </a:cubicBezTo>
                        <a:close/>
                        <a:moveTo>
                          <a:pt x="5595" y="19849"/>
                        </a:moveTo>
                        <a:lnTo>
                          <a:pt x="2537" y="19849"/>
                        </a:lnTo>
                        <a:cubicBezTo>
                          <a:pt x="1965" y="19849"/>
                          <a:pt x="1496" y="19428"/>
                          <a:pt x="1496" y="18915"/>
                        </a:cubicBezTo>
                        <a:cubicBezTo>
                          <a:pt x="1496" y="18401"/>
                          <a:pt x="1965" y="17981"/>
                          <a:pt x="2537" y="17981"/>
                        </a:cubicBezTo>
                        <a:lnTo>
                          <a:pt x="5595" y="17981"/>
                        </a:lnTo>
                        <a:cubicBezTo>
                          <a:pt x="6168" y="17981"/>
                          <a:pt x="6636" y="18401"/>
                          <a:pt x="6636" y="18915"/>
                        </a:cubicBezTo>
                        <a:cubicBezTo>
                          <a:pt x="6636" y="19428"/>
                          <a:pt x="6181" y="19849"/>
                          <a:pt x="5595" y="19849"/>
                        </a:cubicBezTo>
                        <a:close/>
                        <a:moveTo>
                          <a:pt x="5595" y="15178"/>
                        </a:moveTo>
                        <a:lnTo>
                          <a:pt x="2537" y="15178"/>
                        </a:lnTo>
                        <a:cubicBezTo>
                          <a:pt x="1965" y="15178"/>
                          <a:pt x="1496" y="14758"/>
                          <a:pt x="1496" y="14244"/>
                        </a:cubicBezTo>
                        <a:cubicBezTo>
                          <a:pt x="1496" y="13731"/>
                          <a:pt x="1965" y="13310"/>
                          <a:pt x="2537" y="13310"/>
                        </a:cubicBezTo>
                        <a:lnTo>
                          <a:pt x="5595" y="13310"/>
                        </a:lnTo>
                        <a:cubicBezTo>
                          <a:pt x="6168" y="13310"/>
                          <a:pt x="6636" y="13731"/>
                          <a:pt x="6636" y="14244"/>
                        </a:cubicBezTo>
                        <a:cubicBezTo>
                          <a:pt x="6636" y="14758"/>
                          <a:pt x="6181" y="15178"/>
                          <a:pt x="5595" y="15178"/>
                        </a:cubicBezTo>
                        <a:close/>
                        <a:moveTo>
                          <a:pt x="5595" y="10391"/>
                        </a:moveTo>
                        <a:lnTo>
                          <a:pt x="2537" y="10391"/>
                        </a:lnTo>
                        <a:cubicBezTo>
                          <a:pt x="1965" y="10391"/>
                          <a:pt x="1496" y="9971"/>
                          <a:pt x="1496" y="9457"/>
                        </a:cubicBezTo>
                        <a:cubicBezTo>
                          <a:pt x="1496" y="8944"/>
                          <a:pt x="1965" y="8523"/>
                          <a:pt x="2537" y="8523"/>
                        </a:cubicBezTo>
                        <a:lnTo>
                          <a:pt x="5595" y="8523"/>
                        </a:lnTo>
                        <a:cubicBezTo>
                          <a:pt x="6168" y="8523"/>
                          <a:pt x="6636" y="8944"/>
                          <a:pt x="6636" y="9457"/>
                        </a:cubicBezTo>
                        <a:cubicBezTo>
                          <a:pt x="6636" y="9971"/>
                          <a:pt x="6181" y="10391"/>
                          <a:pt x="5595" y="10391"/>
                        </a:cubicBezTo>
                        <a:close/>
                        <a:moveTo>
                          <a:pt x="12309" y="19849"/>
                        </a:moveTo>
                        <a:lnTo>
                          <a:pt x="9252" y="19849"/>
                        </a:lnTo>
                        <a:cubicBezTo>
                          <a:pt x="8679" y="19849"/>
                          <a:pt x="8211" y="19428"/>
                          <a:pt x="8211" y="18915"/>
                        </a:cubicBezTo>
                        <a:cubicBezTo>
                          <a:pt x="8211" y="18401"/>
                          <a:pt x="8679" y="17981"/>
                          <a:pt x="9252" y="17981"/>
                        </a:cubicBezTo>
                        <a:lnTo>
                          <a:pt x="12309" y="17981"/>
                        </a:lnTo>
                        <a:cubicBezTo>
                          <a:pt x="12882" y="17981"/>
                          <a:pt x="13350" y="18401"/>
                          <a:pt x="13350" y="18915"/>
                        </a:cubicBezTo>
                        <a:cubicBezTo>
                          <a:pt x="13350" y="19428"/>
                          <a:pt x="12882" y="19849"/>
                          <a:pt x="12309" y="19849"/>
                        </a:cubicBezTo>
                        <a:close/>
                        <a:moveTo>
                          <a:pt x="12309" y="15178"/>
                        </a:moveTo>
                        <a:lnTo>
                          <a:pt x="9252" y="15178"/>
                        </a:lnTo>
                        <a:cubicBezTo>
                          <a:pt x="8679" y="15178"/>
                          <a:pt x="8211" y="14758"/>
                          <a:pt x="8211" y="14244"/>
                        </a:cubicBezTo>
                        <a:cubicBezTo>
                          <a:pt x="8211" y="13731"/>
                          <a:pt x="8679" y="13310"/>
                          <a:pt x="9252" y="13310"/>
                        </a:cubicBezTo>
                        <a:lnTo>
                          <a:pt x="12309" y="13310"/>
                        </a:lnTo>
                        <a:cubicBezTo>
                          <a:pt x="12882" y="13310"/>
                          <a:pt x="13350" y="13731"/>
                          <a:pt x="13350" y="14244"/>
                        </a:cubicBezTo>
                        <a:cubicBezTo>
                          <a:pt x="13350" y="14758"/>
                          <a:pt x="12882" y="15178"/>
                          <a:pt x="12309" y="15178"/>
                        </a:cubicBezTo>
                        <a:close/>
                        <a:moveTo>
                          <a:pt x="12309" y="10391"/>
                        </a:moveTo>
                        <a:lnTo>
                          <a:pt x="9252" y="10391"/>
                        </a:lnTo>
                        <a:cubicBezTo>
                          <a:pt x="8679" y="10391"/>
                          <a:pt x="8211" y="9971"/>
                          <a:pt x="8211" y="9457"/>
                        </a:cubicBezTo>
                        <a:cubicBezTo>
                          <a:pt x="8211" y="8944"/>
                          <a:pt x="8679" y="8523"/>
                          <a:pt x="9252" y="8523"/>
                        </a:cubicBezTo>
                        <a:lnTo>
                          <a:pt x="12309" y="8523"/>
                        </a:lnTo>
                        <a:cubicBezTo>
                          <a:pt x="12882" y="8523"/>
                          <a:pt x="13350" y="8944"/>
                          <a:pt x="13350" y="9457"/>
                        </a:cubicBezTo>
                        <a:cubicBezTo>
                          <a:pt x="13350" y="9971"/>
                          <a:pt x="12882" y="10391"/>
                          <a:pt x="12309" y="10391"/>
                        </a:cubicBezTo>
                        <a:close/>
                        <a:moveTo>
                          <a:pt x="19037" y="19849"/>
                        </a:moveTo>
                        <a:lnTo>
                          <a:pt x="15979" y="19849"/>
                        </a:lnTo>
                        <a:cubicBezTo>
                          <a:pt x="15406" y="19849"/>
                          <a:pt x="14938" y="19428"/>
                          <a:pt x="14938" y="18915"/>
                        </a:cubicBezTo>
                        <a:cubicBezTo>
                          <a:pt x="14938" y="18401"/>
                          <a:pt x="15406" y="17981"/>
                          <a:pt x="15979" y="17981"/>
                        </a:cubicBezTo>
                        <a:lnTo>
                          <a:pt x="19037" y="17981"/>
                        </a:lnTo>
                        <a:cubicBezTo>
                          <a:pt x="19609" y="17981"/>
                          <a:pt x="20078" y="18401"/>
                          <a:pt x="20078" y="18915"/>
                        </a:cubicBezTo>
                        <a:cubicBezTo>
                          <a:pt x="20078" y="19428"/>
                          <a:pt x="19609" y="19849"/>
                          <a:pt x="19037" y="19849"/>
                        </a:cubicBezTo>
                        <a:close/>
                        <a:moveTo>
                          <a:pt x="19037" y="15178"/>
                        </a:moveTo>
                        <a:lnTo>
                          <a:pt x="15979" y="15178"/>
                        </a:lnTo>
                        <a:cubicBezTo>
                          <a:pt x="15406" y="15178"/>
                          <a:pt x="14938" y="14758"/>
                          <a:pt x="14938" y="14244"/>
                        </a:cubicBezTo>
                        <a:cubicBezTo>
                          <a:pt x="14938" y="13731"/>
                          <a:pt x="15406" y="13310"/>
                          <a:pt x="15979" y="13310"/>
                        </a:cubicBezTo>
                        <a:lnTo>
                          <a:pt x="19037" y="13310"/>
                        </a:lnTo>
                        <a:cubicBezTo>
                          <a:pt x="19609" y="13310"/>
                          <a:pt x="20078" y="13731"/>
                          <a:pt x="20078" y="14244"/>
                        </a:cubicBezTo>
                        <a:cubicBezTo>
                          <a:pt x="20078" y="14758"/>
                          <a:pt x="19609" y="15178"/>
                          <a:pt x="19037" y="15178"/>
                        </a:cubicBezTo>
                        <a:close/>
                        <a:moveTo>
                          <a:pt x="19037" y="10391"/>
                        </a:moveTo>
                        <a:lnTo>
                          <a:pt x="15979" y="10391"/>
                        </a:lnTo>
                        <a:cubicBezTo>
                          <a:pt x="15406" y="10391"/>
                          <a:pt x="14938" y="9971"/>
                          <a:pt x="14938" y="9457"/>
                        </a:cubicBezTo>
                        <a:cubicBezTo>
                          <a:pt x="14938" y="8944"/>
                          <a:pt x="15406" y="8523"/>
                          <a:pt x="15979" y="8523"/>
                        </a:cubicBezTo>
                        <a:lnTo>
                          <a:pt x="19037" y="8523"/>
                        </a:lnTo>
                        <a:cubicBezTo>
                          <a:pt x="19609" y="8523"/>
                          <a:pt x="20078" y="8944"/>
                          <a:pt x="20078" y="9457"/>
                        </a:cubicBezTo>
                        <a:cubicBezTo>
                          <a:pt x="20078" y="9971"/>
                          <a:pt x="19609" y="10391"/>
                          <a:pt x="19037" y="10391"/>
                        </a:cubicBezTo>
                        <a:close/>
                        <a:moveTo>
                          <a:pt x="20169" y="5838"/>
                        </a:moveTo>
                        <a:cubicBezTo>
                          <a:pt x="20169" y="6352"/>
                          <a:pt x="19700" y="6772"/>
                          <a:pt x="19128" y="6772"/>
                        </a:cubicBezTo>
                        <a:lnTo>
                          <a:pt x="2602" y="6772"/>
                        </a:lnTo>
                        <a:cubicBezTo>
                          <a:pt x="2030" y="6772"/>
                          <a:pt x="1561" y="6352"/>
                          <a:pt x="1561" y="5838"/>
                        </a:cubicBezTo>
                        <a:lnTo>
                          <a:pt x="1561" y="2218"/>
                        </a:lnTo>
                        <a:cubicBezTo>
                          <a:pt x="1561" y="1705"/>
                          <a:pt x="2030" y="1284"/>
                          <a:pt x="2602" y="1284"/>
                        </a:cubicBezTo>
                        <a:lnTo>
                          <a:pt x="19128" y="1284"/>
                        </a:lnTo>
                        <a:cubicBezTo>
                          <a:pt x="19700" y="1284"/>
                          <a:pt x="20169" y="1705"/>
                          <a:pt x="20169" y="2218"/>
                        </a:cubicBezTo>
                        <a:lnTo>
                          <a:pt x="20169" y="5838"/>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grpSp>
          </p:grpSp>
          <p:grpSp>
            <p:nvGrpSpPr>
              <p:cNvPr id="919" name="Google Shape;919;p47"/>
              <p:cNvGrpSpPr/>
              <p:nvPr/>
            </p:nvGrpSpPr>
            <p:grpSpPr>
              <a:xfrm>
                <a:off x="2088173" y="1208773"/>
                <a:ext cx="3694192" cy="1009926"/>
                <a:chOff x="-1" y="10255"/>
                <a:chExt cx="3694191" cy="1009925"/>
              </a:xfrm>
            </p:grpSpPr>
            <p:grpSp>
              <p:nvGrpSpPr>
                <p:cNvPr id="920" name="Google Shape;920;p47"/>
                <p:cNvGrpSpPr/>
                <p:nvPr/>
              </p:nvGrpSpPr>
              <p:grpSpPr>
                <a:xfrm>
                  <a:off x="1108843" y="39720"/>
                  <a:ext cx="2585347" cy="975135"/>
                  <a:chOff x="-2" y="39720"/>
                  <a:chExt cx="2585346" cy="975134"/>
                </a:xfrm>
              </p:grpSpPr>
              <p:sp>
                <p:nvSpPr>
                  <p:cNvPr id="921" name="Google Shape;921;p47"/>
                  <p:cNvSpPr/>
                  <p:nvPr/>
                </p:nvSpPr>
                <p:spPr>
                  <a:xfrm>
                    <a:off x="-2" y="39720"/>
                    <a:ext cx="1956793" cy="975134"/>
                  </a:xfrm>
                  <a:prstGeom prst="roundRect">
                    <a:avLst>
                      <a:gd name="adj" fmla="val 17206"/>
                    </a:avLst>
                  </a:prstGeom>
                  <a:solidFill>
                    <a:srgbClr val="00B050"/>
                  </a:solidFill>
                  <a:ln w="9525" cap="flat" cmpd="sng">
                    <a:solidFill>
                      <a:srgbClr val="BABABA"/>
                    </a:solidFill>
                    <a:prstDash val="solid"/>
                    <a:round/>
                    <a:headEnd type="none" w="sm" len="sm"/>
                    <a:tailEnd type="none" w="sm" len="sm"/>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lang="en-US" sz="800" b="1" dirty="0">
                        <a:solidFill>
                          <a:srgbClr val="262626"/>
                        </a:solidFill>
                        <a:latin typeface="Garamond"/>
                      </a:rPr>
                      <a:t>55,140</a:t>
                    </a:r>
                    <a:r>
                      <a:rPr kumimoji="0" lang="en" sz="800" b="1" i="0" u="none" strike="noStrike" kern="0" cap="small" spc="0" normalizeH="0" baseline="0" noProof="0" dirty="0">
                        <a:ln>
                          <a:noFill/>
                        </a:ln>
                        <a:solidFill>
                          <a:srgbClr val="000000"/>
                        </a:solidFill>
                        <a:effectLst/>
                        <a:uLnTx/>
                        <a:uFillTx/>
                        <a:latin typeface="Garamond"/>
                        <a:ea typeface="Garamond"/>
                        <a:cs typeface="Garamond"/>
                        <a:sym typeface="Garamond"/>
                      </a:rPr>
                      <a:t> (₦’BN)</a:t>
                    </a:r>
                    <a:endParaRPr kumimoji="0" sz="800" b="1" i="0" u="none" strike="noStrike" kern="0" cap="small" spc="0" normalizeH="0" baseline="0" noProof="0" dirty="0">
                      <a:ln>
                        <a:noFill/>
                      </a:ln>
                      <a:solidFill>
                        <a:srgbClr val="000000"/>
                      </a:solidFill>
                      <a:effectLst/>
                      <a:uLnTx/>
                      <a:uFillTx/>
                      <a:latin typeface="Garamond"/>
                      <a:ea typeface="Garamond"/>
                      <a:cs typeface="Garamond"/>
                      <a:sym typeface="Garamond"/>
                    </a:endParaRPr>
                  </a:p>
                </p:txBody>
              </p:sp>
              <p:sp>
                <p:nvSpPr>
                  <p:cNvPr id="922" name="Google Shape;922;p47"/>
                  <p:cNvSpPr/>
                  <p:nvPr/>
                </p:nvSpPr>
                <p:spPr>
                  <a:xfrm>
                    <a:off x="51928" y="154214"/>
                    <a:ext cx="2533416" cy="722004"/>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17150" tIns="17150" rIns="17150" bIns="171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Calibri"/>
                      <a:buNone/>
                      <a:tabLst/>
                      <a:defRPr/>
                    </a:pPr>
                    <a:endParaRPr kumimoji="0" sz="1000" b="1" i="0" u="none" strike="noStrike" kern="0" cap="small" spc="0" normalizeH="0" baseline="0" noProof="0">
                      <a:ln>
                        <a:noFill/>
                      </a:ln>
                      <a:solidFill>
                        <a:srgbClr val="000000"/>
                      </a:solidFill>
                      <a:effectLst/>
                      <a:uLnTx/>
                      <a:uFillTx/>
                      <a:latin typeface="Garamond"/>
                      <a:ea typeface="Garamond"/>
                      <a:cs typeface="Garamond"/>
                      <a:sym typeface="Garamond"/>
                    </a:endParaRPr>
                  </a:p>
                </p:txBody>
              </p:sp>
            </p:grpSp>
            <p:grpSp>
              <p:nvGrpSpPr>
                <p:cNvPr id="923" name="Google Shape;923;p47"/>
                <p:cNvGrpSpPr/>
                <p:nvPr/>
              </p:nvGrpSpPr>
              <p:grpSpPr>
                <a:xfrm>
                  <a:off x="-1" y="10255"/>
                  <a:ext cx="1004617" cy="1009925"/>
                  <a:chOff x="0" y="0"/>
                  <a:chExt cx="1004615" cy="1009924"/>
                </a:xfrm>
              </p:grpSpPr>
              <p:sp>
                <p:nvSpPr>
                  <p:cNvPr id="924" name="Google Shape;924;p47"/>
                  <p:cNvSpPr/>
                  <p:nvPr/>
                </p:nvSpPr>
                <p:spPr>
                  <a:xfrm>
                    <a:off x="0" y="0"/>
                    <a:ext cx="1004615" cy="1009924"/>
                  </a:xfrm>
                  <a:prstGeom prst="roundRect">
                    <a:avLst>
                      <a:gd name="adj" fmla="val 6667"/>
                    </a:avLst>
                  </a:prstGeom>
                  <a:solidFill>
                    <a:srgbClr val="8A6705"/>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925" name="Google Shape;925;p47"/>
                  <p:cNvSpPr/>
                  <p:nvPr/>
                </p:nvSpPr>
                <p:spPr>
                  <a:xfrm>
                    <a:off x="166672" y="544685"/>
                    <a:ext cx="178122" cy="156842"/>
                  </a:xfrm>
                  <a:custGeom>
                    <a:avLst/>
                    <a:gdLst/>
                    <a:ahLst/>
                    <a:cxnLst/>
                    <a:rect l="l" t="t" r="r" b="b"/>
                    <a:pathLst>
                      <a:path w="21600" h="21600" extrusionOk="0">
                        <a:moveTo>
                          <a:pt x="19421" y="0"/>
                        </a:moveTo>
                        <a:lnTo>
                          <a:pt x="0" y="0"/>
                        </a:lnTo>
                        <a:cubicBezTo>
                          <a:pt x="956" y="7858"/>
                          <a:pt x="3651" y="15283"/>
                          <a:pt x="7856" y="21600"/>
                        </a:cubicBezTo>
                        <a:lnTo>
                          <a:pt x="21600" y="5992"/>
                        </a:lnTo>
                        <a:cubicBezTo>
                          <a:pt x="20644" y="4125"/>
                          <a:pt x="19899" y="2106"/>
                          <a:pt x="19421"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926" name="Google Shape;926;p47"/>
                  <p:cNvSpPr/>
                  <p:nvPr/>
                </p:nvSpPr>
                <p:spPr>
                  <a:xfrm>
                    <a:off x="297661" y="654393"/>
                    <a:ext cx="157631" cy="178281"/>
                  </a:xfrm>
                  <a:custGeom>
                    <a:avLst/>
                    <a:gdLst/>
                    <a:ahLst/>
                    <a:cxnLst/>
                    <a:rect l="l" t="t" r="r" b="b"/>
                    <a:pathLst>
                      <a:path w="21600" h="21600" extrusionOk="0">
                        <a:moveTo>
                          <a:pt x="15509" y="0"/>
                        </a:moveTo>
                        <a:lnTo>
                          <a:pt x="0" y="13732"/>
                        </a:lnTo>
                        <a:cubicBezTo>
                          <a:pt x="6307" y="17952"/>
                          <a:pt x="13738" y="20664"/>
                          <a:pt x="21600" y="21600"/>
                        </a:cubicBezTo>
                        <a:lnTo>
                          <a:pt x="21600" y="2196"/>
                        </a:lnTo>
                        <a:cubicBezTo>
                          <a:pt x="19462" y="1700"/>
                          <a:pt x="17431" y="974"/>
                          <a:pt x="15509"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927" name="Google Shape;927;p47"/>
                  <p:cNvSpPr/>
                  <p:nvPr/>
                </p:nvSpPr>
                <p:spPr>
                  <a:xfrm>
                    <a:off x="548133" y="164956"/>
                    <a:ext cx="286887" cy="287044"/>
                  </a:xfrm>
                  <a:custGeom>
                    <a:avLst/>
                    <a:gdLst/>
                    <a:ahLst/>
                    <a:cxnLst/>
                    <a:rect l="l" t="t" r="r" b="b"/>
                    <a:pathLst>
                      <a:path w="21600" h="21600" extrusionOk="0">
                        <a:moveTo>
                          <a:pt x="83" y="0"/>
                        </a:moveTo>
                        <a:cubicBezTo>
                          <a:pt x="47" y="4413"/>
                          <a:pt x="12" y="10094"/>
                          <a:pt x="0" y="12075"/>
                        </a:cubicBezTo>
                        <a:cubicBezTo>
                          <a:pt x="4640" y="13332"/>
                          <a:pt x="8260" y="16962"/>
                          <a:pt x="9506" y="21600"/>
                        </a:cubicBezTo>
                        <a:lnTo>
                          <a:pt x="21600" y="21576"/>
                        </a:lnTo>
                        <a:cubicBezTo>
                          <a:pt x="20010" y="10415"/>
                          <a:pt x="11251" y="1625"/>
                          <a:pt x="83"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928" name="Google Shape;928;p47"/>
                  <p:cNvSpPr/>
                  <p:nvPr/>
                </p:nvSpPr>
                <p:spPr>
                  <a:xfrm>
                    <a:off x="350152" y="180718"/>
                    <a:ext cx="104036" cy="119800"/>
                  </a:xfrm>
                  <a:custGeom>
                    <a:avLst/>
                    <a:gdLst/>
                    <a:ahLst/>
                    <a:cxnLst/>
                    <a:rect l="l" t="t" r="r" b="b"/>
                    <a:pathLst>
                      <a:path w="21600" h="21600" extrusionOk="0">
                        <a:moveTo>
                          <a:pt x="7789" y="0"/>
                        </a:moveTo>
                        <a:cubicBezTo>
                          <a:pt x="5138" y="824"/>
                          <a:pt x="2520" y="1791"/>
                          <a:pt x="0" y="2899"/>
                        </a:cubicBezTo>
                        <a:lnTo>
                          <a:pt x="21535" y="21600"/>
                        </a:lnTo>
                        <a:lnTo>
                          <a:pt x="21600" y="11994"/>
                        </a:lnTo>
                        <a:lnTo>
                          <a:pt x="7789"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929" name="Google Shape;929;p47"/>
                  <p:cNvSpPr/>
                  <p:nvPr/>
                </p:nvSpPr>
                <p:spPr>
                  <a:xfrm>
                    <a:off x="295297" y="209408"/>
                    <a:ext cx="149749" cy="134774"/>
                  </a:xfrm>
                  <a:custGeom>
                    <a:avLst/>
                    <a:gdLst/>
                    <a:ahLst/>
                    <a:cxnLst/>
                    <a:rect l="l" t="t" r="r" b="b"/>
                    <a:pathLst>
                      <a:path w="21600" h="21600" extrusionOk="0">
                        <a:moveTo>
                          <a:pt x="4593" y="0"/>
                        </a:moveTo>
                        <a:cubicBezTo>
                          <a:pt x="3001" y="1061"/>
                          <a:pt x="1478" y="2223"/>
                          <a:pt x="0" y="3486"/>
                        </a:cubicBezTo>
                        <a:lnTo>
                          <a:pt x="16302" y="21600"/>
                        </a:lnTo>
                        <a:cubicBezTo>
                          <a:pt x="17985" y="20488"/>
                          <a:pt x="19758" y="19579"/>
                          <a:pt x="21600" y="18897"/>
                        </a:cubicBezTo>
                        <a:lnTo>
                          <a:pt x="4593"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930" name="Google Shape;930;p47"/>
                  <p:cNvSpPr/>
                  <p:nvPr/>
                </p:nvSpPr>
                <p:spPr>
                  <a:xfrm>
                    <a:off x="414937" y="164482"/>
                    <a:ext cx="39567" cy="47291"/>
                  </a:xfrm>
                  <a:custGeom>
                    <a:avLst/>
                    <a:gdLst/>
                    <a:ahLst/>
                    <a:cxnLst/>
                    <a:rect l="l" t="t" r="r" b="b"/>
                    <a:pathLst>
                      <a:path w="21600" h="21600" extrusionOk="0">
                        <a:moveTo>
                          <a:pt x="0" y="3600"/>
                        </a:moveTo>
                        <a:lnTo>
                          <a:pt x="21514" y="21600"/>
                        </a:lnTo>
                        <a:lnTo>
                          <a:pt x="21600" y="0"/>
                        </a:lnTo>
                        <a:cubicBezTo>
                          <a:pt x="14285" y="864"/>
                          <a:pt x="7143" y="2016"/>
                          <a:pt x="0" y="360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931" name="Google Shape;931;p47"/>
                  <p:cNvSpPr/>
                  <p:nvPr/>
                </p:nvSpPr>
                <p:spPr>
                  <a:xfrm>
                    <a:off x="249270" y="247396"/>
                    <a:ext cx="138400" cy="138401"/>
                  </a:xfrm>
                  <a:custGeom>
                    <a:avLst/>
                    <a:gdLst/>
                    <a:ahLst/>
                    <a:cxnLst/>
                    <a:rect l="l" t="t" r="r" b="b"/>
                    <a:pathLst>
                      <a:path w="21600" h="21600" extrusionOk="0">
                        <a:moveTo>
                          <a:pt x="4182" y="0"/>
                        </a:moveTo>
                        <a:cubicBezTo>
                          <a:pt x="3469" y="640"/>
                          <a:pt x="2755" y="1304"/>
                          <a:pt x="2067" y="1993"/>
                        </a:cubicBezTo>
                        <a:cubicBezTo>
                          <a:pt x="1353" y="2706"/>
                          <a:pt x="664" y="3444"/>
                          <a:pt x="0" y="4182"/>
                        </a:cubicBezTo>
                        <a:lnTo>
                          <a:pt x="17418" y="21600"/>
                        </a:lnTo>
                        <a:cubicBezTo>
                          <a:pt x="18672" y="20075"/>
                          <a:pt x="20050" y="18672"/>
                          <a:pt x="21600" y="17418"/>
                        </a:cubicBezTo>
                        <a:lnTo>
                          <a:pt x="4182"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932" name="Google Shape;932;p47"/>
                  <p:cNvSpPr/>
                  <p:nvPr/>
                </p:nvSpPr>
                <p:spPr>
                  <a:xfrm>
                    <a:off x="166830" y="413063"/>
                    <a:ext cx="44611" cy="37045"/>
                  </a:xfrm>
                  <a:custGeom>
                    <a:avLst/>
                    <a:gdLst/>
                    <a:ahLst/>
                    <a:cxnLst/>
                    <a:rect l="l" t="t" r="r" b="b"/>
                    <a:pathLst>
                      <a:path w="21600" h="21600" extrusionOk="0">
                        <a:moveTo>
                          <a:pt x="3664" y="0"/>
                        </a:moveTo>
                        <a:cubicBezTo>
                          <a:pt x="2137" y="7077"/>
                          <a:pt x="916" y="14339"/>
                          <a:pt x="0" y="21600"/>
                        </a:cubicBezTo>
                        <a:lnTo>
                          <a:pt x="21600" y="21600"/>
                        </a:lnTo>
                        <a:lnTo>
                          <a:pt x="3664"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933" name="Google Shape;933;p47"/>
                  <p:cNvSpPr/>
                  <p:nvPr/>
                </p:nvSpPr>
                <p:spPr>
                  <a:xfrm>
                    <a:off x="182908" y="348436"/>
                    <a:ext cx="117751" cy="101673"/>
                  </a:xfrm>
                  <a:custGeom>
                    <a:avLst/>
                    <a:gdLst/>
                    <a:ahLst/>
                    <a:cxnLst/>
                    <a:rect l="l" t="t" r="r" b="b"/>
                    <a:pathLst>
                      <a:path w="21600" h="21600" extrusionOk="0">
                        <a:moveTo>
                          <a:pt x="2920" y="0"/>
                        </a:moveTo>
                        <a:cubicBezTo>
                          <a:pt x="1793" y="2579"/>
                          <a:pt x="839" y="5224"/>
                          <a:pt x="0" y="7937"/>
                        </a:cubicBezTo>
                        <a:lnTo>
                          <a:pt x="11798" y="21600"/>
                        </a:lnTo>
                        <a:lnTo>
                          <a:pt x="21600" y="21600"/>
                        </a:lnTo>
                        <a:lnTo>
                          <a:pt x="2920"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934" name="Google Shape;934;p47"/>
                  <p:cNvSpPr/>
                  <p:nvPr/>
                </p:nvSpPr>
                <p:spPr>
                  <a:xfrm>
                    <a:off x="211596" y="293739"/>
                    <a:ext cx="134617" cy="149750"/>
                  </a:xfrm>
                  <a:custGeom>
                    <a:avLst/>
                    <a:gdLst/>
                    <a:ahLst/>
                    <a:cxnLst/>
                    <a:rect l="l" t="t" r="r" b="b"/>
                    <a:pathLst>
                      <a:path w="21600" h="21600" extrusionOk="0">
                        <a:moveTo>
                          <a:pt x="3465" y="0"/>
                        </a:moveTo>
                        <a:cubicBezTo>
                          <a:pt x="2200" y="1478"/>
                          <a:pt x="1062" y="3001"/>
                          <a:pt x="0" y="4593"/>
                        </a:cubicBezTo>
                        <a:lnTo>
                          <a:pt x="18919" y="21600"/>
                        </a:lnTo>
                        <a:cubicBezTo>
                          <a:pt x="19577" y="19736"/>
                          <a:pt x="20487" y="17962"/>
                          <a:pt x="21600" y="16302"/>
                        </a:cubicBezTo>
                        <a:lnTo>
                          <a:pt x="3465"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935" name="Google Shape;935;p47"/>
                  <p:cNvSpPr/>
                  <p:nvPr/>
                </p:nvSpPr>
                <p:spPr>
                  <a:xfrm>
                    <a:off x="622376" y="591869"/>
                    <a:ext cx="174969" cy="33313"/>
                  </a:xfrm>
                  <a:prstGeom prst="rect">
                    <a:avLst/>
                  </a:pr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936" name="Google Shape;936;p47"/>
                  <p:cNvSpPr/>
                  <p:nvPr/>
                </p:nvSpPr>
                <p:spPr>
                  <a:xfrm>
                    <a:off x="578240" y="554141"/>
                    <a:ext cx="261666" cy="291615"/>
                  </a:xfrm>
                  <a:custGeom>
                    <a:avLst/>
                    <a:gdLst/>
                    <a:ahLst/>
                    <a:cxnLst/>
                    <a:rect l="l" t="t" r="r" b="b"/>
                    <a:pathLst>
                      <a:path w="21600" h="21600" extrusionOk="0">
                        <a:moveTo>
                          <a:pt x="18737" y="0"/>
                        </a:moveTo>
                        <a:lnTo>
                          <a:pt x="2863" y="0"/>
                        </a:lnTo>
                        <a:cubicBezTo>
                          <a:pt x="1275" y="0"/>
                          <a:pt x="0" y="1144"/>
                          <a:pt x="0" y="2569"/>
                        </a:cubicBezTo>
                        <a:lnTo>
                          <a:pt x="0" y="19031"/>
                        </a:lnTo>
                        <a:cubicBezTo>
                          <a:pt x="0" y="20456"/>
                          <a:pt x="1275" y="21600"/>
                          <a:pt x="2863" y="21600"/>
                        </a:cubicBezTo>
                        <a:lnTo>
                          <a:pt x="18737" y="21600"/>
                        </a:lnTo>
                        <a:cubicBezTo>
                          <a:pt x="20325" y="21600"/>
                          <a:pt x="21600" y="20456"/>
                          <a:pt x="21600" y="19031"/>
                        </a:cubicBezTo>
                        <a:lnTo>
                          <a:pt x="21600" y="2569"/>
                        </a:lnTo>
                        <a:cubicBezTo>
                          <a:pt x="21600" y="1144"/>
                          <a:pt x="20325" y="0"/>
                          <a:pt x="18737" y="0"/>
                        </a:cubicBezTo>
                        <a:close/>
                        <a:moveTo>
                          <a:pt x="5595" y="19849"/>
                        </a:moveTo>
                        <a:lnTo>
                          <a:pt x="2537" y="19849"/>
                        </a:lnTo>
                        <a:cubicBezTo>
                          <a:pt x="1965" y="19849"/>
                          <a:pt x="1496" y="19428"/>
                          <a:pt x="1496" y="18915"/>
                        </a:cubicBezTo>
                        <a:cubicBezTo>
                          <a:pt x="1496" y="18401"/>
                          <a:pt x="1965" y="17981"/>
                          <a:pt x="2537" y="17981"/>
                        </a:cubicBezTo>
                        <a:lnTo>
                          <a:pt x="5595" y="17981"/>
                        </a:lnTo>
                        <a:cubicBezTo>
                          <a:pt x="6168" y="17981"/>
                          <a:pt x="6636" y="18401"/>
                          <a:pt x="6636" y="18915"/>
                        </a:cubicBezTo>
                        <a:cubicBezTo>
                          <a:pt x="6636" y="19428"/>
                          <a:pt x="6181" y="19849"/>
                          <a:pt x="5595" y="19849"/>
                        </a:cubicBezTo>
                        <a:close/>
                        <a:moveTo>
                          <a:pt x="5595" y="15178"/>
                        </a:moveTo>
                        <a:lnTo>
                          <a:pt x="2537" y="15178"/>
                        </a:lnTo>
                        <a:cubicBezTo>
                          <a:pt x="1965" y="15178"/>
                          <a:pt x="1496" y="14758"/>
                          <a:pt x="1496" y="14244"/>
                        </a:cubicBezTo>
                        <a:cubicBezTo>
                          <a:pt x="1496" y="13731"/>
                          <a:pt x="1965" y="13310"/>
                          <a:pt x="2537" y="13310"/>
                        </a:cubicBezTo>
                        <a:lnTo>
                          <a:pt x="5595" y="13310"/>
                        </a:lnTo>
                        <a:cubicBezTo>
                          <a:pt x="6168" y="13310"/>
                          <a:pt x="6636" y="13731"/>
                          <a:pt x="6636" y="14244"/>
                        </a:cubicBezTo>
                        <a:cubicBezTo>
                          <a:pt x="6636" y="14758"/>
                          <a:pt x="6181" y="15178"/>
                          <a:pt x="5595" y="15178"/>
                        </a:cubicBezTo>
                        <a:close/>
                        <a:moveTo>
                          <a:pt x="5595" y="10391"/>
                        </a:moveTo>
                        <a:lnTo>
                          <a:pt x="2537" y="10391"/>
                        </a:lnTo>
                        <a:cubicBezTo>
                          <a:pt x="1965" y="10391"/>
                          <a:pt x="1496" y="9971"/>
                          <a:pt x="1496" y="9457"/>
                        </a:cubicBezTo>
                        <a:cubicBezTo>
                          <a:pt x="1496" y="8944"/>
                          <a:pt x="1965" y="8523"/>
                          <a:pt x="2537" y="8523"/>
                        </a:cubicBezTo>
                        <a:lnTo>
                          <a:pt x="5595" y="8523"/>
                        </a:lnTo>
                        <a:cubicBezTo>
                          <a:pt x="6168" y="8523"/>
                          <a:pt x="6636" y="8944"/>
                          <a:pt x="6636" y="9457"/>
                        </a:cubicBezTo>
                        <a:cubicBezTo>
                          <a:pt x="6636" y="9971"/>
                          <a:pt x="6181" y="10391"/>
                          <a:pt x="5595" y="10391"/>
                        </a:cubicBezTo>
                        <a:close/>
                        <a:moveTo>
                          <a:pt x="12309" y="19849"/>
                        </a:moveTo>
                        <a:lnTo>
                          <a:pt x="9252" y="19849"/>
                        </a:lnTo>
                        <a:cubicBezTo>
                          <a:pt x="8679" y="19849"/>
                          <a:pt x="8211" y="19428"/>
                          <a:pt x="8211" y="18915"/>
                        </a:cubicBezTo>
                        <a:cubicBezTo>
                          <a:pt x="8211" y="18401"/>
                          <a:pt x="8679" y="17981"/>
                          <a:pt x="9252" y="17981"/>
                        </a:cubicBezTo>
                        <a:lnTo>
                          <a:pt x="12309" y="17981"/>
                        </a:lnTo>
                        <a:cubicBezTo>
                          <a:pt x="12882" y="17981"/>
                          <a:pt x="13350" y="18401"/>
                          <a:pt x="13350" y="18915"/>
                        </a:cubicBezTo>
                        <a:cubicBezTo>
                          <a:pt x="13350" y="19428"/>
                          <a:pt x="12882" y="19849"/>
                          <a:pt x="12309" y="19849"/>
                        </a:cubicBezTo>
                        <a:close/>
                        <a:moveTo>
                          <a:pt x="12309" y="15178"/>
                        </a:moveTo>
                        <a:lnTo>
                          <a:pt x="9252" y="15178"/>
                        </a:lnTo>
                        <a:cubicBezTo>
                          <a:pt x="8679" y="15178"/>
                          <a:pt x="8211" y="14758"/>
                          <a:pt x="8211" y="14244"/>
                        </a:cubicBezTo>
                        <a:cubicBezTo>
                          <a:pt x="8211" y="13731"/>
                          <a:pt x="8679" y="13310"/>
                          <a:pt x="9252" y="13310"/>
                        </a:cubicBezTo>
                        <a:lnTo>
                          <a:pt x="12309" y="13310"/>
                        </a:lnTo>
                        <a:cubicBezTo>
                          <a:pt x="12882" y="13310"/>
                          <a:pt x="13350" y="13731"/>
                          <a:pt x="13350" y="14244"/>
                        </a:cubicBezTo>
                        <a:cubicBezTo>
                          <a:pt x="13350" y="14758"/>
                          <a:pt x="12882" y="15178"/>
                          <a:pt x="12309" y="15178"/>
                        </a:cubicBezTo>
                        <a:close/>
                        <a:moveTo>
                          <a:pt x="12309" y="10391"/>
                        </a:moveTo>
                        <a:lnTo>
                          <a:pt x="9252" y="10391"/>
                        </a:lnTo>
                        <a:cubicBezTo>
                          <a:pt x="8679" y="10391"/>
                          <a:pt x="8211" y="9971"/>
                          <a:pt x="8211" y="9457"/>
                        </a:cubicBezTo>
                        <a:cubicBezTo>
                          <a:pt x="8211" y="8944"/>
                          <a:pt x="8679" y="8523"/>
                          <a:pt x="9252" y="8523"/>
                        </a:cubicBezTo>
                        <a:lnTo>
                          <a:pt x="12309" y="8523"/>
                        </a:lnTo>
                        <a:cubicBezTo>
                          <a:pt x="12882" y="8523"/>
                          <a:pt x="13350" y="8944"/>
                          <a:pt x="13350" y="9457"/>
                        </a:cubicBezTo>
                        <a:cubicBezTo>
                          <a:pt x="13350" y="9971"/>
                          <a:pt x="12882" y="10391"/>
                          <a:pt x="12309" y="10391"/>
                        </a:cubicBezTo>
                        <a:close/>
                        <a:moveTo>
                          <a:pt x="19037" y="19849"/>
                        </a:moveTo>
                        <a:lnTo>
                          <a:pt x="15979" y="19849"/>
                        </a:lnTo>
                        <a:cubicBezTo>
                          <a:pt x="15406" y="19849"/>
                          <a:pt x="14938" y="19428"/>
                          <a:pt x="14938" y="18915"/>
                        </a:cubicBezTo>
                        <a:cubicBezTo>
                          <a:pt x="14938" y="18401"/>
                          <a:pt x="15406" y="17981"/>
                          <a:pt x="15979" y="17981"/>
                        </a:cubicBezTo>
                        <a:lnTo>
                          <a:pt x="19037" y="17981"/>
                        </a:lnTo>
                        <a:cubicBezTo>
                          <a:pt x="19609" y="17981"/>
                          <a:pt x="20078" y="18401"/>
                          <a:pt x="20078" y="18915"/>
                        </a:cubicBezTo>
                        <a:cubicBezTo>
                          <a:pt x="20078" y="19428"/>
                          <a:pt x="19609" y="19849"/>
                          <a:pt x="19037" y="19849"/>
                        </a:cubicBezTo>
                        <a:close/>
                        <a:moveTo>
                          <a:pt x="19037" y="15178"/>
                        </a:moveTo>
                        <a:lnTo>
                          <a:pt x="15979" y="15178"/>
                        </a:lnTo>
                        <a:cubicBezTo>
                          <a:pt x="15406" y="15178"/>
                          <a:pt x="14938" y="14758"/>
                          <a:pt x="14938" y="14244"/>
                        </a:cubicBezTo>
                        <a:cubicBezTo>
                          <a:pt x="14938" y="13731"/>
                          <a:pt x="15406" y="13310"/>
                          <a:pt x="15979" y="13310"/>
                        </a:cubicBezTo>
                        <a:lnTo>
                          <a:pt x="19037" y="13310"/>
                        </a:lnTo>
                        <a:cubicBezTo>
                          <a:pt x="19609" y="13310"/>
                          <a:pt x="20078" y="13731"/>
                          <a:pt x="20078" y="14244"/>
                        </a:cubicBezTo>
                        <a:cubicBezTo>
                          <a:pt x="20078" y="14758"/>
                          <a:pt x="19609" y="15178"/>
                          <a:pt x="19037" y="15178"/>
                        </a:cubicBezTo>
                        <a:close/>
                        <a:moveTo>
                          <a:pt x="19037" y="10391"/>
                        </a:moveTo>
                        <a:lnTo>
                          <a:pt x="15979" y="10391"/>
                        </a:lnTo>
                        <a:cubicBezTo>
                          <a:pt x="15406" y="10391"/>
                          <a:pt x="14938" y="9971"/>
                          <a:pt x="14938" y="9457"/>
                        </a:cubicBezTo>
                        <a:cubicBezTo>
                          <a:pt x="14938" y="8944"/>
                          <a:pt x="15406" y="8523"/>
                          <a:pt x="15979" y="8523"/>
                        </a:cubicBezTo>
                        <a:lnTo>
                          <a:pt x="19037" y="8523"/>
                        </a:lnTo>
                        <a:cubicBezTo>
                          <a:pt x="19609" y="8523"/>
                          <a:pt x="20078" y="8944"/>
                          <a:pt x="20078" y="9457"/>
                        </a:cubicBezTo>
                        <a:cubicBezTo>
                          <a:pt x="20078" y="9971"/>
                          <a:pt x="19609" y="10391"/>
                          <a:pt x="19037" y="10391"/>
                        </a:cubicBezTo>
                        <a:close/>
                        <a:moveTo>
                          <a:pt x="20169" y="5838"/>
                        </a:moveTo>
                        <a:cubicBezTo>
                          <a:pt x="20169" y="6352"/>
                          <a:pt x="19700" y="6772"/>
                          <a:pt x="19128" y="6772"/>
                        </a:cubicBezTo>
                        <a:lnTo>
                          <a:pt x="2602" y="6772"/>
                        </a:lnTo>
                        <a:cubicBezTo>
                          <a:pt x="2030" y="6772"/>
                          <a:pt x="1561" y="6352"/>
                          <a:pt x="1561" y="5838"/>
                        </a:cubicBezTo>
                        <a:lnTo>
                          <a:pt x="1561" y="2218"/>
                        </a:lnTo>
                        <a:cubicBezTo>
                          <a:pt x="1561" y="1705"/>
                          <a:pt x="2030" y="1284"/>
                          <a:pt x="2602" y="1284"/>
                        </a:cubicBezTo>
                        <a:lnTo>
                          <a:pt x="19128" y="1284"/>
                        </a:lnTo>
                        <a:cubicBezTo>
                          <a:pt x="19700" y="1284"/>
                          <a:pt x="20169" y="1705"/>
                          <a:pt x="20169" y="2218"/>
                        </a:cubicBezTo>
                        <a:lnTo>
                          <a:pt x="20169" y="5838"/>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grpSp>
          </p:grpSp>
          <p:sp>
            <p:nvSpPr>
              <p:cNvPr id="937" name="Google Shape;937;p47"/>
              <p:cNvSpPr/>
              <p:nvPr/>
            </p:nvSpPr>
            <p:spPr>
              <a:xfrm>
                <a:off x="-1" y="171045"/>
                <a:ext cx="1825644" cy="787642"/>
              </a:xfrm>
              <a:custGeom>
                <a:avLst/>
                <a:gdLst/>
                <a:ahLst/>
                <a:cxnLst/>
                <a:rect l="l" t="t" r="r" b="b"/>
                <a:pathLst>
                  <a:path w="21600" h="120000" extrusionOk="0">
                    <a:moveTo>
                      <a:pt x="0" y="0"/>
                    </a:moveTo>
                    <a:lnTo>
                      <a:pt x="21600" y="0"/>
                    </a:lnTo>
                    <a:lnTo>
                      <a:pt x="21600" y="0"/>
                    </a:lnTo>
                    <a:lnTo>
                      <a:pt x="0" y="0"/>
                    </a:lnTo>
                    <a:close/>
                  </a:path>
                </a:pathLst>
              </a:custGeom>
              <a:noFill/>
              <a:ln w="25400" cap="flat" cmpd="sng">
                <a:solidFill>
                  <a:srgbClr val="22BF00"/>
                </a:solidFill>
                <a:prstDash val="solid"/>
                <a:miter lim="400000"/>
                <a:headEnd type="none" w="sm" len="sm"/>
                <a:tailEnd type="none" w="sm" len="sm"/>
              </a:ln>
            </p:spPr>
            <p:txBody>
              <a:bodyPr spcFirstLastPara="1" wrap="square" lIns="45725" tIns="45725" rIns="45725" bIns="457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Garamond"/>
                  <a:buNone/>
                  <a:tabLst/>
                  <a:defRPr/>
                </a:pPr>
                <a:r>
                  <a:rPr kumimoji="0" lang="en" sz="800" b="0" i="0" u="none" strike="noStrike" kern="0" cap="small" spc="0" normalizeH="0" baseline="0" noProof="0">
                    <a:ln>
                      <a:noFill/>
                    </a:ln>
                    <a:solidFill>
                      <a:srgbClr val="000000"/>
                    </a:solidFill>
                    <a:effectLst/>
                    <a:uLnTx/>
                    <a:uFillTx/>
                    <a:latin typeface="Garamond"/>
                    <a:ea typeface="Garamond"/>
                    <a:cs typeface="Garamond"/>
                    <a:sym typeface="Garamond"/>
                  </a:rPr>
                  <a:t>Provision</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8" name="Google Shape;938;p47"/>
              <p:cNvSpPr/>
              <p:nvPr/>
            </p:nvSpPr>
            <p:spPr>
              <a:xfrm>
                <a:off x="-1" y="1369563"/>
                <a:ext cx="1825644" cy="787642"/>
              </a:xfrm>
              <a:custGeom>
                <a:avLst/>
                <a:gdLst/>
                <a:ahLst/>
                <a:cxnLst/>
                <a:rect l="l" t="t" r="r" b="b"/>
                <a:pathLst>
                  <a:path w="21600" h="120000" extrusionOk="0">
                    <a:moveTo>
                      <a:pt x="0" y="0"/>
                    </a:moveTo>
                    <a:lnTo>
                      <a:pt x="21600" y="0"/>
                    </a:lnTo>
                    <a:lnTo>
                      <a:pt x="21600" y="0"/>
                    </a:lnTo>
                    <a:lnTo>
                      <a:pt x="0" y="0"/>
                    </a:lnTo>
                    <a:close/>
                  </a:path>
                </a:pathLst>
              </a:custGeom>
              <a:noFill/>
              <a:ln w="25400" cap="flat" cmpd="sng">
                <a:solidFill>
                  <a:srgbClr val="1A77B9"/>
                </a:solidFill>
                <a:prstDash val="solid"/>
                <a:miter lim="400000"/>
                <a:headEnd type="none" w="sm" len="sm"/>
                <a:tailEnd type="none" w="sm" len="sm"/>
              </a:ln>
            </p:spPr>
            <p:txBody>
              <a:bodyPr spcFirstLastPara="1" wrap="square" lIns="45725" tIns="45725" rIns="45725" bIns="457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Garamond"/>
                  <a:buNone/>
                  <a:tabLst/>
                  <a:defRPr/>
                </a:pPr>
                <a:r>
                  <a:rPr kumimoji="0" lang="en" sz="800" b="0" i="0" u="none" strike="noStrike" kern="0" cap="small" spc="0" normalizeH="0" baseline="0" noProof="0">
                    <a:ln>
                      <a:noFill/>
                    </a:ln>
                    <a:solidFill>
                      <a:srgbClr val="000000"/>
                    </a:solidFill>
                    <a:effectLst/>
                    <a:uLnTx/>
                    <a:uFillTx/>
                    <a:latin typeface="Garamond"/>
                    <a:ea typeface="Garamond"/>
                    <a:cs typeface="Garamond"/>
                    <a:sym typeface="Garamond"/>
                  </a:rPr>
                  <a:t>Actual</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939" name="Google Shape;939;p47"/>
            <p:cNvSpPr txBox="1"/>
            <p:nvPr/>
          </p:nvSpPr>
          <p:spPr>
            <a:xfrm>
              <a:off x="3036245" y="6143881"/>
              <a:ext cx="6119400" cy="390900"/>
            </a:xfrm>
            <a:prstGeom prst="rect">
              <a:avLst/>
            </a:prstGeom>
            <a:noFill/>
            <a:ln>
              <a:noFill/>
            </a:ln>
          </p:spPr>
          <p:txBody>
            <a:bodyPr spcFirstLastPara="1" wrap="square" lIns="17150" tIns="17150" rIns="17150" bIns="1715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Garamond"/>
                <a:buNone/>
                <a:tabLst/>
                <a:defRPr/>
              </a:pPr>
              <a:r>
                <a:rPr kumimoji="0" lang="en" sz="800" b="1" i="0" u="none" strike="noStrike" kern="0" cap="small" spc="0" normalizeH="0" baseline="0" noProof="0">
                  <a:ln>
                    <a:noFill/>
                  </a:ln>
                  <a:solidFill>
                    <a:srgbClr val="000000"/>
                  </a:solidFill>
                  <a:effectLst/>
                  <a:uLnTx/>
                  <a:uFillTx/>
                  <a:latin typeface="Garamond"/>
                  <a:ea typeface="Garamond"/>
                  <a:cs typeface="Garamond"/>
                  <a:sym typeface="Garamond"/>
                </a:rPr>
                <a:t>REPAYMENTS</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940" name="Google Shape;940;p47"/>
          <p:cNvSpPr txBox="1"/>
          <p:nvPr/>
        </p:nvSpPr>
        <p:spPr>
          <a:xfrm>
            <a:off x="1016054" y="2241089"/>
            <a:ext cx="565800" cy="173100"/>
          </a:xfrm>
          <a:prstGeom prst="rect">
            <a:avLst/>
          </a:prstGeom>
          <a:noFill/>
          <a:ln>
            <a:noFill/>
          </a:ln>
        </p:spPr>
        <p:txBody>
          <a:bodyPr spcFirstLastPara="1" wrap="square" lIns="17150" tIns="17150" rIns="17150" bIns="1715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Trebuchet MS"/>
              <a:buNone/>
              <a:tabLst/>
              <a:defRPr/>
            </a:pPr>
            <a:r>
              <a:rPr kumimoji="0" lang="en" sz="900" b="1" i="0" u="none" strike="noStrike" kern="0" cap="small" spc="0" normalizeH="0" baseline="0" noProof="0" dirty="0">
                <a:ln>
                  <a:noFill/>
                </a:ln>
                <a:solidFill>
                  <a:srgbClr val="000000"/>
                </a:solidFill>
                <a:effectLst/>
                <a:uLnTx/>
                <a:uFillTx/>
                <a:latin typeface="Trebuchet MS"/>
                <a:ea typeface="Trebuchet MS"/>
                <a:cs typeface="Trebuchet MS"/>
                <a:sym typeface="Trebuchet MS"/>
              </a:rPr>
              <a:t>144%</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41" name="Google Shape;941;p47"/>
          <p:cNvSpPr txBox="1"/>
          <p:nvPr/>
        </p:nvSpPr>
        <p:spPr>
          <a:xfrm>
            <a:off x="1016054" y="3383329"/>
            <a:ext cx="565800" cy="173100"/>
          </a:xfrm>
          <a:prstGeom prst="rect">
            <a:avLst/>
          </a:prstGeom>
          <a:noFill/>
          <a:ln>
            <a:noFill/>
          </a:ln>
        </p:spPr>
        <p:txBody>
          <a:bodyPr spcFirstLastPara="1" wrap="square" lIns="17150" tIns="17150" rIns="17150" bIns="1715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Trebuchet MS"/>
              <a:buNone/>
              <a:tabLst/>
              <a:defRPr/>
            </a:pPr>
            <a:r>
              <a:rPr kumimoji="0" lang="en" sz="900" b="1" i="0" u="none" strike="noStrike" kern="0" cap="small" spc="0" normalizeH="0" baseline="0" noProof="0" dirty="0">
                <a:ln>
                  <a:noFill/>
                </a:ln>
                <a:solidFill>
                  <a:srgbClr val="000000"/>
                </a:solidFill>
                <a:effectLst/>
                <a:uLnTx/>
                <a:uFillTx/>
                <a:latin typeface="Trebuchet MS"/>
                <a:ea typeface="Trebuchet MS"/>
                <a:cs typeface="Trebuchet MS"/>
                <a:sym typeface="Trebuchet MS"/>
              </a:rPr>
              <a:t>98%</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42" name="Google Shape;942;p47"/>
          <p:cNvSpPr/>
          <p:nvPr/>
        </p:nvSpPr>
        <p:spPr>
          <a:xfrm>
            <a:off x="537340" y="4418351"/>
            <a:ext cx="8069328" cy="562410"/>
          </a:xfrm>
          <a:custGeom>
            <a:avLst/>
            <a:gdLst/>
            <a:ahLst/>
            <a:cxnLst/>
            <a:rect l="l" t="t" r="r" b="b"/>
            <a:pathLst>
              <a:path w="21600" h="21600" extrusionOk="0">
                <a:moveTo>
                  <a:pt x="20151" y="0"/>
                </a:moveTo>
                <a:lnTo>
                  <a:pt x="19710" y="2711"/>
                </a:lnTo>
                <a:lnTo>
                  <a:pt x="64" y="2711"/>
                </a:lnTo>
                <a:cubicBezTo>
                  <a:pt x="29" y="2711"/>
                  <a:pt x="0" y="2887"/>
                  <a:pt x="0" y="3103"/>
                </a:cubicBezTo>
                <a:lnTo>
                  <a:pt x="0" y="21208"/>
                </a:lnTo>
                <a:cubicBezTo>
                  <a:pt x="0" y="21425"/>
                  <a:pt x="29" y="21600"/>
                  <a:pt x="64" y="21600"/>
                </a:cubicBezTo>
                <a:lnTo>
                  <a:pt x="21536" y="21600"/>
                </a:lnTo>
                <a:cubicBezTo>
                  <a:pt x="21571" y="21600"/>
                  <a:pt x="21600" y="21425"/>
                  <a:pt x="21600" y="21208"/>
                </a:cubicBezTo>
                <a:lnTo>
                  <a:pt x="21600" y="3103"/>
                </a:lnTo>
                <a:cubicBezTo>
                  <a:pt x="21600" y="2887"/>
                  <a:pt x="21571" y="2711"/>
                  <a:pt x="21536" y="2711"/>
                </a:cubicBezTo>
                <a:lnTo>
                  <a:pt x="20591" y="2711"/>
                </a:lnTo>
                <a:lnTo>
                  <a:pt x="20151" y="0"/>
                </a:lnTo>
                <a:close/>
              </a:path>
            </a:pathLst>
          </a:custGeom>
          <a:solidFill>
            <a:srgbClr val="FFFFFF"/>
          </a:solidFill>
          <a:ln>
            <a:noFill/>
          </a:ln>
          <a:effectLst>
            <a:outerShdw blurRad="76200" dist="30504" dir="5400000" rotWithShape="0">
              <a:srgbClr val="000000"/>
            </a:outerShdw>
          </a:effectLst>
        </p:spPr>
        <p:txBody>
          <a:bodyPr spcFirstLastPara="1" wrap="square" lIns="14300" tIns="14300" rIns="14300" bIns="14300" anchor="ctr" anchorCtr="0">
            <a:noAutofit/>
          </a:bodyPr>
          <a:lstStyle/>
          <a:p>
            <a:pPr marL="241300" lvl="1" indent="-107950">
              <a:lnSpc>
                <a:spcPct val="140000"/>
              </a:lnSpc>
              <a:buClr>
                <a:srgbClr val="1A77B9"/>
              </a:buClr>
              <a:buSzPts val="900"/>
              <a:buFont typeface="Helvetica Neue"/>
              <a:buChar char="▹"/>
              <a:defRPr/>
            </a:pPr>
            <a:r>
              <a:rPr kumimoji="0" lang="en" sz="900" b="0" i="0" u="none" strike="noStrike" kern="0" cap="none" spc="0" normalizeH="0" baseline="0" noProof="0" dirty="0">
                <a:ln>
                  <a:noFill/>
                </a:ln>
                <a:solidFill>
                  <a:srgbClr val="000000"/>
                </a:solidFill>
                <a:effectLst/>
                <a:uLnTx/>
                <a:uFillTx/>
                <a:latin typeface="Trebuchet MS"/>
                <a:ea typeface="Trebuchet MS"/>
                <a:cs typeface="Trebuchet MS"/>
                <a:sym typeface="Trebuchet MS"/>
              </a:rPr>
              <a:t>The Total Capital Expenditure performed at 134% / ₦</a:t>
            </a:r>
            <a:r>
              <a:rPr kumimoji="0" lang="en-US" sz="900" b="1" i="0" u="none" strike="noStrike" kern="0" cap="none" spc="0" normalizeH="0" baseline="0" noProof="0" dirty="0">
                <a:ln>
                  <a:noFill/>
                </a:ln>
                <a:solidFill>
                  <a:srgbClr val="000000"/>
                </a:solidFill>
                <a:effectLst/>
                <a:uLnTx/>
                <a:uFillTx/>
                <a:latin typeface="Garamond"/>
                <a:ea typeface="Garamond"/>
                <a:cs typeface="Garamond"/>
                <a:sym typeface="Arial"/>
              </a:rPr>
              <a:t>336,777</a:t>
            </a:r>
            <a:r>
              <a:rPr kumimoji="0" lang="en" sz="900" b="0" i="0" u="none" strike="noStrike" kern="0" cap="none" spc="0" normalizeH="0" baseline="0" noProof="0" dirty="0">
                <a:ln>
                  <a:noFill/>
                </a:ln>
                <a:solidFill>
                  <a:srgbClr val="000000"/>
                </a:solidFill>
                <a:effectLst/>
                <a:uLnTx/>
                <a:uFillTx/>
                <a:latin typeface="Trebuchet MS"/>
                <a:ea typeface="Trebuchet MS"/>
                <a:cs typeface="Trebuchet MS"/>
                <a:sym typeface="Trebuchet MS"/>
              </a:rPr>
              <a:t>bn for the 4</a:t>
            </a:r>
            <a:r>
              <a:rPr kumimoji="0" lang="en" sz="900" b="0" i="0" u="none" strike="noStrike" kern="0" cap="none" spc="0" normalizeH="0" baseline="30000" noProof="0" dirty="0">
                <a:ln>
                  <a:noFill/>
                </a:ln>
                <a:solidFill>
                  <a:srgbClr val="000000"/>
                </a:solidFill>
                <a:effectLst/>
                <a:uLnTx/>
                <a:uFillTx/>
                <a:latin typeface="Trebuchet MS"/>
                <a:ea typeface="Trebuchet MS"/>
                <a:cs typeface="Trebuchet MS"/>
                <a:sym typeface="Trebuchet MS"/>
              </a:rPr>
              <a:t>th</a:t>
            </a:r>
            <a:r>
              <a:rPr kumimoji="0" lang="en" sz="900" b="0" i="0" u="none" strike="noStrike" kern="0" cap="none" spc="0" normalizeH="0" baseline="0" noProof="0" dirty="0">
                <a:ln>
                  <a:noFill/>
                </a:ln>
                <a:solidFill>
                  <a:srgbClr val="000000"/>
                </a:solidFill>
                <a:effectLst/>
                <a:uLnTx/>
                <a:uFillTx/>
                <a:latin typeface="Trebuchet MS"/>
                <a:ea typeface="Trebuchet MS"/>
                <a:cs typeface="Trebuchet MS"/>
                <a:sym typeface="Trebuchet MS"/>
              </a:rPr>
              <a:t> Quarter, Y2023. However, the core Capital also performed at 158%.</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 name="Rounded Rectangle 1"/>
          <p:cNvSpPr/>
          <p:nvPr/>
        </p:nvSpPr>
        <p:spPr>
          <a:xfrm>
            <a:off x="3440702" y="1553654"/>
            <a:ext cx="684814" cy="33654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Garamond"/>
                <a:ea typeface="Garamond"/>
                <a:cs typeface="Garamond"/>
                <a:sym typeface="Arial"/>
              </a:rPr>
              <a:t>336,777</a:t>
            </a:r>
          </a:p>
        </p:txBody>
      </p:sp>
      <p:sp>
        <p:nvSpPr>
          <p:cNvPr id="127" name="Rounded Rectangle 126"/>
          <p:cNvSpPr/>
          <p:nvPr/>
        </p:nvSpPr>
        <p:spPr>
          <a:xfrm>
            <a:off x="2559408" y="1561171"/>
            <a:ext cx="685598" cy="29668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Garamond"/>
                <a:ea typeface="Garamond"/>
                <a:cs typeface="Garamond"/>
                <a:sym typeface="Arial"/>
              </a:rPr>
              <a:t>251,699</a:t>
            </a:r>
          </a:p>
        </p:txBody>
      </p:sp>
      <p:sp>
        <p:nvSpPr>
          <p:cNvPr id="129" name="Rounded Rectangle 128"/>
          <p:cNvSpPr/>
          <p:nvPr/>
        </p:nvSpPr>
        <p:spPr>
          <a:xfrm>
            <a:off x="1657365" y="1578904"/>
            <a:ext cx="805456" cy="28543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Garamond"/>
                <a:ea typeface="Garamond"/>
                <a:cs typeface="Garamond"/>
                <a:sym typeface="Arial"/>
              </a:rPr>
              <a:t>1.006,796</a:t>
            </a:r>
          </a:p>
        </p:txBody>
      </p:sp>
      <p:sp>
        <p:nvSpPr>
          <p:cNvPr id="130" name="Rounded Rectangle 129"/>
          <p:cNvSpPr/>
          <p:nvPr/>
        </p:nvSpPr>
        <p:spPr>
          <a:xfrm>
            <a:off x="871481" y="1548165"/>
            <a:ext cx="684814" cy="33654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Garamond"/>
                <a:ea typeface="Garamond"/>
                <a:cs typeface="Garamond"/>
                <a:sym typeface="Arial"/>
              </a:rPr>
              <a:t>2023</a:t>
            </a:r>
          </a:p>
        </p:txBody>
      </p:sp>
      <p:grpSp>
        <p:nvGrpSpPr>
          <p:cNvPr id="3" name="Group 2">
            <a:extLst>
              <a:ext uri="{FF2B5EF4-FFF2-40B4-BE49-F238E27FC236}">
                <a16:creationId xmlns:a16="http://schemas.microsoft.com/office/drawing/2014/main" id="{FF16786E-EE98-00F4-8CA5-CAEE8972E267}"/>
              </a:ext>
            </a:extLst>
          </p:cNvPr>
          <p:cNvGrpSpPr/>
          <p:nvPr/>
        </p:nvGrpSpPr>
        <p:grpSpPr>
          <a:xfrm>
            <a:off x="0" y="541"/>
            <a:ext cx="9144000" cy="630869"/>
            <a:chOff x="0" y="541"/>
            <a:chExt cx="9144000" cy="630869"/>
          </a:xfrm>
        </p:grpSpPr>
        <p:grpSp>
          <p:nvGrpSpPr>
            <p:cNvPr id="4" name="Google Shape;300;p30">
              <a:extLst>
                <a:ext uri="{FF2B5EF4-FFF2-40B4-BE49-F238E27FC236}">
                  <a16:creationId xmlns:a16="http://schemas.microsoft.com/office/drawing/2014/main" id="{36A1C62C-C264-4C61-FF19-AF957C39055D}"/>
                </a:ext>
              </a:extLst>
            </p:cNvPr>
            <p:cNvGrpSpPr/>
            <p:nvPr/>
          </p:nvGrpSpPr>
          <p:grpSpPr>
            <a:xfrm>
              <a:off x="0" y="541"/>
              <a:ext cx="9144000" cy="518622"/>
              <a:chOff x="0" y="721"/>
              <a:chExt cx="12192000" cy="691496"/>
            </a:xfrm>
          </p:grpSpPr>
          <p:sp>
            <p:nvSpPr>
              <p:cNvPr id="10" name="Google Shape;301;p30">
                <a:extLst>
                  <a:ext uri="{FF2B5EF4-FFF2-40B4-BE49-F238E27FC236}">
                    <a16:creationId xmlns:a16="http://schemas.microsoft.com/office/drawing/2014/main" id="{C949FFBE-FD51-053D-154D-C80F41E0EB53}"/>
                  </a:ext>
                </a:extLst>
              </p:cNvPr>
              <p:cNvSpPr/>
              <p:nvPr/>
            </p:nvSpPr>
            <p:spPr>
              <a:xfrm>
                <a:off x="0" y="721"/>
                <a:ext cx="12192000" cy="691496"/>
              </a:xfrm>
              <a:prstGeom prst="rect">
                <a:avLst/>
              </a:prstGeom>
              <a:solidFill>
                <a:srgbClr val="01374D"/>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Calibri"/>
                  <a:ea typeface="Calibri"/>
                  <a:cs typeface="Calibri"/>
                  <a:sym typeface="Calibri"/>
                </a:endParaRPr>
              </a:p>
            </p:txBody>
          </p:sp>
          <p:sp>
            <p:nvSpPr>
              <p:cNvPr id="11" name="Google Shape;302;p30">
                <a:extLst>
                  <a:ext uri="{FF2B5EF4-FFF2-40B4-BE49-F238E27FC236}">
                    <a16:creationId xmlns:a16="http://schemas.microsoft.com/office/drawing/2014/main" id="{FF685468-7A73-B04F-1891-4922617EC68B}"/>
                  </a:ext>
                </a:extLst>
              </p:cNvPr>
              <p:cNvSpPr/>
              <p:nvPr/>
            </p:nvSpPr>
            <p:spPr>
              <a:xfrm>
                <a:off x="1888901" y="70389"/>
                <a:ext cx="5619155" cy="363869"/>
              </a:xfrm>
              <a:prstGeom prst="roundRect">
                <a:avLst>
                  <a:gd name="adj" fmla="val 31201"/>
                </a:avLst>
              </a:prstGeom>
              <a:noFill/>
              <a:ln w="19050" cap="flat" cmpd="sng">
                <a:solidFill>
                  <a:srgbClr val="00B0F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Calibri"/>
                  <a:ea typeface="Calibri"/>
                  <a:cs typeface="Calibri"/>
                  <a:sym typeface="Calibri"/>
                </a:endParaRPr>
              </a:p>
            </p:txBody>
          </p:sp>
          <p:cxnSp>
            <p:nvCxnSpPr>
              <p:cNvPr id="12" name="Google Shape;303;p30">
                <a:extLst>
                  <a:ext uri="{FF2B5EF4-FFF2-40B4-BE49-F238E27FC236}">
                    <a16:creationId xmlns:a16="http://schemas.microsoft.com/office/drawing/2014/main" id="{FD7D487F-F183-638D-84FC-12877C6E49F8}"/>
                  </a:ext>
                </a:extLst>
              </p:cNvPr>
              <p:cNvCxnSpPr/>
              <p:nvPr/>
            </p:nvCxnSpPr>
            <p:spPr>
              <a:xfrm>
                <a:off x="5428144" y="513658"/>
                <a:ext cx="1014984" cy="0"/>
              </a:xfrm>
              <a:prstGeom prst="straightConnector1">
                <a:avLst/>
              </a:prstGeom>
              <a:noFill/>
              <a:ln w="19050" cap="flat" cmpd="sng">
                <a:solidFill>
                  <a:schemeClr val="lt1"/>
                </a:solidFill>
                <a:prstDash val="solid"/>
                <a:miter lim="800000"/>
                <a:headEnd type="none" w="sm" len="sm"/>
                <a:tailEnd type="none" w="sm" len="sm"/>
              </a:ln>
            </p:spPr>
          </p:cxnSp>
          <p:cxnSp>
            <p:nvCxnSpPr>
              <p:cNvPr id="13" name="Google Shape;304;p30">
                <a:extLst>
                  <a:ext uri="{FF2B5EF4-FFF2-40B4-BE49-F238E27FC236}">
                    <a16:creationId xmlns:a16="http://schemas.microsoft.com/office/drawing/2014/main" id="{31D891E3-5EC6-272E-9852-6A4A2F43D197}"/>
                  </a:ext>
                </a:extLst>
              </p:cNvPr>
              <p:cNvCxnSpPr/>
              <p:nvPr/>
            </p:nvCxnSpPr>
            <p:spPr>
              <a:xfrm>
                <a:off x="5428144" y="621481"/>
                <a:ext cx="792000" cy="0"/>
              </a:xfrm>
              <a:prstGeom prst="straightConnector1">
                <a:avLst/>
              </a:prstGeom>
              <a:noFill/>
              <a:ln w="19050" cap="flat" cmpd="sng">
                <a:solidFill>
                  <a:schemeClr val="lt1"/>
                </a:solidFill>
                <a:prstDash val="solid"/>
                <a:miter lim="800000"/>
                <a:headEnd type="none" w="sm" len="sm"/>
                <a:tailEnd type="none" w="sm" len="sm"/>
              </a:ln>
            </p:spPr>
          </p:cxnSp>
        </p:grpSp>
        <p:sp>
          <p:nvSpPr>
            <p:cNvPr id="5" name="Google Shape;309;p30">
              <a:extLst>
                <a:ext uri="{FF2B5EF4-FFF2-40B4-BE49-F238E27FC236}">
                  <a16:creationId xmlns:a16="http://schemas.microsoft.com/office/drawing/2014/main" id="{81E29EE2-AE4C-53D6-2224-A36FE67EDABC}"/>
                </a:ext>
              </a:extLst>
            </p:cNvPr>
            <p:cNvSpPr txBox="1"/>
            <p:nvPr/>
          </p:nvSpPr>
          <p:spPr>
            <a:xfrm>
              <a:off x="1916267" y="50532"/>
              <a:ext cx="26556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Trebuchet MS"/>
                <a:ea typeface="Trebuchet MS"/>
                <a:cs typeface="Trebuchet MS"/>
                <a:sym typeface="Trebuchet MS"/>
              </a:endParaRPr>
            </a:p>
          </p:txBody>
        </p:sp>
        <p:sp>
          <p:nvSpPr>
            <p:cNvPr id="6" name="Flowchart: Connector 5">
              <a:extLst>
                <a:ext uri="{FF2B5EF4-FFF2-40B4-BE49-F238E27FC236}">
                  <a16:creationId xmlns:a16="http://schemas.microsoft.com/office/drawing/2014/main" id="{9BF61977-2B4C-1705-6290-9FC6F2388D9A}"/>
                </a:ext>
              </a:extLst>
            </p:cNvPr>
            <p:cNvSpPr/>
            <p:nvPr/>
          </p:nvSpPr>
          <p:spPr>
            <a:xfrm>
              <a:off x="34105" y="126138"/>
              <a:ext cx="504000" cy="504000"/>
            </a:xfrm>
            <a:prstGeom prst="flowChartConnector">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oogle Shape;306;p30">
              <a:extLst>
                <a:ext uri="{FF2B5EF4-FFF2-40B4-BE49-F238E27FC236}">
                  <a16:creationId xmlns:a16="http://schemas.microsoft.com/office/drawing/2014/main" id="{706F662E-F1CD-5580-0B76-1DD110F50F0B}"/>
                </a:ext>
              </a:extLst>
            </p:cNvPr>
            <p:cNvPicPr preferRelativeResize="0"/>
            <p:nvPr/>
          </p:nvPicPr>
          <p:blipFill rotWithShape="1">
            <a:blip r:embed="rId3">
              <a:alphaModFix/>
            </a:blip>
            <a:srcRect/>
            <a:stretch/>
          </p:blipFill>
          <p:spPr>
            <a:xfrm>
              <a:off x="95525" y="196851"/>
              <a:ext cx="352948" cy="362573"/>
            </a:xfrm>
            <a:prstGeom prst="rect">
              <a:avLst/>
            </a:prstGeom>
            <a:noFill/>
            <a:ln>
              <a:noFill/>
            </a:ln>
          </p:spPr>
        </p:pic>
        <p:sp>
          <p:nvSpPr>
            <p:cNvPr id="8" name="Flowchart: Connector 7">
              <a:extLst>
                <a:ext uri="{FF2B5EF4-FFF2-40B4-BE49-F238E27FC236}">
                  <a16:creationId xmlns:a16="http://schemas.microsoft.com/office/drawing/2014/main" id="{50A0D1F0-CEDA-ACED-BBE8-778D110E4DF9}"/>
                </a:ext>
              </a:extLst>
            </p:cNvPr>
            <p:cNvSpPr/>
            <p:nvPr/>
          </p:nvSpPr>
          <p:spPr>
            <a:xfrm>
              <a:off x="8575876" y="127410"/>
              <a:ext cx="504000" cy="504000"/>
            </a:xfrm>
            <a:prstGeom prst="flowChartConnector">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oogle Shape;308;p30" descr="A group of colorful birds&#10;&#10;Description automatically generated with low confidence">
              <a:extLst>
                <a:ext uri="{FF2B5EF4-FFF2-40B4-BE49-F238E27FC236}">
                  <a16:creationId xmlns:a16="http://schemas.microsoft.com/office/drawing/2014/main" id="{C7D18194-8BFD-3C32-69D3-8CD777D3D06D}"/>
                </a:ext>
              </a:extLst>
            </p:cNvPr>
            <p:cNvPicPr preferRelativeResize="0"/>
            <p:nvPr/>
          </p:nvPicPr>
          <p:blipFill rotWithShape="1">
            <a:blip r:embed="rId4">
              <a:alphaModFix/>
            </a:blip>
            <a:srcRect/>
            <a:stretch/>
          </p:blipFill>
          <p:spPr>
            <a:xfrm>
              <a:off x="8611312" y="162707"/>
              <a:ext cx="433128" cy="432180"/>
            </a:xfrm>
            <a:prstGeom prst="flowChartConnector">
              <a:avLst/>
            </a:prstGeom>
            <a:blipFill rotWithShape="1">
              <a:blip r:embed="rId5">
                <a:alphaModFix amt="29000"/>
              </a:blip>
              <a:stretch>
                <a:fillRect/>
              </a:stretch>
            </a:blipFill>
            <a:ln>
              <a:noFill/>
            </a:ln>
          </p:spPr>
        </p:pic>
      </p:grpSp>
      <p:sp>
        <p:nvSpPr>
          <p:cNvPr id="952" name="Google Shape;952;p47"/>
          <p:cNvSpPr txBox="1"/>
          <p:nvPr/>
        </p:nvSpPr>
        <p:spPr>
          <a:xfrm>
            <a:off x="1329858" y="65271"/>
            <a:ext cx="4360770" cy="253885"/>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 sz="1200" b="0" i="0" u="none" strike="noStrike" kern="0" cap="small" spc="0" normalizeH="0" baseline="0" noProof="0" dirty="0">
                <a:ln>
                  <a:noFill/>
                </a:ln>
                <a:solidFill>
                  <a:srgbClr val="FFFFFF"/>
                </a:solidFill>
                <a:effectLst/>
                <a:uLnTx/>
                <a:uFillTx/>
                <a:latin typeface="Trebuchet MS"/>
                <a:ea typeface="Trebuchet MS"/>
                <a:cs typeface="Trebuchet MS"/>
                <a:sym typeface="Trebuchet MS"/>
              </a:rPr>
              <a:t>TOTAL Capital Expenditure    —   October – December, 2023</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Google Shape;957;p48"/>
          <p:cNvSpPr txBox="1">
            <a:spLocks noGrp="1"/>
          </p:cNvSpPr>
          <p:nvPr>
            <p:ph type="sldNum" idx="12"/>
          </p:nvPr>
        </p:nvSpPr>
        <p:spPr>
          <a:xfrm>
            <a:off x="8950271" y="4852907"/>
            <a:ext cx="291600" cy="162300"/>
          </a:xfrm>
          <a:prstGeom prst="rect">
            <a:avLst/>
          </a:prstGeom>
          <a:solidFill>
            <a:srgbClr val="004E66"/>
          </a:solidFill>
          <a:ln>
            <a:noFill/>
          </a:ln>
        </p:spPr>
        <p:txBody>
          <a:bodyPr spcFirstLastPara="1" wrap="square" lIns="68575" tIns="34275" rIns="68575" bIns="34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Trebuchet MS"/>
                <a:sym typeface="Trebuchet MS"/>
              </a:rPr>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t>24</a:t>
            </a:fld>
            <a:endParaRPr kumimoji="0" sz="800" b="0" i="0" u="none" strike="noStrike" kern="0" cap="none" spc="0" normalizeH="0" baseline="0" noProof="0">
              <a:ln>
                <a:noFill/>
              </a:ln>
              <a:solidFill>
                <a:srgbClr val="FFFFFF"/>
              </a:solidFill>
              <a:effectLst/>
              <a:uLnTx/>
              <a:uFillTx/>
              <a:latin typeface="Trebuchet MS"/>
              <a:sym typeface="Trebuchet MS"/>
            </a:endParaRPr>
          </a:p>
        </p:txBody>
      </p:sp>
      <p:sp>
        <p:nvSpPr>
          <p:cNvPr id="958" name="Google Shape;958;p48"/>
          <p:cNvSpPr/>
          <p:nvPr/>
        </p:nvSpPr>
        <p:spPr>
          <a:xfrm>
            <a:off x="4632256" y="838528"/>
            <a:ext cx="3974400" cy="3394800"/>
          </a:xfrm>
          <a:prstGeom prst="rect">
            <a:avLst/>
          </a:prstGeom>
          <a:solidFill>
            <a:srgbClr val="FFFFFF"/>
          </a:solidFill>
          <a:ln>
            <a:noFill/>
          </a:ln>
          <a:effectLst>
            <a:outerShdw blurRad="76200" dist="27134" dir="5400000" rotWithShape="0">
              <a:srgbClr val="000000"/>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252D30"/>
              </a:solidFill>
              <a:effectLst/>
              <a:uLnTx/>
              <a:uFillTx/>
              <a:latin typeface="Garamond"/>
              <a:ea typeface="Garamond"/>
              <a:cs typeface="Garamond"/>
              <a:sym typeface="Garamond"/>
            </a:endParaRPr>
          </a:p>
        </p:txBody>
      </p:sp>
      <p:sp>
        <p:nvSpPr>
          <p:cNvPr id="959" name="Google Shape;959;p48"/>
          <p:cNvSpPr txBox="1"/>
          <p:nvPr/>
        </p:nvSpPr>
        <p:spPr>
          <a:xfrm>
            <a:off x="4928639" y="1046592"/>
            <a:ext cx="3367800" cy="204000"/>
          </a:xfrm>
          <a:prstGeom prst="rect">
            <a:avLst/>
          </a:prstGeom>
          <a:noFill/>
          <a:ln w="25400" cap="flat" cmpd="sng">
            <a:solidFill>
              <a:srgbClr val="26BA42"/>
            </a:solidFill>
            <a:prstDash val="solid"/>
            <a:round/>
            <a:headEnd type="none" w="sm" len="sm"/>
            <a:tailEnd type="none" w="sm" len="sm"/>
          </a:ln>
        </p:spPr>
        <p:txBody>
          <a:bodyPr spcFirstLastPara="1" wrap="square" lIns="17150" tIns="17150" rIns="17150" bIns="1715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Garamond"/>
              <a:buNone/>
              <a:tabLst/>
              <a:defRPr/>
            </a:pPr>
            <a:r>
              <a:rPr kumimoji="0" lang="en" sz="1100" b="1" i="0" u="none" strike="noStrike" kern="0" cap="small" spc="0" normalizeH="0" baseline="0" noProof="0" dirty="0">
                <a:ln>
                  <a:noFill/>
                </a:ln>
                <a:solidFill>
                  <a:srgbClr val="000000"/>
                </a:solidFill>
                <a:effectLst/>
                <a:uLnTx/>
                <a:uFillTx/>
                <a:latin typeface="Garamond"/>
                <a:ea typeface="Garamond"/>
                <a:cs typeface="Garamond"/>
                <a:sym typeface="Garamond"/>
              </a:rPr>
              <a:t>TOTAL Capex Performance Jan. - Dec., 2023 (%)</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960" name="Google Shape;960;p48"/>
          <p:cNvGrpSpPr/>
          <p:nvPr/>
        </p:nvGrpSpPr>
        <p:grpSpPr>
          <a:xfrm>
            <a:off x="5275978" y="1462902"/>
            <a:ext cx="2720827" cy="1940702"/>
            <a:chOff x="15619715" y="4969377"/>
            <a:chExt cx="5131701" cy="3167458"/>
          </a:xfrm>
        </p:grpSpPr>
        <p:grpSp>
          <p:nvGrpSpPr>
            <p:cNvPr id="961" name="Google Shape;961;p48"/>
            <p:cNvGrpSpPr/>
            <p:nvPr/>
          </p:nvGrpSpPr>
          <p:grpSpPr>
            <a:xfrm>
              <a:off x="16201560" y="5355239"/>
              <a:ext cx="4041119" cy="2017394"/>
              <a:chOff x="0" y="0"/>
              <a:chExt cx="2448729" cy="1242198"/>
            </a:xfrm>
          </p:grpSpPr>
          <p:sp>
            <p:nvSpPr>
              <p:cNvPr id="962" name="Google Shape;962;p48"/>
              <p:cNvSpPr/>
              <p:nvPr/>
            </p:nvSpPr>
            <p:spPr>
              <a:xfrm>
                <a:off x="0" y="1200296"/>
                <a:ext cx="243495" cy="41902"/>
              </a:xfrm>
              <a:prstGeom prst="rect">
                <a:avLst/>
              </a:prstGeom>
              <a:solidFill>
                <a:srgbClr val="26BA42"/>
              </a:solidFill>
              <a:ln w="12700" cap="flat" cmpd="sng">
                <a:solidFill>
                  <a:srgbClr val="26BA42"/>
                </a:solidFill>
                <a:prstDash val="solid"/>
                <a:miter lim="400000"/>
                <a:headEnd type="none" w="sm" len="sm"/>
                <a:tailEnd type="none" w="sm" len="sm"/>
              </a:ln>
              <a:effectLst>
                <a:outerShdw blurRad="50800" dist="30504" dir="5400000" rotWithShape="0">
                  <a:srgbClr val="000000">
                    <a:alpha val="41176"/>
                  </a:srgbClr>
                </a:outerShdw>
              </a:effectLst>
            </p:spPr>
            <p:txBody>
              <a:bodyPr spcFirstLastPara="1" wrap="square" lIns="14300" tIns="14300" rIns="14300" bIns="143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808080"/>
                  </a:solidFill>
                  <a:effectLst/>
                  <a:uLnTx/>
                  <a:uFillTx/>
                  <a:latin typeface="Garamond"/>
                  <a:ea typeface="Garamond"/>
                  <a:cs typeface="Garamond"/>
                  <a:sym typeface="Garamond"/>
                </a:endParaRPr>
              </a:p>
            </p:txBody>
          </p:sp>
          <p:sp>
            <p:nvSpPr>
              <p:cNvPr id="963" name="Google Shape;963;p48"/>
              <p:cNvSpPr/>
              <p:nvPr/>
            </p:nvSpPr>
            <p:spPr>
              <a:xfrm>
                <a:off x="2205234" y="1200296"/>
                <a:ext cx="243495" cy="41902"/>
              </a:xfrm>
              <a:prstGeom prst="rect">
                <a:avLst/>
              </a:prstGeom>
              <a:solidFill>
                <a:srgbClr val="26BA42"/>
              </a:solidFill>
              <a:ln w="12700" cap="flat" cmpd="sng">
                <a:solidFill>
                  <a:srgbClr val="26BA42"/>
                </a:solidFill>
                <a:prstDash val="solid"/>
                <a:miter lim="400000"/>
                <a:headEnd type="none" w="sm" len="sm"/>
                <a:tailEnd type="none" w="sm" len="sm"/>
              </a:ln>
              <a:effectLst>
                <a:outerShdw blurRad="50800" dist="30504" dir="5400000" rotWithShape="0">
                  <a:srgbClr val="000000">
                    <a:alpha val="41176"/>
                  </a:srgbClr>
                </a:outerShdw>
              </a:effectLst>
            </p:spPr>
            <p:txBody>
              <a:bodyPr spcFirstLastPara="1" wrap="square" lIns="14300" tIns="14300" rIns="14300" bIns="143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808080"/>
                  </a:solidFill>
                  <a:effectLst/>
                  <a:uLnTx/>
                  <a:uFillTx/>
                  <a:latin typeface="Garamond"/>
                  <a:ea typeface="Garamond"/>
                  <a:cs typeface="Garamond"/>
                  <a:sym typeface="Garamond"/>
                </a:endParaRPr>
              </a:p>
            </p:txBody>
          </p:sp>
          <p:sp>
            <p:nvSpPr>
              <p:cNvPr id="964" name="Google Shape;964;p48"/>
              <p:cNvSpPr/>
              <p:nvPr/>
            </p:nvSpPr>
            <p:spPr>
              <a:xfrm rot="8100000">
                <a:off x="1862909" y="396410"/>
                <a:ext cx="243495" cy="41902"/>
              </a:xfrm>
              <a:prstGeom prst="rect">
                <a:avLst/>
              </a:prstGeom>
              <a:solidFill>
                <a:srgbClr val="26BA42"/>
              </a:solidFill>
              <a:ln w="12700" cap="flat" cmpd="sng">
                <a:solidFill>
                  <a:srgbClr val="26BA42"/>
                </a:solidFill>
                <a:prstDash val="solid"/>
                <a:miter lim="400000"/>
                <a:headEnd type="none" w="sm" len="sm"/>
                <a:tailEnd type="none" w="sm" len="sm"/>
              </a:ln>
              <a:effectLst>
                <a:outerShdw blurRad="50800" dist="30504" dir="5400000" rotWithShape="0">
                  <a:srgbClr val="000000">
                    <a:alpha val="41176"/>
                  </a:srgbClr>
                </a:outerShdw>
              </a:effectLst>
            </p:spPr>
            <p:txBody>
              <a:bodyPr spcFirstLastPara="1" wrap="square" lIns="14300" tIns="14300" rIns="14300" bIns="143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808080"/>
                  </a:solidFill>
                  <a:effectLst/>
                  <a:uLnTx/>
                  <a:uFillTx/>
                  <a:latin typeface="Garamond"/>
                  <a:ea typeface="Garamond"/>
                  <a:cs typeface="Garamond"/>
                  <a:sym typeface="Garamond"/>
                </a:endParaRPr>
              </a:p>
            </p:txBody>
          </p:sp>
          <p:sp>
            <p:nvSpPr>
              <p:cNvPr id="965" name="Google Shape;965;p48"/>
              <p:cNvSpPr/>
              <p:nvPr/>
            </p:nvSpPr>
            <p:spPr>
              <a:xfrm rot="2700000">
                <a:off x="322312" y="431396"/>
                <a:ext cx="243495" cy="41902"/>
              </a:xfrm>
              <a:prstGeom prst="rect">
                <a:avLst/>
              </a:prstGeom>
              <a:solidFill>
                <a:srgbClr val="26BA42"/>
              </a:solidFill>
              <a:ln w="12700" cap="flat" cmpd="sng">
                <a:solidFill>
                  <a:srgbClr val="26BA42"/>
                </a:solidFill>
                <a:prstDash val="solid"/>
                <a:miter lim="400000"/>
                <a:headEnd type="none" w="sm" len="sm"/>
                <a:tailEnd type="none" w="sm" len="sm"/>
              </a:ln>
              <a:effectLst>
                <a:outerShdw blurRad="50800" dist="30504" dir="5400000" rotWithShape="0">
                  <a:srgbClr val="000000">
                    <a:alpha val="41176"/>
                  </a:srgbClr>
                </a:outerShdw>
              </a:effectLst>
            </p:spPr>
            <p:txBody>
              <a:bodyPr spcFirstLastPara="1" wrap="square" lIns="14300" tIns="14300" rIns="14300" bIns="143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808080"/>
                  </a:solidFill>
                  <a:effectLst/>
                  <a:uLnTx/>
                  <a:uFillTx/>
                  <a:latin typeface="Garamond"/>
                  <a:ea typeface="Garamond"/>
                  <a:cs typeface="Garamond"/>
                  <a:sym typeface="Garamond"/>
                </a:endParaRPr>
              </a:p>
            </p:txBody>
          </p:sp>
          <p:sp>
            <p:nvSpPr>
              <p:cNvPr id="966" name="Google Shape;966;p48"/>
              <p:cNvSpPr/>
              <p:nvPr/>
            </p:nvSpPr>
            <p:spPr>
              <a:xfrm rot="5400000">
                <a:off x="1081127" y="100796"/>
                <a:ext cx="243495" cy="41902"/>
              </a:xfrm>
              <a:prstGeom prst="rect">
                <a:avLst/>
              </a:prstGeom>
              <a:solidFill>
                <a:srgbClr val="26BA42"/>
              </a:solidFill>
              <a:ln w="12700" cap="flat" cmpd="sng">
                <a:solidFill>
                  <a:srgbClr val="26BA42"/>
                </a:solidFill>
                <a:prstDash val="solid"/>
                <a:miter lim="400000"/>
                <a:headEnd type="none" w="sm" len="sm"/>
                <a:tailEnd type="none" w="sm" len="sm"/>
              </a:ln>
              <a:effectLst>
                <a:outerShdw blurRad="50800" dist="30504" dir="5400000" rotWithShape="0">
                  <a:srgbClr val="000000">
                    <a:alpha val="41176"/>
                  </a:srgbClr>
                </a:outerShdw>
              </a:effectLst>
            </p:spPr>
            <p:txBody>
              <a:bodyPr spcFirstLastPara="1" wrap="square" lIns="14300" tIns="14300" rIns="14300" bIns="143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808080"/>
                  </a:solidFill>
                  <a:effectLst/>
                  <a:uLnTx/>
                  <a:uFillTx/>
                  <a:latin typeface="Garamond"/>
                  <a:ea typeface="Garamond"/>
                  <a:cs typeface="Garamond"/>
                  <a:sym typeface="Garamond"/>
                </a:endParaRPr>
              </a:p>
            </p:txBody>
          </p:sp>
          <p:sp>
            <p:nvSpPr>
              <p:cNvPr id="967" name="Google Shape;967;p48"/>
              <p:cNvSpPr/>
              <p:nvPr/>
            </p:nvSpPr>
            <p:spPr>
              <a:xfrm rot="9121187">
                <a:off x="2116385" y="648235"/>
                <a:ext cx="99442" cy="28426"/>
              </a:xfrm>
              <a:prstGeom prst="rect">
                <a:avLst/>
              </a:prstGeom>
              <a:solidFill>
                <a:srgbClr val="26BA42"/>
              </a:solidFill>
              <a:ln w="12700" cap="flat" cmpd="sng">
                <a:solidFill>
                  <a:srgbClr val="26BA42"/>
                </a:solidFill>
                <a:prstDash val="solid"/>
                <a:miter lim="400000"/>
                <a:headEnd type="none" w="sm" len="sm"/>
                <a:tailEnd type="none" w="sm" len="sm"/>
              </a:ln>
              <a:effectLst>
                <a:outerShdw blurRad="50800" dist="30504" dir="5400000" rotWithShape="0">
                  <a:srgbClr val="000000">
                    <a:alpha val="41176"/>
                  </a:srgbClr>
                </a:outerShdw>
              </a:effectLst>
            </p:spPr>
            <p:txBody>
              <a:bodyPr spcFirstLastPara="1" wrap="square" lIns="14300" tIns="14300" rIns="14300" bIns="143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968" name="Google Shape;968;p48"/>
              <p:cNvSpPr/>
              <p:nvPr/>
            </p:nvSpPr>
            <p:spPr>
              <a:xfrm rot="10021187">
                <a:off x="2223420" y="917274"/>
                <a:ext cx="99442" cy="28426"/>
              </a:xfrm>
              <a:prstGeom prst="rect">
                <a:avLst/>
              </a:prstGeom>
              <a:solidFill>
                <a:srgbClr val="26BA42"/>
              </a:solidFill>
              <a:ln w="12700" cap="flat" cmpd="sng">
                <a:solidFill>
                  <a:srgbClr val="26BA42"/>
                </a:solidFill>
                <a:prstDash val="solid"/>
                <a:miter lim="400000"/>
                <a:headEnd type="none" w="sm" len="sm"/>
                <a:tailEnd type="none" w="sm" len="sm"/>
              </a:ln>
              <a:effectLst>
                <a:outerShdw blurRad="50800" dist="30504" dir="5400000" rotWithShape="0">
                  <a:srgbClr val="000000">
                    <a:alpha val="41176"/>
                  </a:srgbClr>
                </a:outerShdw>
              </a:effectLst>
            </p:spPr>
            <p:txBody>
              <a:bodyPr spcFirstLastPara="1" wrap="square" lIns="14300" tIns="14300" rIns="14300" bIns="143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969" name="Google Shape;969;p48"/>
              <p:cNvSpPr/>
              <p:nvPr/>
            </p:nvSpPr>
            <p:spPr>
              <a:xfrm rot="7321187">
                <a:off x="1701069" y="254694"/>
                <a:ext cx="99442" cy="28426"/>
              </a:xfrm>
              <a:prstGeom prst="rect">
                <a:avLst/>
              </a:prstGeom>
              <a:solidFill>
                <a:srgbClr val="26BA42"/>
              </a:solidFill>
              <a:ln w="12700" cap="flat" cmpd="sng">
                <a:solidFill>
                  <a:srgbClr val="26BA42"/>
                </a:solidFill>
                <a:prstDash val="solid"/>
                <a:miter lim="400000"/>
                <a:headEnd type="none" w="sm" len="sm"/>
                <a:tailEnd type="none" w="sm" len="sm"/>
              </a:ln>
              <a:effectLst>
                <a:outerShdw blurRad="50800" dist="30504" dir="5400000" rotWithShape="0">
                  <a:srgbClr val="000000">
                    <a:alpha val="41176"/>
                  </a:srgbClr>
                </a:outerShdw>
              </a:effectLst>
            </p:spPr>
            <p:txBody>
              <a:bodyPr spcFirstLastPara="1" wrap="square" lIns="14300" tIns="14300" rIns="14300" bIns="143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970" name="Google Shape;970;p48"/>
              <p:cNvSpPr/>
              <p:nvPr/>
            </p:nvSpPr>
            <p:spPr>
              <a:xfrm rot="6421187">
                <a:off x="1435267" y="148006"/>
                <a:ext cx="99442" cy="28426"/>
              </a:xfrm>
              <a:prstGeom prst="rect">
                <a:avLst/>
              </a:prstGeom>
              <a:solidFill>
                <a:srgbClr val="26BA42"/>
              </a:solidFill>
              <a:ln w="12700" cap="flat" cmpd="sng">
                <a:solidFill>
                  <a:srgbClr val="26BA42"/>
                </a:solidFill>
                <a:prstDash val="solid"/>
                <a:miter lim="400000"/>
                <a:headEnd type="none" w="sm" len="sm"/>
                <a:tailEnd type="none" w="sm" len="sm"/>
              </a:ln>
              <a:effectLst>
                <a:outerShdw blurRad="50800" dist="30504" dir="5400000" rotWithShape="0">
                  <a:srgbClr val="000000">
                    <a:alpha val="41176"/>
                  </a:srgbClr>
                </a:outerShdw>
              </a:effectLst>
            </p:spPr>
            <p:txBody>
              <a:bodyPr spcFirstLastPara="1" wrap="square" lIns="14300" tIns="14300" rIns="14300" bIns="143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971" name="Google Shape;971;p48"/>
              <p:cNvSpPr/>
              <p:nvPr/>
            </p:nvSpPr>
            <p:spPr>
              <a:xfrm rot="4621187">
                <a:off x="878075" y="168554"/>
                <a:ext cx="99442" cy="28426"/>
              </a:xfrm>
              <a:prstGeom prst="rect">
                <a:avLst/>
              </a:prstGeom>
              <a:solidFill>
                <a:srgbClr val="26BA42"/>
              </a:solidFill>
              <a:ln w="12700" cap="flat" cmpd="sng">
                <a:solidFill>
                  <a:srgbClr val="26BA42"/>
                </a:solidFill>
                <a:prstDash val="solid"/>
                <a:miter lim="400000"/>
                <a:headEnd type="none" w="sm" len="sm"/>
                <a:tailEnd type="none" w="sm" len="sm"/>
              </a:ln>
              <a:effectLst>
                <a:outerShdw blurRad="50800" dist="30504" dir="5400000" rotWithShape="0">
                  <a:srgbClr val="000000">
                    <a:alpha val="41176"/>
                  </a:srgbClr>
                </a:outerShdw>
              </a:effectLst>
            </p:spPr>
            <p:txBody>
              <a:bodyPr spcFirstLastPara="1" wrap="square" lIns="14300" tIns="14300" rIns="14300" bIns="143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972" name="Google Shape;972;p48"/>
              <p:cNvSpPr/>
              <p:nvPr/>
            </p:nvSpPr>
            <p:spPr>
              <a:xfrm rot="3452772">
                <a:off x="620591" y="280718"/>
                <a:ext cx="99442" cy="28426"/>
              </a:xfrm>
              <a:prstGeom prst="rect">
                <a:avLst/>
              </a:prstGeom>
              <a:solidFill>
                <a:srgbClr val="26BA42"/>
              </a:solidFill>
              <a:ln w="12700" cap="flat" cmpd="sng">
                <a:solidFill>
                  <a:srgbClr val="26BA42"/>
                </a:solidFill>
                <a:prstDash val="solid"/>
                <a:miter lim="400000"/>
                <a:headEnd type="none" w="sm" len="sm"/>
                <a:tailEnd type="none" w="sm" len="sm"/>
              </a:ln>
              <a:effectLst>
                <a:outerShdw blurRad="50800" dist="30504" dir="5400000" rotWithShape="0">
                  <a:srgbClr val="000000">
                    <a:alpha val="41176"/>
                  </a:srgbClr>
                </a:outerShdw>
              </a:effectLst>
            </p:spPr>
            <p:txBody>
              <a:bodyPr spcFirstLastPara="1" wrap="square" lIns="14300" tIns="14300" rIns="14300" bIns="143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973" name="Google Shape;973;p48"/>
              <p:cNvSpPr/>
              <p:nvPr/>
            </p:nvSpPr>
            <p:spPr>
              <a:xfrm rot="1652772">
                <a:off x="237528" y="674646"/>
                <a:ext cx="99442" cy="28426"/>
              </a:xfrm>
              <a:prstGeom prst="rect">
                <a:avLst/>
              </a:prstGeom>
              <a:solidFill>
                <a:srgbClr val="26BA42"/>
              </a:solidFill>
              <a:ln w="12700" cap="flat" cmpd="sng">
                <a:solidFill>
                  <a:srgbClr val="26BA42"/>
                </a:solidFill>
                <a:prstDash val="solid"/>
                <a:miter lim="400000"/>
                <a:headEnd type="none" w="sm" len="sm"/>
                <a:tailEnd type="none" w="sm" len="sm"/>
              </a:ln>
              <a:effectLst>
                <a:outerShdw blurRad="50800" dist="30504" dir="5400000" rotWithShape="0">
                  <a:srgbClr val="000000">
                    <a:alpha val="41176"/>
                  </a:srgbClr>
                </a:outerShdw>
              </a:effectLst>
            </p:spPr>
            <p:txBody>
              <a:bodyPr spcFirstLastPara="1" wrap="square" lIns="14300" tIns="14300" rIns="14300" bIns="143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974" name="Google Shape;974;p48"/>
              <p:cNvSpPr/>
              <p:nvPr/>
            </p:nvSpPr>
            <p:spPr>
              <a:xfrm rot="752772">
                <a:off x="123648" y="928238"/>
                <a:ext cx="99442" cy="28426"/>
              </a:xfrm>
              <a:prstGeom prst="rect">
                <a:avLst/>
              </a:prstGeom>
              <a:solidFill>
                <a:srgbClr val="26BA42"/>
              </a:solidFill>
              <a:ln w="12700" cap="flat" cmpd="sng">
                <a:solidFill>
                  <a:srgbClr val="26BA42"/>
                </a:solidFill>
                <a:prstDash val="solid"/>
                <a:miter lim="400000"/>
                <a:headEnd type="none" w="sm" len="sm"/>
                <a:tailEnd type="none" w="sm" len="sm"/>
              </a:ln>
              <a:effectLst>
                <a:outerShdw blurRad="50800" dist="30504" dir="5400000" rotWithShape="0">
                  <a:srgbClr val="000000">
                    <a:alpha val="41176"/>
                  </a:srgbClr>
                </a:outerShdw>
              </a:effectLst>
            </p:spPr>
            <p:txBody>
              <a:bodyPr spcFirstLastPara="1" wrap="square" lIns="14300" tIns="14300" rIns="14300" bIns="143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975" name="Google Shape;975;p48"/>
              <p:cNvSpPr/>
              <p:nvPr/>
            </p:nvSpPr>
            <p:spPr>
              <a:xfrm>
                <a:off x="53223" y="45267"/>
                <a:ext cx="2349087" cy="1188146"/>
              </a:xfrm>
              <a:custGeom>
                <a:avLst/>
                <a:gdLst/>
                <a:ahLst/>
                <a:cxnLst/>
                <a:rect l="l" t="t" r="r" b="b"/>
                <a:pathLst>
                  <a:path w="21600" h="21600" extrusionOk="0">
                    <a:moveTo>
                      <a:pt x="0" y="21353"/>
                    </a:moveTo>
                    <a:cubicBezTo>
                      <a:pt x="0" y="9560"/>
                      <a:pt x="4835" y="0"/>
                      <a:pt x="10800" y="0"/>
                    </a:cubicBezTo>
                    <a:cubicBezTo>
                      <a:pt x="16765" y="0"/>
                      <a:pt x="21600" y="9560"/>
                      <a:pt x="21600" y="21353"/>
                    </a:cubicBezTo>
                    <a:lnTo>
                      <a:pt x="21047" y="21600"/>
                    </a:lnTo>
                    <a:cubicBezTo>
                      <a:pt x="21047" y="10411"/>
                      <a:pt x="16459" y="1340"/>
                      <a:pt x="10799" y="1340"/>
                    </a:cubicBezTo>
                    <a:cubicBezTo>
                      <a:pt x="5140" y="1340"/>
                      <a:pt x="552" y="10411"/>
                      <a:pt x="552" y="21600"/>
                    </a:cubicBezTo>
                    <a:close/>
                  </a:path>
                </a:pathLst>
              </a:custGeom>
              <a:solidFill>
                <a:srgbClr val="26BA42"/>
              </a:solidFill>
              <a:ln w="12700" cap="flat" cmpd="sng">
                <a:solidFill>
                  <a:srgbClr val="26BA42"/>
                </a:solidFill>
                <a:prstDash val="solid"/>
                <a:miter lim="400000"/>
                <a:headEnd type="none" w="sm" len="sm"/>
                <a:tailEnd type="none" w="sm" len="sm"/>
              </a:ln>
            </p:spPr>
            <p:txBody>
              <a:bodyPr spcFirstLastPara="1" wrap="square" lIns="14300" tIns="14300" rIns="14300" bIns="143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grpSp>
        <p:grpSp>
          <p:nvGrpSpPr>
            <p:cNvPr id="976" name="Google Shape;976;p48"/>
            <p:cNvGrpSpPr/>
            <p:nvPr/>
          </p:nvGrpSpPr>
          <p:grpSpPr>
            <a:xfrm>
              <a:off x="15619715" y="4969377"/>
              <a:ext cx="5131701" cy="2508453"/>
              <a:chOff x="124599" y="136522"/>
              <a:chExt cx="3109577" cy="1544575"/>
            </a:xfrm>
          </p:grpSpPr>
          <p:sp>
            <p:nvSpPr>
              <p:cNvPr id="977" name="Google Shape;977;p48"/>
              <p:cNvSpPr txBox="1"/>
              <p:nvPr/>
            </p:nvSpPr>
            <p:spPr>
              <a:xfrm rot="5400000">
                <a:off x="2992191" y="1439111"/>
                <a:ext cx="286128" cy="197843"/>
              </a:xfrm>
              <a:prstGeom prst="rect">
                <a:avLst/>
              </a:prstGeom>
              <a:noFill/>
              <a:ln>
                <a:noFill/>
              </a:ln>
            </p:spPr>
            <p:txBody>
              <a:bodyPr spcFirstLastPara="1" wrap="square" lIns="17150" tIns="17150" rIns="17150" bIns="1715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 sz="900" b="1" i="0" u="none" strike="noStrike" kern="0" cap="none" spc="0" normalizeH="0" baseline="0" noProof="0">
                    <a:ln>
                      <a:noFill/>
                    </a:ln>
                    <a:solidFill>
                      <a:srgbClr val="000000"/>
                    </a:solidFill>
                    <a:effectLst/>
                    <a:uLnTx/>
                    <a:uFillTx/>
                    <a:latin typeface="Garamond"/>
                    <a:ea typeface="Garamond"/>
                    <a:cs typeface="Garamond"/>
                    <a:sym typeface="Garamond"/>
                  </a:rPr>
                  <a:t>100%</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78" name="Google Shape;978;p48"/>
              <p:cNvSpPr txBox="1"/>
              <p:nvPr/>
            </p:nvSpPr>
            <p:spPr>
              <a:xfrm rot="-5400000">
                <a:off x="130601" y="1425050"/>
                <a:ext cx="185839" cy="197843"/>
              </a:xfrm>
              <a:prstGeom prst="rect">
                <a:avLst/>
              </a:prstGeom>
              <a:noFill/>
              <a:ln>
                <a:noFill/>
              </a:ln>
            </p:spPr>
            <p:txBody>
              <a:bodyPr spcFirstLastPara="1" wrap="square" lIns="17150" tIns="17150" rIns="17150" bIns="1715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 sz="900" b="1" i="0" u="none" strike="noStrike" kern="0" cap="none" spc="0" normalizeH="0" baseline="0" noProof="0">
                    <a:ln>
                      <a:noFill/>
                    </a:ln>
                    <a:solidFill>
                      <a:srgbClr val="000000"/>
                    </a:solidFill>
                    <a:effectLst/>
                    <a:uLnTx/>
                    <a:uFillTx/>
                    <a:latin typeface="Garamond"/>
                    <a:ea typeface="Garamond"/>
                    <a:cs typeface="Garamond"/>
                    <a:sym typeface="Garamond"/>
                  </a:rPr>
                  <a:t>0%</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79" name="Google Shape;979;p48"/>
              <p:cNvSpPr txBox="1"/>
              <p:nvPr/>
            </p:nvSpPr>
            <p:spPr>
              <a:xfrm rot="-2555731">
                <a:off x="585355" y="456538"/>
                <a:ext cx="273042" cy="185358"/>
              </a:xfrm>
              <a:prstGeom prst="rect">
                <a:avLst/>
              </a:prstGeom>
              <a:noFill/>
              <a:ln>
                <a:noFill/>
              </a:ln>
            </p:spPr>
            <p:txBody>
              <a:bodyPr spcFirstLastPara="1" wrap="square" lIns="17150" tIns="17150" rIns="17150" bIns="1715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 sz="900" b="1" i="0" u="none" strike="noStrike" kern="0" cap="none" spc="0" normalizeH="0" baseline="0" noProof="0">
                    <a:ln>
                      <a:noFill/>
                    </a:ln>
                    <a:solidFill>
                      <a:srgbClr val="000000"/>
                    </a:solidFill>
                    <a:effectLst/>
                    <a:uLnTx/>
                    <a:uFillTx/>
                    <a:latin typeface="Garamond"/>
                    <a:ea typeface="Garamond"/>
                    <a:cs typeface="Garamond"/>
                    <a:sym typeface="Garamond"/>
                  </a:rPr>
                  <a:t>25%</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80" name="Google Shape;980;p48"/>
              <p:cNvSpPr txBox="1"/>
              <p:nvPr/>
            </p:nvSpPr>
            <p:spPr>
              <a:xfrm>
                <a:off x="1543671" y="136522"/>
                <a:ext cx="273000" cy="174000"/>
              </a:xfrm>
              <a:prstGeom prst="rect">
                <a:avLst/>
              </a:prstGeom>
              <a:noFill/>
              <a:ln>
                <a:noFill/>
              </a:ln>
            </p:spPr>
            <p:txBody>
              <a:bodyPr spcFirstLastPara="1" wrap="square" lIns="17150" tIns="17150" rIns="17150" bIns="1715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 sz="900" b="1" i="0" u="none" strike="noStrike" kern="0" cap="none" spc="0" normalizeH="0" baseline="0" noProof="0">
                    <a:ln>
                      <a:noFill/>
                    </a:ln>
                    <a:solidFill>
                      <a:srgbClr val="000000"/>
                    </a:solidFill>
                    <a:effectLst/>
                    <a:uLnTx/>
                    <a:uFillTx/>
                    <a:latin typeface="Garamond"/>
                    <a:ea typeface="Garamond"/>
                    <a:cs typeface="Garamond"/>
                    <a:sym typeface="Garamond"/>
                  </a:rPr>
                  <a:t>50%</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81" name="Google Shape;981;p48"/>
              <p:cNvSpPr txBox="1"/>
              <p:nvPr/>
            </p:nvSpPr>
            <p:spPr>
              <a:xfrm rot="2700000">
                <a:off x="2587938" y="510345"/>
                <a:ext cx="240133" cy="335593"/>
              </a:xfrm>
              <a:prstGeom prst="rect">
                <a:avLst/>
              </a:prstGeom>
              <a:noFill/>
              <a:ln>
                <a:noFill/>
              </a:ln>
            </p:spPr>
            <p:txBody>
              <a:bodyPr spcFirstLastPara="1" wrap="square" lIns="17150" tIns="17150" rIns="17150" bIns="1715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 sz="900" b="1" i="0" u="none" strike="noStrike" kern="0" cap="none" spc="0" normalizeH="0" baseline="0" noProof="0">
                    <a:ln>
                      <a:noFill/>
                    </a:ln>
                    <a:solidFill>
                      <a:srgbClr val="000000"/>
                    </a:solidFill>
                    <a:effectLst/>
                    <a:uLnTx/>
                    <a:uFillTx/>
                    <a:latin typeface="Garamond"/>
                    <a:ea typeface="Garamond"/>
                    <a:cs typeface="Garamond"/>
                    <a:sym typeface="Garamond"/>
                  </a:rPr>
                  <a:t>75%</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982" name="Google Shape;982;p48"/>
            <p:cNvSpPr txBox="1"/>
            <p:nvPr/>
          </p:nvSpPr>
          <p:spPr>
            <a:xfrm>
              <a:off x="17819887" y="7596881"/>
              <a:ext cx="881999" cy="539954"/>
            </a:xfrm>
            <a:prstGeom prst="rect">
              <a:avLst/>
            </a:prstGeom>
            <a:solidFill>
              <a:srgbClr val="26BA42"/>
            </a:solidFill>
            <a:ln>
              <a:noFill/>
            </a:ln>
          </p:spPr>
          <p:txBody>
            <a:bodyPr spcFirstLastPara="1" wrap="square" lIns="17150" tIns="34275" rIns="17150" bIns="34275"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 sz="1700" b="1" i="0" u="none" strike="noStrike" kern="0" cap="none" spc="0" normalizeH="0" baseline="0" noProof="0" dirty="0">
                  <a:ln>
                    <a:noFill/>
                  </a:ln>
                  <a:solidFill>
                    <a:srgbClr val="000000"/>
                  </a:solidFill>
                  <a:effectLst/>
                  <a:uLnTx/>
                  <a:uFillTx/>
                  <a:latin typeface="Garamond"/>
                  <a:ea typeface="Garamond"/>
                  <a:cs typeface="Garamond"/>
                  <a:sym typeface="Garamond"/>
                </a:rPr>
                <a:t>94%</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cxnSp>
          <p:nvCxnSpPr>
            <p:cNvPr id="983" name="Google Shape;983;p48"/>
            <p:cNvCxnSpPr>
              <a:cxnSpLocks/>
            </p:cNvCxnSpPr>
            <p:nvPr/>
          </p:nvCxnSpPr>
          <p:spPr>
            <a:xfrm flipV="1">
              <a:off x="18221240" y="7175812"/>
              <a:ext cx="1817617" cy="119039"/>
            </a:xfrm>
            <a:prstGeom prst="straightConnector1">
              <a:avLst/>
            </a:prstGeom>
            <a:solidFill>
              <a:srgbClr val="26BA42"/>
            </a:solidFill>
            <a:ln w="25400" cap="flat" cmpd="sng">
              <a:solidFill>
                <a:srgbClr val="26BA42"/>
              </a:solidFill>
              <a:prstDash val="solid"/>
              <a:round/>
              <a:headEnd type="oval" w="med" len="med"/>
              <a:tailEnd type="none" w="sm" len="sm"/>
            </a:ln>
            <a:effectLst>
              <a:outerShdw blurRad="50800" dist="30504" dir="5400000" rotWithShape="0">
                <a:srgbClr val="000000">
                  <a:alpha val="41176"/>
                </a:srgbClr>
              </a:outerShdw>
            </a:effectLst>
          </p:spPr>
        </p:cxnSp>
      </p:grpSp>
      <p:sp>
        <p:nvSpPr>
          <p:cNvPr id="984" name="Google Shape;984;p48"/>
          <p:cNvSpPr/>
          <p:nvPr/>
        </p:nvSpPr>
        <p:spPr>
          <a:xfrm>
            <a:off x="537340" y="824006"/>
            <a:ext cx="3974400" cy="3417000"/>
          </a:xfrm>
          <a:prstGeom prst="rect">
            <a:avLst/>
          </a:prstGeom>
          <a:solidFill>
            <a:srgbClr val="FFFFFF"/>
          </a:solidFill>
          <a:ln>
            <a:noFill/>
          </a:ln>
          <a:effectLst>
            <a:outerShdw blurRad="76200" dist="30504" dir="5400000" rotWithShape="0">
              <a:srgbClr val="000000"/>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252D30"/>
              </a:solidFill>
              <a:effectLst/>
              <a:uLnTx/>
              <a:uFillTx/>
              <a:latin typeface="Garamond"/>
              <a:ea typeface="Garamond"/>
              <a:cs typeface="Garamond"/>
              <a:sym typeface="Garamond"/>
            </a:endParaRPr>
          </a:p>
        </p:txBody>
      </p:sp>
      <p:graphicFrame>
        <p:nvGraphicFramePr>
          <p:cNvPr id="985" name="Google Shape;985;p48"/>
          <p:cNvGraphicFramePr/>
          <p:nvPr/>
        </p:nvGraphicFramePr>
        <p:xfrm>
          <a:off x="779417" y="919628"/>
          <a:ext cx="3411100" cy="1048850"/>
        </p:xfrm>
        <a:graphic>
          <a:graphicData uri="http://schemas.openxmlformats.org/drawingml/2006/table">
            <a:tbl>
              <a:tblPr>
                <a:noFill/>
                <a:tableStyleId>{2E096310-8E7A-4497-B44E-9EC4A4F5A28A}</a:tableStyleId>
              </a:tblPr>
              <a:tblGrid>
                <a:gridCol w="852775">
                  <a:extLst>
                    <a:ext uri="{9D8B030D-6E8A-4147-A177-3AD203B41FA5}">
                      <a16:colId xmlns:a16="http://schemas.microsoft.com/office/drawing/2014/main" val="20000"/>
                    </a:ext>
                  </a:extLst>
                </a:gridCol>
                <a:gridCol w="852775">
                  <a:extLst>
                    <a:ext uri="{9D8B030D-6E8A-4147-A177-3AD203B41FA5}">
                      <a16:colId xmlns:a16="http://schemas.microsoft.com/office/drawing/2014/main" val="20001"/>
                    </a:ext>
                  </a:extLst>
                </a:gridCol>
                <a:gridCol w="852775">
                  <a:extLst>
                    <a:ext uri="{9D8B030D-6E8A-4147-A177-3AD203B41FA5}">
                      <a16:colId xmlns:a16="http://schemas.microsoft.com/office/drawing/2014/main" val="20002"/>
                    </a:ext>
                  </a:extLst>
                </a:gridCol>
                <a:gridCol w="852775">
                  <a:extLst>
                    <a:ext uri="{9D8B030D-6E8A-4147-A177-3AD203B41FA5}">
                      <a16:colId xmlns:a16="http://schemas.microsoft.com/office/drawing/2014/main" val="20003"/>
                    </a:ext>
                  </a:extLst>
                </a:gridCol>
              </a:tblGrid>
              <a:tr h="541700">
                <a:tc>
                  <a:txBody>
                    <a:bodyPr/>
                    <a:lstStyle/>
                    <a:p>
                      <a:pPr marL="0" marR="0" lvl="0" indent="0" algn="ctr" rtl="0">
                        <a:lnSpc>
                          <a:spcPct val="90000"/>
                        </a:lnSpc>
                        <a:spcBef>
                          <a:spcPts val="0"/>
                        </a:spcBef>
                        <a:spcAft>
                          <a:spcPts val="0"/>
                        </a:spcAft>
                        <a:buClr>
                          <a:srgbClr val="000000"/>
                        </a:buClr>
                        <a:buSzPts val="900"/>
                        <a:buFont typeface="Arial"/>
                        <a:buNone/>
                      </a:pPr>
                      <a:r>
                        <a:rPr lang="en" sz="900" b="1" u="none" strike="noStrike" cap="small" dirty="0">
                          <a:solidFill>
                            <a:srgbClr val="FFFFFF"/>
                          </a:solidFill>
                          <a:latin typeface="Garamond"/>
                          <a:ea typeface="Garamond"/>
                          <a:cs typeface="Garamond"/>
                          <a:sym typeface="Garamond"/>
                        </a:rPr>
                        <a:t>YEAR</a:t>
                      </a:r>
                      <a:endParaRPr sz="1100" u="none" strike="noStrike" cap="none" dirty="0"/>
                    </a:p>
                  </a:txBody>
                  <a:tcPr marL="3700" marR="3700" marT="3700" marB="3700"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rgbClr val="144D72"/>
                    </a:solidFill>
                  </a:tcPr>
                </a:tc>
                <a:tc>
                  <a:txBody>
                    <a:bodyPr/>
                    <a:lstStyle/>
                    <a:p>
                      <a:pPr marL="0" marR="0" lvl="0" indent="0" algn="ctr" rtl="0">
                        <a:lnSpc>
                          <a:spcPct val="90000"/>
                        </a:lnSpc>
                        <a:spcBef>
                          <a:spcPts val="0"/>
                        </a:spcBef>
                        <a:spcAft>
                          <a:spcPts val="0"/>
                        </a:spcAft>
                        <a:buClr>
                          <a:srgbClr val="000000"/>
                        </a:buClr>
                        <a:buSzPts val="900"/>
                        <a:buFont typeface="Arial"/>
                        <a:buNone/>
                      </a:pPr>
                      <a:r>
                        <a:rPr lang="en" sz="900" b="1" u="none" strike="noStrike" cap="small">
                          <a:solidFill>
                            <a:srgbClr val="FFFFFF"/>
                          </a:solidFill>
                          <a:latin typeface="Garamond"/>
                          <a:ea typeface="Garamond"/>
                          <a:cs typeface="Garamond"/>
                          <a:sym typeface="Garamond"/>
                        </a:rPr>
                        <a:t>Budget</a:t>
                      </a:r>
                      <a:br>
                        <a:rPr lang="en" sz="900" b="1" u="none" strike="noStrike" cap="small">
                          <a:solidFill>
                            <a:srgbClr val="FFFFFF"/>
                          </a:solidFill>
                          <a:latin typeface="Garamond"/>
                          <a:ea typeface="Garamond"/>
                          <a:cs typeface="Garamond"/>
                          <a:sym typeface="Garamond"/>
                        </a:rPr>
                      </a:br>
                      <a:r>
                        <a:rPr lang="en" sz="900" b="1" u="none" strike="noStrike" cap="small">
                          <a:solidFill>
                            <a:srgbClr val="FFFFFF"/>
                          </a:solidFill>
                          <a:latin typeface="Garamond"/>
                          <a:ea typeface="Garamond"/>
                          <a:cs typeface="Garamond"/>
                          <a:sym typeface="Garamond"/>
                        </a:rPr>
                        <a:t>(₦’bn)</a:t>
                      </a:r>
                      <a:endParaRPr sz="1100" u="none" strike="noStrike" cap="none"/>
                    </a:p>
                  </a:txBody>
                  <a:tcPr marL="3425" marR="3425" marT="3425" marB="34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rgbClr val="144D72"/>
                    </a:solidFill>
                  </a:tcPr>
                </a:tc>
                <a:tc>
                  <a:txBody>
                    <a:bodyPr/>
                    <a:lstStyle/>
                    <a:p>
                      <a:pPr marL="0" marR="0" lvl="0" indent="0" algn="ctr" rtl="0">
                        <a:lnSpc>
                          <a:spcPct val="90000"/>
                        </a:lnSpc>
                        <a:spcBef>
                          <a:spcPts val="0"/>
                        </a:spcBef>
                        <a:spcAft>
                          <a:spcPts val="0"/>
                        </a:spcAft>
                        <a:buClr>
                          <a:srgbClr val="000000"/>
                        </a:buClr>
                        <a:buSzPts val="900"/>
                        <a:buFont typeface="Arial"/>
                        <a:buNone/>
                      </a:pPr>
                      <a:r>
                        <a:rPr lang="en" sz="900" b="1" u="none" strike="noStrike" cap="small" dirty="0">
                          <a:solidFill>
                            <a:srgbClr val="FFFFFF"/>
                          </a:solidFill>
                          <a:latin typeface="Garamond"/>
                          <a:ea typeface="Garamond"/>
                          <a:cs typeface="Garamond"/>
                          <a:sym typeface="Garamond"/>
                        </a:rPr>
                        <a:t>CUM EST    (Jan. - Dec.) (₦’bn)</a:t>
                      </a:r>
                      <a:endParaRPr sz="900" b="1" u="none" strike="noStrike" cap="small" dirty="0">
                        <a:solidFill>
                          <a:srgbClr val="FFFFFF"/>
                        </a:solidFill>
                        <a:latin typeface="Garamond"/>
                        <a:ea typeface="Garamond"/>
                        <a:cs typeface="Garamond"/>
                        <a:sym typeface="Garamond"/>
                      </a:endParaRPr>
                    </a:p>
                  </a:txBody>
                  <a:tcPr marL="3425" marR="3425" marT="3425" marB="34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rgbClr val="144D72"/>
                    </a:solidFill>
                  </a:tcPr>
                </a:tc>
                <a:tc>
                  <a:txBody>
                    <a:bodyPr/>
                    <a:lstStyle/>
                    <a:p>
                      <a:pPr marL="0" marR="0" lvl="0" indent="0" algn="ctr" rtl="0">
                        <a:lnSpc>
                          <a:spcPct val="90000"/>
                        </a:lnSpc>
                        <a:spcBef>
                          <a:spcPts val="0"/>
                        </a:spcBef>
                        <a:spcAft>
                          <a:spcPts val="0"/>
                        </a:spcAft>
                        <a:buClr>
                          <a:srgbClr val="000000"/>
                        </a:buClr>
                        <a:buSzPts val="900"/>
                        <a:buFont typeface="Arial"/>
                        <a:buNone/>
                      </a:pPr>
                      <a:r>
                        <a:rPr lang="en" sz="900" b="1" u="none" strike="noStrike" cap="small" dirty="0">
                          <a:solidFill>
                            <a:srgbClr val="FFFFFF"/>
                          </a:solidFill>
                          <a:latin typeface="Garamond"/>
                          <a:ea typeface="Garamond"/>
                          <a:cs typeface="Garamond"/>
                          <a:sym typeface="Garamond"/>
                        </a:rPr>
                        <a:t>CUM ACTUAL (Jan. - Dec.)</a:t>
                      </a:r>
                      <a:br>
                        <a:rPr lang="en" sz="900" b="1" u="none" strike="noStrike" cap="small" dirty="0">
                          <a:solidFill>
                            <a:srgbClr val="FFFFFF"/>
                          </a:solidFill>
                          <a:latin typeface="Garamond"/>
                          <a:ea typeface="Garamond"/>
                          <a:cs typeface="Garamond"/>
                          <a:sym typeface="Garamond"/>
                        </a:rPr>
                      </a:br>
                      <a:r>
                        <a:rPr lang="en" sz="900" b="1" u="none" strike="noStrike" cap="small" dirty="0">
                          <a:solidFill>
                            <a:srgbClr val="FFFFFF"/>
                          </a:solidFill>
                          <a:latin typeface="Garamond"/>
                          <a:ea typeface="Garamond"/>
                          <a:cs typeface="Garamond"/>
                          <a:sym typeface="Garamond"/>
                        </a:rPr>
                        <a:t>(₦’BN)</a:t>
                      </a:r>
                      <a:endParaRPr sz="900" b="1" u="none" strike="noStrike" cap="small" dirty="0">
                        <a:solidFill>
                          <a:srgbClr val="FFFFFF"/>
                        </a:solidFill>
                        <a:latin typeface="Garamond"/>
                        <a:ea typeface="Garamond"/>
                        <a:cs typeface="Garamond"/>
                        <a:sym typeface="Garamond"/>
                      </a:endParaRPr>
                    </a:p>
                  </a:txBody>
                  <a:tcPr marL="3425" marR="3425" marT="3425" marB="34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rgbClr val="144D72"/>
                    </a:solidFill>
                  </a:tcPr>
                </a:tc>
                <a:extLst>
                  <a:ext uri="{0D108BD9-81ED-4DB2-BD59-A6C34878D82A}">
                    <a16:rowId xmlns:a16="http://schemas.microsoft.com/office/drawing/2014/main" val="10000"/>
                  </a:ext>
                </a:extLst>
              </a:tr>
              <a:tr h="507150">
                <a:tc>
                  <a:txBody>
                    <a:bodyPr/>
                    <a:lstStyle/>
                    <a:p>
                      <a:pPr marL="0" marR="0" lvl="0" indent="0" algn="ctr" rtl="0">
                        <a:lnSpc>
                          <a:spcPct val="10000"/>
                        </a:lnSpc>
                        <a:spcBef>
                          <a:spcPts val="0"/>
                        </a:spcBef>
                        <a:spcAft>
                          <a:spcPts val="0"/>
                        </a:spcAft>
                        <a:buClr>
                          <a:srgbClr val="000000"/>
                        </a:buClr>
                        <a:buSzPts val="1100"/>
                        <a:buFont typeface="Arial"/>
                        <a:buNone/>
                      </a:pPr>
                      <a:endParaRPr sz="1100" b="1" u="none" strike="noStrike" cap="none" dirty="0">
                        <a:solidFill>
                          <a:schemeClr val="dk1"/>
                        </a:solidFill>
                        <a:latin typeface="Garamond"/>
                        <a:ea typeface="Garamond"/>
                        <a:cs typeface="Garamond"/>
                        <a:sym typeface="Garamond"/>
                      </a:endParaRPr>
                    </a:p>
                    <a:p>
                      <a:pPr marL="0" marR="0" lvl="0" indent="0" algn="ctr" rtl="0">
                        <a:lnSpc>
                          <a:spcPct val="10000"/>
                        </a:lnSpc>
                        <a:spcBef>
                          <a:spcPts val="0"/>
                        </a:spcBef>
                        <a:spcAft>
                          <a:spcPts val="0"/>
                        </a:spcAft>
                        <a:buClr>
                          <a:srgbClr val="000000"/>
                        </a:buClr>
                        <a:buSzPts val="1100"/>
                        <a:buFont typeface="Arial"/>
                        <a:buNone/>
                      </a:pPr>
                      <a:endParaRPr sz="1100" b="1" u="none" strike="noStrike" cap="none" dirty="0">
                        <a:solidFill>
                          <a:schemeClr val="dk1"/>
                        </a:solidFill>
                        <a:latin typeface="Garamond"/>
                        <a:ea typeface="Garamond"/>
                        <a:cs typeface="Garamond"/>
                        <a:sym typeface="Garamond"/>
                      </a:endParaRPr>
                    </a:p>
                    <a:p>
                      <a:pPr marL="0" marR="0" lvl="0" indent="0" algn="ctr" rtl="0">
                        <a:lnSpc>
                          <a:spcPct val="10000"/>
                        </a:lnSpc>
                        <a:spcBef>
                          <a:spcPts val="0"/>
                        </a:spcBef>
                        <a:spcAft>
                          <a:spcPts val="0"/>
                        </a:spcAft>
                        <a:buClr>
                          <a:srgbClr val="000000"/>
                        </a:buClr>
                        <a:buSzPts val="1100"/>
                        <a:buFont typeface="Arial"/>
                        <a:buNone/>
                      </a:pPr>
                      <a:endParaRPr sz="1100" b="1" u="none" strike="noStrike" cap="none" dirty="0">
                        <a:solidFill>
                          <a:schemeClr val="dk1"/>
                        </a:solidFill>
                        <a:latin typeface="Garamond"/>
                        <a:ea typeface="Garamond"/>
                        <a:cs typeface="Garamond"/>
                        <a:sym typeface="Garamond"/>
                      </a:endParaRPr>
                    </a:p>
                    <a:p>
                      <a:pPr marL="0" marR="0" lvl="0" indent="0" algn="ctr" rtl="0">
                        <a:lnSpc>
                          <a:spcPct val="10000"/>
                        </a:lnSpc>
                        <a:spcBef>
                          <a:spcPts val="0"/>
                        </a:spcBef>
                        <a:spcAft>
                          <a:spcPts val="0"/>
                        </a:spcAft>
                        <a:buClr>
                          <a:srgbClr val="000000"/>
                        </a:buClr>
                        <a:buSzPts val="1100"/>
                        <a:buFont typeface="Arial"/>
                        <a:buNone/>
                      </a:pPr>
                      <a:endParaRPr sz="1100" b="1" u="none" strike="noStrike" cap="none" dirty="0">
                        <a:solidFill>
                          <a:schemeClr val="dk1"/>
                        </a:solidFill>
                        <a:latin typeface="Garamond"/>
                        <a:ea typeface="Garamond"/>
                        <a:cs typeface="Garamond"/>
                        <a:sym typeface="Garamond"/>
                      </a:endParaRPr>
                    </a:p>
                    <a:p>
                      <a:pPr marL="0" marR="0" lvl="0" indent="0" algn="ctr" rtl="0">
                        <a:lnSpc>
                          <a:spcPct val="10000"/>
                        </a:lnSpc>
                        <a:spcBef>
                          <a:spcPts val="0"/>
                        </a:spcBef>
                        <a:spcAft>
                          <a:spcPts val="0"/>
                        </a:spcAft>
                        <a:buClr>
                          <a:srgbClr val="000000"/>
                        </a:buClr>
                        <a:buSzPts val="1100"/>
                        <a:buFont typeface="Arial"/>
                        <a:buNone/>
                      </a:pPr>
                      <a:endParaRPr sz="1100" b="1" u="none" strike="noStrike" cap="none" dirty="0">
                        <a:solidFill>
                          <a:schemeClr val="dk1"/>
                        </a:solidFill>
                        <a:latin typeface="Garamond"/>
                        <a:ea typeface="Garamond"/>
                        <a:cs typeface="Garamond"/>
                        <a:sym typeface="Garamond"/>
                      </a:endParaRPr>
                    </a:p>
                    <a:p>
                      <a:pPr marL="0" marR="0" lvl="0" indent="0" algn="ctr" rtl="0">
                        <a:lnSpc>
                          <a:spcPct val="10000"/>
                        </a:lnSpc>
                        <a:spcBef>
                          <a:spcPts val="0"/>
                        </a:spcBef>
                        <a:spcAft>
                          <a:spcPts val="0"/>
                        </a:spcAft>
                        <a:buClr>
                          <a:srgbClr val="000000"/>
                        </a:buClr>
                        <a:buSzPts val="1100"/>
                        <a:buFont typeface="Arial"/>
                        <a:buNone/>
                      </a:pPr>
                      <a:endParaRPr sz="1100" b="1" u="none" strike="noStrike" cap="none" dirty="0">
                        <a:solidFill>
                          <a:schemeClr val="dk1"/>
                        </a:solidFill>
                        <a:latin typeface="Garamond"/>
                        <a:ea typeface="Garamond"/>
                        <a:cs typeface="Garamond"/>
                        <a:sym typeface="Garamond"/>
                      </a:endParaRPr>
                    </a:p>
                  </a:txBody>
                  <a:tcPr marL="3700" marR="3700" marT="3700" marB="3700"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tcPr>
                </a:tc>
                <a:tc>
                  <a:txBody>
                    <a:bodyPr/>
                    <a:lstStyle/>
                    <a:p>
                      <a:pPr marL="0" marR="0" lvl="0" indent="0" algn="ctr" rtl="0">
                        <a:lnSpc>
                          <a:spcPct val="10000"/>
                        </a:lnSpc>
                        <a:spcBef>
                          <a:spcPts val="0"/>
                        </a:spcBef>
                        <a:spcAft>
                          <a:spcPts val="0"/>
                        </a:spcAft>
                        <a:buClr>
                          <a:srgbClr val="000000"/>
                        </a:buClr>
                        <a:buSzPts val="1100"/>
                        <a:buFont typeface="Arial"/>
                        <a:buNone/>
                      </a:pPr>
                      <a:endParaRPr sz="1100" b="1" u="none" strike="noStrike" cap="none" dirty="0">
                        <a:solidFill>
                          <a:schemeClr val="dk1"/>
                        </a:solidFill>
                        <a:latin typeface="Garamond"/>
                        <a:ea typeface="Garamond"/>
                        <a:cs typeface="Garamond"/>
                        <a:sym typeface="Garamond"/>
                      </a:endParaRPr>
                    </a:p>
                    <a:p>
                      <a:pPr marL="0" marR="0" lvl="0" indent="0" algn="ctr" rtl="0">
                        <a:lnSpc>
                          <a:spcPct val="10000"/>
                        </a:lnSpc>
                        <a:spcBef>
                          <a:spcPts val="0"/>
                        </a:spcBef>
                        <a:spcAft>
                          <a:spcPts val="0"/>
                        </a:spcAft>
                        <a:buClr>
                          <a:srgbClr val="000000"/>
                        </a:buClr>
                        <a:buSzPts val="1100"/>
                        <a:buFont typeface="Arial"/>
                        <a:buNone/>
                      </a:pPr>
                      <a:endParaRPr sz="1100" b="1" u="none" strike="noStrike" cap="none" dirty="0">
                        <a:solidFill>
                          <a:schemeClr val="dk1"/>
                        </a:solidFill>
                        <a:latin typeface="Garamond"/>
                        <a:ea typeface="Garamond"/>
                        <a:cs typeface="Garamond"/>
                        <a:sym typeface="Garamond"/>
                      </a:endParaRPr>
                    </a:p>
                    <a:p>
                      <a:pPr marL="0" marR="0" lvl="0" indent="0" algn="ctr" rtl="0">
                        <a:lnSpc>
                          <a:spcPct val="10000"/>
                        </a:lnSpc>
                        <a:spcBef>
                          <a:spcPts val="0"/>
                        </a:spcBef>
                        <a:spcAft>
                          <a:spcPts val="0"/>
                        </a:spcAft>
                        <a:buClr>
                          <a:srgbClr val="000000"/>
                        </a:buClr>
                        <a:buSzPts val="900"/>
                        <a:buFont typeface="Arial"/>
                        <a:buNone/>
                      </a:pPr>
                      <a:endParaRPr sz="900" b="1" u="none" strike="noStrike" cap="none" dirty="0">
                        <a:solidFill>
                          <a:schemeClr val="dk1"/>
                        </a:solidFill>
                        <a:latin typeface="Garamond"/>
                        <a:ea typeface="Garamond"/>
                        <a:cs typeface="Garamond"/>
                        <a:sym typeface="Garamond"/>
                      </a:endParaRPr>
                    </a:p>
                  </a:txBody>
                  <a:tcPr marL="3700" marR="3700" marT="3700" marB="3700"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tcPr>
                </a:tc>
                <a:tc>
                  <a:txBody>
                    <a:bodyPr/>
                    <a:lstStyle/>
                    <a:p>
                      <a:pPr marL="0" marR="0" lvl="0" indent="0" algn="ctr" rtl="0">
                        <a:lnSpc>
                          <a:spcPct val="10000"/>
                        </a:lnSpc>
                        <a:spcBef>
                          <a:spcPts val="0"/>
                        </a:spcBef>
                        <a:spcAft>
                          <a:spcPts val="0"/>
                        </a:spcAft>
                        <a:buClr>
                          <a:srgbClr val="000000"/>
                        </a:buClr>
                        <a:buSzPts val="1100"/>
                        <a:buFont typeface="Arial"/>
                        <a:buNone/>
                      </a:pPr>
                      <a:endParaRPr sz="1100" b="1" i="0" u="none" strike="noStrike" cap="none" dirty="0">
                        <a:solidFill>
                          <a:schemeClr val="dk1"/>
                        </a:solidFill>
                        <a:latin typeface="Garamond"/>
                        <a:sym typeface="Arial"/>
                      </a:endParaRPr>
                    </a:p>
                  </a:txBody>
                  <a:tcPr marL="9525" marR="9525" marT="9525" marB="0" anchor="b">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tcPr>
                </a:tc>
                <a:tc>
                  <a:txBody>
                    <a:bodyPr/>
                    <a:lstStyle/>
                    <a:p>
                      <a:pPr marL="0" marR="0" lvl="0" indent="0" algn="ctr" rtl="0">
                        <a:lnSpc>
                          <a:spcPct val="10000"/>
                        </a:lnSpc>
                        <a:spcBef>
                          <a:spcPts val="0"/>
                        </a:spcBef>
                        <a:spcAft>
                          <a:spcPts val="0"/>
                        </a:spcAft>
                        <a:buClr>
                          <a:srgbClr val="000000"/>
                        </a:buClr>
                        <a:buSzPts val="1100"/>
                        <a:buFont typeface="Arial"/>
                        <a:buNone/>
                      </a:pPr>
                      <a:endParaRPr sz="1100" b="1" i="0" u="none" strike="noStrike" cap="none" dirty="0">
                        <a:solidFill>
                          <a:schemeClr val="dk1"/>
                        </a:solidFill>
                        <a:latin typeface="Garamond"/>
                        <a:ea typeface="Garamond"/>
                        <a:cs typeface="Garamond"/>
                        <a:sym typeface="Garamond"/>
                      </a:endParaRPr>
                    </a:p>
                  </a:txBody>
                  <a:tcPr marL="3700" marR="3700" marT="3700" marB="3700"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pSp>
        <p:nvGrpSpPr>
          <p:cNvPr id="986" name="Google Shape;986;p48"/>
          <p:cNvGrpSpPr/>
          <p:nvPr/>
        </p:nvGrpSpPr>
        <p:grpSpPr>
          <a:xfrm>
            <a:off x="1087587" y="2112195"/>
            <a:ext cx="2751754" cy="966450"/>
            <a:chOff x="2675351" y="6143881"/>
            <a:chExt cx="6700155" cy="2077941"/>
          </a:xfrm>
        </p:grpSpPr>
        <p:grpSp>
          <p:nvGrpSpPr>
            <p:cNvPr id="987" name="Google Shape;987;p48"/>
            <p:cNvGrpSpPr/>
            <p:nvPr/>
          </p:nvGrpSpPr>
          <p:grpSpPr>
            <a:xfrm>
              <a:off x="2675351" y="6657016"/>
              <a:ext cx="6700155" cy="1564806"/>
              <a:chOff x="-1" y="0"/>
              <a:chExt cx="5782366" cy="2224767"/>
            </a:xfrm>
          </p:grpSpPr>
          <p:grpSp>
            <p:nvGrpSpPr>
              <p:cNvPr id="988" name="Google Shape;988;p48"/>
              <p:cNvGrpSpPr/>
              <p:nvPr/>
            </p:nvGrpSpPr>
            <p:grpSpPr>
              <a:xfrm>
                <a:off x="2088173" y="0"/>
                <a:ext cx="3263988" cy="1030435"/>
                <a:chOff x="-1" y="0"/>
                <a:chExt cx="3263986" cy="1030434"/>
              </a:xfrm>
            </p:grpSpPr>
            <p:grpSp>
              <p:nvGrpSpPr>
                <p:cNvPr id="989" name="Google Shape;989;p48"/>
                <p:cNvGrpSpPr/>
                <p:nvPr/>
              </p:nvGrpSpPr>
              <p:grpSpPr>
                <a:xfrm>
                  <a:off x="1108845" y="0"/>
                  <a:ext cx="2155140" cy="1030434"/>
                  <a:chOff x="0" y="0"/>
                  <a:chExt cx="2155139" cy="1030433"/>
                </a:xfrm>
              </p:grpSpPr>
              <p:sp>
                <p:nvSpPr>
                  <p:cNvPr id="990" name="Google Shape;990;p48"/>
                  <p:cNvSpPr/>
                  <p:nvPr/>
                </p:nvSpPr>
                <p:spPr>
                  <a:xfrm>
                    <a:off x="0" y="0"/>
                    <a:ext cx="1841397" cy="1030433"/>
                  </a:xfrm>
                  <a:prstGeom prst="roundRect">
                    <a:avLst>
                      <a:gd name="adj" fmla="val 17206"/>
                    </a:avLst>
                  </a:prstGeom>
                  <a:solidFill>
                    <a:srgbClr val="FFFFFF"/>
                  </a:solidFill>
                  <a:ln w="25400" cap="flat" cmpd="sng">
                    <a:solidFill>
                      <a:srgbClr val="BABABA"/>
                    </a:solidFill>
                    <a:prstDash val="solid"/>
                    <a:round/>
                    <a:headEnd type="none" w="sm" len="sm"/>
                    <a:tailEnd type="none" w="sm" len="sm"/>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Calibri"/>
                      <a:buNone/>
                      <a:tabLst/>
                      <a:defRPr/>
                    </a:pPr>
                    <a:endParaRPr kumimoji="0" sz="1000" b="1" i="0" u="none" strike="noStrike" kern="0" cap="small" spc="0" normalizeH="0" baseline="0" noProof="0">
                      <a:ln>
                        <a:noFill/>
                      </a:ln>
                      <a:solidFill>
                        <a:srgbClr val="000000"/>
                      </a:solidFill>
                      <a:effectLst/>
                      <a:uLnTx/>
                      <a:uFillTx/>
                      <a:latin typeface="Garamond"/>
                      <a:ea typeface="Garamond"/>
                      <a:cs typeface="Garamond"/>
                      <a:sym typeface="Garamond"/>
                    </a:endParaRPr>
                  </a:p>
                </p:txBody>
              </p:sp>
              <p:sp>
                <p:nvSpPr>
                  <p:cNvPr id="991" name="Google Shape;991;p48"/>
                  <p:cNvSpPr/>
                  <p:nvPr/>
                </p:nvSpPr>
                <p:spPr>
                  <a:xfrm>
                    <a:off x="51925" y="98848"/>
                    <a:ext cx="2103214" cy="529217"/>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17150" tIns="17150" rIns="17150" bIns="17150" anchor="ctr" anchorCtr="0">
                    <a:noAutofit/>
                  </a:bodyPr>
                  <a:lstStyle/>
                  <a:p>
                    <a:pPr marL="0" marR="0" lvl="0" indent="0" algn="l" defTabSz="914400" rtl="0" eaLnBrk="1" fontAlgn="auto" latinLnBrk="0" hangingPunct="1">
                      <a:lnSpc>
                        <a:spcPct val="100000"/>
                      </a:lnSpc>
                      <a:spcBef>
                        <a:spcPts val="0"/>
                      </a:spcBef>
                      <a:spcAft>
                        <a:spcPts val="0"/>
                      </a:spcAft>
                      <a:buClr>
                        <a:srgbClr val="262626"/>
                      </a:buClr>
                      <a:buSzPts val="900"/>
                      <a:buFont typeface="Garamond"/>
                      <a:buNone/>
                      <a:tabLst/>
                      <a:defRPr/>
                    </a:pPr>
                    <a:r>
                      <a:rPr kumimoji="0" lang="en" sz="900" b="1" i="0" u="none" strike="noStrike" kern="0" cap="none" spc="0" normalizeH="0" baseline="0" noProof="0" dirty="0">
                        <a:ln>
                          <a:noFill/>
                        </a:ln>
                        <a:solidFill>
                          <a:srgbClr val="262626"/>
                        </a:solidFill>
                        <a:effectLst/>
                        <a:uLnTx/>
                        <a:uFillTx/>
                        <a:latin typeface="Garamond"/>
                        <a:ea typeface="Garamond"/>
                        <a:cs typeface="Garamond"/>
                        <a:sym typeface="Garamond"/>
                      </a:rPr>
                      <a:t>782,217</a:t>
                    </a:r>
                    <a:r>
                      <a:rPr kumimoji="0" lang="en" sz="800" b="1" i="0" u="none" strike="noStrike" kern="0" cap="small" spc="0" normalizeH="0" baseline="0" noProof="0" dirty="0">
                        <a:ln>
                          <a:noFill/>
                        </a:ln>
                        <a:solidFill>
                          <a:srgbClr val="000000"/>
                        </a:solidFill>
                        <a:effectLst/>
                        <a:uLnTx/>
                        <a:uFillTx/>
                        <a:latin typeface="Garamond"/>
                        <a:ea typeface="Garamond"/>
                        <a:cs typeface="Garamond"/>
                        <a:sym typeface="Garamond"/>
                      </a:rPr>
                      <a:t> (₦’BN)</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992" name="Google Shape;992;p48"/>
                <p:cNvGrpSpPr/>
                <p:nvPr/>
              </p:nvGrpSpPr>
              <p:grpSpPr>
                <a:xfrm>
                  <a:off x="-1" y="10254"/>
                  <a:ext cx="1004617" cy="1009925"/>
                  <a:chOff x="0" y="0"/>
                  <a:chExt cx="1004615" cy="1009924"/>
                </a:xfrm>
              </p:grpSpPr>
              <p:sp>
                <p:nvSpPr>
                  <p:cNvPr id="993" name="Google Shape;993;p48"/>
                  <p:cNvSpPr/>
                  <p:nvPr/>
                </p:nvSpPr>
                <p:spPr>
                  <a:xfrm>
                    <a:off x="0" y="0"/>
                    <a:ext cx="1004615" cy="1009924"/>
                  </a:xfrm>
                  <a:prstGeom prst="roundRect">
                    <a:avLst>
                      <a:gd name="adj" fmla="val 6667"/>
                    </a:avLst>
                  </a:prstGeom>
                  <a:solidFill>
                    <a:srgbClr val="00B050"/>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994" name="Google Shape;994;p48"/>
                  <p:cNvSpPr/>
                  <p:nvPr/>
                </p:nvSpPr>
                <p:spPr>
                  <a:xfrm>
                    <a:off x="166672" y="544685"/>
                    <a:ext cx="178122" cy="156842"/>
                  </a:xfrm>
                  <a:custGeom>
                    <a:avLst/>
                    <a:gdLst/>
                    <a:ahLst/>
                    <a:cxnLst/>
                    <a:rect l="l" t="t" r="r" b="b"/>
                    <a:pathLst>
                      <a:path w="21600" h="21600" extrusionOk="0">
                        <a:moveTo>
                          <a:pt x="19421" y="0"/>
                        </a:moveTo>
                        <a:lnTo>
                          <a:pt x="0" y="0"/>
                        </a:lnTo>
                        <a:cubicBezTo>
                          <a:pt x="956" y="7858"/>
                          <a:pt x="3651" y="15283"/>
                          <a:pt x="7856" y="21600"/>
                        </a:cubicBezTo>
                        <a:lnTo>
                          <a:pt x="21600" y="5992"/>
                        </a:lnTo>
                        <a:cubicBezTo>
                          <a:pt x="20644" y="4125"/>
                          <a:pt x="19899" y="2106"/>
                          <a:pt x="19421"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995" name="Google Shape;995;p48"/>
                  <p:cNvSpPr/>
                  <p:nvPr/>
                </p:nvSpPr>
                <p:spPr>
                  <a:xfrm>
                    <a:off x="297661" y="654393"/>
                    <a:ext cx="157631" cy="178281"/>
                  </a:xfrm>
                  <a:custGeom>
                    <a:avLst/>
                    <a:gdLst/>
                    <a:ahLst/>
                    <a:cxnLst/>
                    <a:rect l="l" t="t" r="r" b="b"/>
                    <a:pathLst>
                      <a:path w="21600" h="21600" extrusionOk="0">
                        <a:moveTo>
                          <a:pt x="15509" y="0"/>
                        </a:moveTo>
                        <a:lnTo>
                          <a:pt x="0" y="13732"/>
                        </a:lnTo>
                        <a:cubicBezTo>
                          <a:pt x="6307" y="17952"/>
                          <a:pt x="13738" y="20664"/>
                          <a:pt x="21600" y="21600"/>
                        </a:cubicBezTo>
                        <a:lnTo>
                          <a:pt x="21600" y="2196"/>
                        </a:lnTo>
                        <a:cubicBezTo>
                          <a:pt x="19462" y="1700"/>
                          <a:pt x="17431" y="974"/>
                          <a:pt x="15509"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996" name="Google Shape;996;p48"/>
                  <p:cNvSpPr/>
                  <p:nvPr/>
                </p:nvSpPr>
                <p:spPr>
                  <a:xfrm>
                    <a:off x="548133" y="164956"/>
                    <a:ext cx="286887" cy="287044"/>
                  </a:xfrm>
                  <a:custGeom>
                    <a:avLst/>
                    <a:gdLst/>
                    <a:ahLst/>
                    <a:cxnLst/>
                    <a:rect l="l" t="t" r="r" b="b"/>
                    <a:pathLst>
                      <a:path w="21600" h="21600" extrusionOk="0">
                        <a:moveTo>
                          <a:pt x="83" y="0"/>
                        </a:moveTo>
                        <a:cubicBezTo>
                          <a:pt x="47" y="4413"/>
                          <a:pt x="12" y="10094"/>
                          <a:pt x="0" y="12075"/>
                        </a:cubicBezTo>
                        <a:cubicBezTo>
                          <a:pt x="4640" y="13332"/>
                          <a:pt x="8260" y="16962"/>
                          <a:pt x="9506" y="21600"/>
                        </a:cubicBezTo>
                        <a:lnTo>
                          <a:pt x="21600" y="21576"/>
                        </a:lnTo>
                        <a:cubicBezTo>
                          <a:pt x="20010" y="10415"/>
                          <a:pt x="11251" y="1625"/>
                          <a:pt x="83"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997" name="Google Shape;997;p48"/>
                  <p:cNvSpPr/>
                  <p:nvPr/>
                </p:nvSpPr>
                <p:spPr>
                  <a:xfrm>
                    <a:off x="350152" y="180718"/>
                    <a:ext cx="104036" cy="119800"/>
                  </a:xfrm>
                  <a:custGeom>
                    <a:avLst/>
                    <a:gdLst/>
                    <a:ahLst/>
                    <a:cxnLst/>
                    <a:rect l="l" t="t" r="r" b="b"/>
                    <a:pathLst>
                      <a:path w="21600" h="21600" extrusionOk="0">
                        <a:moveTo>
                          <a:pt x="7789" y="0"/>
                        </a:moveTo>
                        <a:cubicBezTo>
                          <a:pt x="5138" y="824"/>
                          <a:pt x="2520" y="1791"/>
                          <a:pt x="0" y="2899"/>
                        </a:cubicBezTo>
                        <a:lnTo>
                          <a:pt x="21535" y="21600"/>
                        </a:lnTo>
                        <a:lnTo>
                          <a:pt x="21600" y="11994"/>
                        </a:lnTo>
                        <a:lnTo>
                          <a:pt x="7789"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998" name="Google Shape;998;p48"/>
                  <p:cNvSpPr/>
                  <p:nvPr/>
                </p:nvSpPr>
                <p:spPr>
                  <a:xfrm>
                    <a:off x="295297" y="209408"/>
                    <a:ext cx="149749" cy="134774"/>
                  </a:xfrm>
                  <a:custGeom>
                    <a:avLst/>
                    <a:gdLst/>
                    <a:ahLst/>
                    <a:cxnLst/>
                    <a:rect l="l" t="t" r="r" b="b"/>
                    <a:pathLst>
                      <a:path w="21600" h="21600" extrusionOk="0">
                        <a:moveTo>
                          <a:pt x="4593" y="0"/>
                        </a:moveTo>
                        <a:cubicBezTo>
                          <a:pt x="3001" y="1061"/>
                          <a:pt x="1478" y="2223"/>
                          <a:pt x="0" y="3486"/>
                        </a:cubicBezTo>
                        <a:lnTo>
                          <a:pt x="16302" y="21600"/>
                        </a:lnTo>
                        <a:cubicBezTo>
                          <a:pt x="17985" y="20488"/>
                          <a:pt x="19758" y="19579"/>
                          <a:pt x="21600" y="18897"/>
                        </a:cubicBezTo>
                        <a:lnTo>
                          <a:pt x="4593"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999" name="Google Shape;999;p48"/>
                  <p:cNvSpPr/>
                  <p:nvPr/>
                </p:nvSpPr>
                <p:spPr>
                  <a:xfrm>
                    <a:off x="414937" y="164482"/>
                    <a:ext cx="39567" cy="47291"/>
                  </a:xfrm>
                  <a:custGeom>
                    <a:avLst/>
                    <a:gdLst/>
                    <a:ahLst/>
                    <a:cxnLst/>
                    <a:rect l="l" t="t" r="r" b="b"/>
                    <a:pathLst>
                      <a:path w="21600" h="21600" extrusionOk="0">
                        <a:moveTo>
                          <a:pt x="0" y="3600"/>
                        </a:moveTo>
                        <a:lnTo>
                          <a:pt x="21514" y="21600"/>
                        </a:lnTo>
                        <a:lnTo>
                          <a:pt x="21600" y="0"/>
                        </a:lnTo>
                        <a:cubicBezTo>
                          <a:pt x="14285" y="864"/>
                          <a:pt x="7143" y="2016"/>
                          <a:pt x="0" y="360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000" name="Google Shape;1000;p48"/>
                  <p:cNvSpPr/>
                  <p:nvPr/>
                </p:nvSpPr>
                <p:spPr>
                  <a:xfrm>
                    <a:off x="249270" y="247396"/>
                    <a:ext cx="138400" cy="138401"/>
                  </a:xfrm>
                  <a:custGeom>
                    <a:avLst/>
                    <a:gdLst/>
                    <a:ahLst/>
                    <a:cxnLst/>
                    <a:rect l="l" t="t" r="r" b="b"/>
                    <a:pathLst>
                      <a:path w="21600" h="21600" extrusionOk="0">
                        <a:moveTo>
                          <a:pt x="4182" y="0"/>
                        </a:moveTo>
                        <a:cubicBezTo>
                          <a:pt x="3469" y="640"/>
                          <a:pt x="2755" y="1304"/>
                          <a:pt x="2067" y="1993"/>
                        </a:cubicBezTo>
                        <a:cubicBezTo>
                          <a:pt x="1353" y="2706"/>
                          <a:pt x="664" y="3444"/>
                          <a:pt x="0" y="4182"/>
                        </a:cubicBezTo>
                        <a:lnTo>
                          <a:pt x="17418" y="21600"/>
                        </a:lnTo>
                        <a:cubicBezTo>
                          <a:pt x="18672" y="20075"/>
                          <a:pt x="20050" y="18672"/>
                          <a:pt x="21600" y="17418"/>
                        </a:cubicBezTo>
                        <a:lnTo>
                          <a:pt x="4182"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001" name="Google Shape;1001;p48"/>
                  <p:cNvSpPr/>
                  <p:nvPr/>
                </p:nvSpPr>
                <p:spPr>
                  <a:xfrm>
                    <a:off x="166830" y="413063"/>
                    <a:ext cx="44611" cy="37045"/>
                  </a:xfrm>
                  <a:custGeom>
                    <a:avLst/>
                    <a:gdLst/>
                    <a:ahLst/>
                    <a:cxnLst/>
                    <a:rect l="l" t="t" r="r" b="b"/>
                    <a:pathLst>
                      <a:path w="21600" h="21600" extrusionOk="0">
                        <a:moveTo>
                          <a:pt x="3664" y="0"/>
                        </a:moveTo>
                        <a:cubicBezTo>
                          <a:pt x="2137" y="7077"/>
                          <a:pt x="916" y="14339"/>
                          <a:pt x="0" y="21600"/>
                        </a:cubicBezTo>
                        <a:lnTo>
                          <a:pt x="21600" y="21600"/>
                        </a:lnTo>
                        <a:lnTo>
                          <a:pt x="3664"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002" name="Google Shape;1002;p48"/>
                  <p:cNvSpPr/>
                  <p:nvPr/>
                </p:nvSpPr>
                <p:spPr>
                  <a:xfrm>
                    <a:off x="182908" y="348436"/>
                    <a:ext cx="117751" cy="101673"/>
                  </a:xfrm>
                  <a:custGeom>
                    <a:avLst/>
                    <a:gdLst/>
                    <a:ahLst/>
                    <a:cxnLst/>
                    <a:rect l="l" t="t" r="r" b="b"/>
                    <a:pathLst>
                      <a:path w="21600" h="21600" extrusionOk="0">
                        <a:moveTo>
                          <a:pt x="2920" y="0"/>
                        </a:moveTo>
                        <a:cubicBezTo>
                          <a:pt x="1793" y="2579"/>
                          <a:pt x="839" y="5224"/>
                          <a:pt x="0" y="7937"/>
                        </a:cubicBezTo>
                        <a:lnTo>
                          <a:pt x="11798" y="21600"/>
                        </a:lnTo>
                        <a:lnTo>
                          <a:pt x="21600" y="21600"/>
                        </a:lnTo>
                        <a:lnTo>
                          <a:pt x="2920"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003" name="Google Shape;1003;p48"/>
                  <p:cNvSpPr/>
                  <p:nvPr/>
                </p:nvSpPr>
                <p:spPr>
                  <a:xfrm>
                    <a:off x="211596" y="293739"/>
                    <a:ext cx="134617" cy="149750"/>
                  </a:xfrm>
                  <a:custGeom>
                    <a:avLst/>
                    <a:gdLst/>
                    <a:ahLst/>
                    <a:cxnLst/>
                    <a:rect l="l" t="t" r="r" b="b"/>
                    <a:pathLst>
                      <a:path w="21600" h="21600" extrusionOk="0">
                        <a:moveTo>
                          <a:pt x="3465" y="0"/>
                        </a:moveTo>
                        <a:cubicBezTo>
                          <a:pt x="2200" y="1478"/>
                          <a:pt x="1062" y="3001"/>
                          <a:pt x="0" y="4593"/>
                        </a:cubicBezTo>
                        <a:lnTo>
                          <a:pt x="18919" y="21600"/>
                        </a:lnTo>
                        <a:cubicBezTo>
                          <a:pt x="19577" y="19736"/>
                          <a:pt x="20487" y="17962"/>
                          <a:pt x="21600" y="16302"/>
                        </a:cubicBezTo>
                        <a:lnTo>
                          <a:pt x="3465"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004" name="Google Shape;1004;p48"/>
                  <p:cNvSpPr/>
                  <p:nvPr/>
                </p:nvSpPr>
                <p:spPr>
                  <a:xfrm>
                    <a:off x="622376" y="591869"/>
                    <a:ext cx="174969" cy="33313"/>
                  </a:xfrm>
                  <a:prstGeom prst="rect">
                    <a:avLst/>
                  </a:pr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005" name="Google Shape;1005;p48"/>
                  <p:cNvSpPr/>
                  <p:nvPr/>
                </p:nvSpPr>
                <p:spPr>
                  <a:xfrm>
                    <a:off x="578240" y="554141"/>
                    <a:ext cx="261666" cy="291615"/>
                  </a:xfrm>
                  <a:custGeom>
                    <a:avLst/>
                    <a:gdLst/>
                    <a:ahLst/>
                    <a:cxnLst/>
                    <a:rect l="l" t="t" r="r" b="b"/>
                    <a:pathLst>
                      <a:path w="21600" h="21600" extrusionOk="0">
                        <a:moveTo>
                          <a:pt x="18737" y="0"/>
                        </a:moveTo>
                        <a:lnTo>
                          <a:pt x="2863" y="0"/>
                        </a:lnTo>
                        <a:cubicBezTo>
                          <a:pt x="1275" y="0"/>
                          <a:pt x="0" y="1144"/>
                          <a:pt x="0" y="2569"/>
                        </a:cubicBezTo>
                        <a:lnTo>
                          <a:pt x="0" y="19031"/>
                        </a:lnTo>
                        <a:cubicBezTo>
                          <a:pt x="0" y="20456"/>
                          <a:pt x="1275" y="21600"/>
                          <a:pt x="2863" y="21600"/>
                        </a:cubicBezTo>
                        <a:lnTo>
                          <a:pt x="18737" y="21600"/>
                        </a:lnTo>
                        <a:cubicBezTo>
                          <a:pt x="20325" y="21600"/>
                          <a:pt x="21600" y="20456"/>
                          <a:pt x="21600" y="19031"/>
                        </a:cubicBezTo>
                        <a:lnTo>
                          <a:pt x="21600" y="2569"/>
                        </a:lnTo>
                        <a:cubicBezTo>
                          <a:pt x="21600" y="1144"/>
                          <a:pt x="20325" y="0"/>
                          <a:pt x="18737" y="0"/>
                        </a:cubicBezTo>
                        <a:close/>
                        <a:moveTo>
                          <a:pt x="5595" y="19849"/>
                        </a:moveTo>
                        <a:lnTo>
                          <a:pt x="2537" y="19849"/>
                        </a:lnTo>
                        <a:cubicBezTo>
                          <a:pt x="1965" y="19849"/>
                          <a:pt x="1496" y="19428"/>
                          <a:pt x="1496" y="18915"/>
                        </a:cubicBezTo>
                        <a:cubicBezTo>
                          <a:pt x="1496" y="18401"/>
                          <a:pt x="1965" y="17981"/>
                          <a:pt x="2537" y="17981"/>
                        </a:cubicBezTo>
                        <a:lnTo>
                          <a:pt x="5595" y="17981"/>
                        </a:lnTo>
                        <a:cubicBezTo>
                          <a:pt x="6168" y="17981"/>
                          <a:pt x="6636" y="18401"/>
                          <a:pt x="6636" y="18915"/>
                        </a:cubicBezTo>
                        <a:cubicBezTo>
                          <a:pt x="6636" y="19428"/>
                          <a:pt x="6181" y="19849"/>
                          <a:pt x="5595" y="19849"/>
                        </a:cubicBezTo>
                        <a:close/>
                        <a:moveTo>
                          <a:pt x="5595" y="15178"/>
                        </a:moveTo>
                        <a:lnTo>
                          <a:pt x="2537" y="15178"/>
                        </a:lnTo>
                        <a:cubicBezTo>
                          <a:pt x="1965" y="15178"/>
                          <a:pt x="1496" y="14758"/>
                          <a:pt x="1496" y="14244"/>
                        </a:cubicBezTo>
                        <a:cubicBezTo>
                          <a:pt x="1496" y="13731"/>
                          <a:pt x="1965" y="13310"/>
                          <a:pt x="2537" y="13310"/>
                        </a:cubicBezTo>
                        <a:lnTo>
                          <a:pt x="5595" y="13310"/>
                        </a:lnTo>
                        <a:cubicBezTo>
                          <a:pt x="6168" y="13310"/>
                          <a:pt x="6636" y="13731"/>
                          <a:pt x="6636" y="14244"/>
                        </a:cubicBezTo>
                        <a:cubicBezTo>
                          <a:pt x="6636" y="14758"/>
                          <a:pt x="6181" y="15178"/>
                          <a:pt x="5595" y="15178"/>
                        </a:cubicBezTo>
                        <a:close/>
                        <a:moveTo>
                          <a:pt x="5595" y="10391"/>
                        </a:moveTo>
                        <a:lnTo>
                          <a:pt x="2537" y="10391"/>
                        </a:lnTo>
                        <a:cubicBezTo>
                          <a:pt x="1965" y="10391"/>
                          <a:pt x="1496" y="9971"/>
                          <a:pt x="1496" y="9457"/>
                        </a:cubicBezTo>
                        <a:cubicBezTo>
                          <a:pt x="1496" y="8944"/>
                          <a:pt x="1965" y="8523"/>
                          <a:pt x="2537" y="8523"/>
                        </a:cubicBezTo>
                        <a:lnTo>
                          <a:pt x="5595" y="8523"/>
                        </a:lnTo>
                        <a:cubicBezTo>
                          <a:pt x="6168" y="8523"/>
                          <a:pt x="6636" y="8944"/>
                          <a:pt x="6636" y="9457"/>
                        </a:cubicBezTo>
                        <a:cubicBezTo>
                          <a:pt x="6636" y="9971"/>
                          <a:pt x="6181" y="10391"/>
                          <a:pt x="5595" y="10391"/>
                        </a:cubicBezTo>
                        <a:close/>
                        <a:moveTo>
                          <a:pt x="12309" y="19849"/>
                        </a:moveTo>
                        <a:lnTo>
                          <a:pt x="9252" y="19849"/>
                        </a:lnTo>
                        <a:cubicBezTo>
                          <a:pt x="8679" y="19849"/>
                          <a:pt x="8211" y="19428"/>
                          <a:pt x="8211" y="18915"/>
                        </a:cubicBezTo>
                        <a:cubicBezTo>
                          <a:pt x="8211" y="18401"/>
                          <a:pt x="8679" y="17981"/>
                          <a:pt x="9252" y="17981"/>
                        </a:cubicBezTo>
                        <a:lnTo>
                          <a:pt x="12309" y="17981"/>
                        </a:lnTo>
                        <a:cubicBezTo>
                          <a:pt x="12882" y="17981"/>
                          <a:pt x="13350" y="18401"/>
                          <a:pt x="13350" y="18915"/>
                        </a:cubicBezTo>
                        <a:cubicBezTo>
                          <a:pt x="13350" y="19428"/>
                          <a:pt x="12882" y="19849"/>
                          <a:pt x="12309" y="19849"/>
                        </a:cubicBezTo>
                        <a:close/>
                        <a:moveTo>
                          <a:pt x="12309" y="15178"/>
                        </a:moveTo>
                        <a:lnTo>
                          <a:pt x="9252" y="15178"/>
                        </a:lnTo>
                        <a:cubicBezTo>
                          <a:pt x="8679" y="15178"/>
                          <a:pt x="8211" y="14758"/>
                          <a:pt x="8211" y="14244"/>
                        </a:cubicBezTo>
                        <a:cubicBezTo>
                          <a:pt x="8211" y="13731"/>
                          <a:pt x="8679" y="13310"/>
                          <a:pt x="9252" y="13310"/>
                        </a:cubicBezTo>
                        <a:lnTo>
                          <a:pt x="12309" y="13310"/>
                        </a:lnTo>
                        <a:cubicBezTo>
                          <a:pt x="12882" y="13310"/>
                          <a:pt x="13350" y="13731"/>
                          <a:pt x="13350" y="14244"/>
                        </a:cubicBezTo>
                        <a:cubicBezTo>
                          <a:pt x="13350" y="14758"/>
                          <a:pt x="12882" y="15178"/>
                          <a:pt x="12309" y="15178"/>
                        </a:cubicBezTo>
                        <a:close/>
                        <a:moveTo>
                          <a:pt x="12309" y="10391"/>
                        </a:moveTo>
                        <a:lnTo>
                          <a:pt x="9252" y="10391"/>
                        </a:lnTo>
                        <a:cubicBezTo>
                          <a:pt x="8679" y="10391"/>
                          <a:pt x="8211" y="9971"/>
                          <a:pt x="8211" y="9457"/>
                        </a:cubicBezTo>
                        <a:cubicBezTo>
                          <a:pt x="8211" y="8944"/>
                          <a:pt x="8679" y="8523"/>
                          <a:pt x="9252" y="8523"/>
                        </a:cubicBezTo>
                        <a:lnTo>
                          <a:pt x="12309" y="8523"/>
                        </a:lnTo>
                        <a:cubicBezTo>
                          <a:pt x="12882" y="8523"/>
                          <a:pt x="13350" y="8944"/>
                          <a:pt x="13350" y="9457"/>
                        </a:cubicBezTo>
                        <a:cubicBezTo>
                          <a:pt x="13350" y="9971"/>
                          <a:pt x="12882" y="10391"/>
                          <a:pt x="12309" y="10391"/>
                        </a:cubicBezTo>
                        <a:close/>
                        <a:moveTo>
                          <a:pt x="19037" y="19849"/>
                        </a:moveTo>
                        <a:lnTo>
                          <a:pt x="15979" y="19849"/>
                        </a:lnTo>
                        <a:cubicBezTo>
                          <a:pt x="15406" y="19849"/>
                          <a:pt x="14938" y="19428"/>
                          <a:pt x="14938" y="18915"/>
                        </a:cubicBezTo>
                        <a:cubicBezTo>
                          <a:pt x="14938" y="18401"/>
                          <a:pt x="15406" y="17981"/>
                          <a:pt x="15979" y="17981"/>
                        </a:cubicBezTo>
                        <a:lnTo>
                          <a:pt x="19037" y="17981"/>
                        </a:lnTo>
                        <a:cubicBezTo>
                          <a:pt x="19609" y="17981"/>
                          <a:pt x="20078" y="18401"/>
                          <a:pt x="20078" y="18915"/>
                        </a:cubicBezTo>
                        <a:cubicBezTo>
                          <a:pt x="20078" y="19428"/>
                          <a:pt x="19609" y="19849"/>
                          <a:pt x="19037" y="19849"/>
                        </a:cubicBezTo>
                        <a:close/>
                        <a:moveTo>
                          <a:pt x="19037" y="15178"/>
                        </a:moveTo>
                        <a:lnTo>
                          <a:pt x="15979" y="15178"/>
                        </a:lnTo>
                        <a:cubicBezTo>
                          <a:pt x="15406" y="15178"/>
                          <a:pt x="14938" y="14758"/>
                          <a:pt x="14938" y="14244"/>
                        </a:cubicBezTo>
                        <a:cubicBezTo>
                          <a:pt x="14938" y="13731"/>
                          <a:pt x="15406" y="13310"/>
                          <a:pt x="15979" y="13310"/>
                        </a:cubicBezTo>
                        <a:lnTo>
                          <a:pt x="19037" y="13310"/>
                        </a:lnTo>
                        <a:cubicBezTo>
                          <a:pt x="19609" y="13310"/>
                          <a:pt x="20078" y="13731"/>
                          <a:pt x="20078" y="14244"/>
                        </a:cubicBezTo>
                        <a:cubicBezTo>
                          <a:pt x="20078" y="14758"/>
                          <a:pt x="19609" y="15178"/>
                          <a:pt x="19037" y="15178"/>
                        </a:cubicBezTo>
                        <a:close/>
                        <a:moveTo>
                          <a:pt x="19037" y="10391"/>
                        </a:moveTo>
                        <a:lnTo>
                          <a:pt x="15979" y="10391"/>
                        </a:lnTo>
                        <a:cubicBezTo>
                          <a:pt x="15406" y="10391"/>
                          <a:pt x="14938" y="9971"/>
                          <a:pt x="14938" y="9457"/>
                        </a:cubicBezTo>
                        <a:cubicBezTo>
                          <a:pt x="14938" y="8944"/>
                          <a:pt x="15406" y="8523"/>
                          <a:pt x="15979" y="8523"/>
                        </a:cubicBezTo>
                        <a:lnTo>
                          <a:pt x="19037" y="8523"/>
                        </a:lnTo>
                        <a:cubicBezTo>
                          <a:pt x="19609" y="8523"/>
                          <a:pt x="20078" y="8944"/>
                          <a:pt x="20078" y="9457"/>
                        </a:cubicBezTo>
                        <a:cubicBezTo>
                          <a:pt x="20078" y="9971"/>
                          <a:pt x="19609" y="10391"/>
                          <a:pt x="19037" y="10391"/>
                        </a:cubicBezTo>
                        <a:close/>
                        <a:moveTo>
                          <a:pt x="20169" y="5838"/>
                        </a:moveTo>
                        <a:cubicBezTo>
                          <a:pt x="20169" y="6352"/>
                          <a:pt x="19700" y="6772"/>
                          <a:pt x="19128" y="6772"/>
                        </a:cubicBezTo>
                        <a:lnTo>
                          <a:pt x="2602" y="6772"/>
                        </a:lnTo>
                        <a:cubicBezTo>
                          <a:pt x="2030" y="6772"/>
                          <a:pt x="1561" y="6352"/>
                          <a:pt x="1561" y="5838"/>
                        </a:cubicBezTo>
                        <a:lnTo>
                          <a:pt x="1561" y="2218"/>
                        </a:lnTo>
                        <a:cubicBezTo>
                          <a:pt x="1561" y="1705"/>
                          <a:pt x="2030" y="1284"/>
                          <a:pt x="2602" y="1284"/>
                        </a:cubicBezTo>
                        <a:lnTo>
                          <a:pt x="19128" y="1284"/>
                        </a:lnTo>
                        <a:cubicBezTo>
                          <a:pt x="19700" y="1284"/>
                          <a:pt x="20169" y="1705"/>
                          <a:pt x="20169" y="2218"/>
                        </a:cubicBezTo>
                        <a:lnTo>
                          <a:pt x="20169" y="5838"/>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grpSp>
          </p:grpSp>
          <p:grpSp>
            <p:nvGrpSpPr>
              <p:cNvPr id="1006" name="Google Shape;1006;p48"/>
              <p:cNvGrpSpPr/>
              <p:nvPr/>
            </p:nvGrpSpPr>
            <p:grpSpPr>
              <a:xfrm>
                <a:off x="2088173" y="1194332"/>
                <a:ext cx="3694192" cy="1030435"/>
                <a:chOff x="-1" y="-4186"/>
                <a:chExt cx="3694191" cy="1030434"/>
              </a:xfrm>
            </p:grpSpPr>
            <p:grpSp>
              <p:nvGrpSpPr>
                <p:cNvPr id="1007" name="Google Shape;1007;p48"/>
                <p:cNvGrpSpPr/>
                <p:nvPr/>
              </p:nvGrpSpPr>
              <p:grpSpPr>
                <a:xfrm>
                  <a:off x="1108845" y="-4186"/>
                  <a:ext cx="2585345" cy="1030434"/>
                  <a:chOff x="0" y="-4186"/>
                  <a:chExt cx="2585344" cy="1030433"/>
                </a:xfrm>
              </p:grpSpPr>
              <p:sp>
                <p:nvSpPr>
                  <p:cNvPr id="1008" name="Google Shape;1008;p48"/>
                  <p:cNvSpPr/>
                  <p:nvPr/>
                </p:nvSpPr>
                <p:spPr>
                  <a:xfrm>
                    <a:off x="0" y="-4186"/>
                    <a:ext cx="1841398" cy="1030433"/>
                  </a:xfrm>
                  <a:prstGeom prst="roundRect">
                    <a:avLst>
                      <a:gd name="adj" fmla="val 17206"/>
                    </a:avLst>
                  </a:prstGeom>
                  <a:solidFill>
                    <a:srgbClr val="00B050"/>
                  </a:solidFill>
                  <a:ln w="9525" cap="flat" cmpd="sng">
                    <a:solidFill>
                      <a:srgbClr val="BABABA"/>
                    </a:solidFill>
                    <a:prstDash val="solid"/>
                    <a:round/>
                    <a:headEnd type="none" w="sm" len="sm"/>
                    <a:tailEnd type="none" w="sm" len="sm"/>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262626"/>
                      </a:buClr>
                      <a:buSzPts val="800"/>
                      <a:buFont typeface="Garamond"/>
                      <a:buNone/>
                      <a:tabLst/>
                      <a:defRPr/>
                    </a:pPr>
                    <a:r>
                      <a:rPr kumimoji="0" lang="en" sz="800" b="1" i="0" u="none" strike="noStrike" kern="0" cap="none" spc="0" normalizeH="0" baseline="0" noProof="0" dirty="0">
                        <a:ln>
                          <a:noFill/>
                        </a:ln>
                        <a:solidFill>
                          <a:srgbClr val="262626"/>
                        </a:solidFill>
                        <a:effectLst/>
                        <a:uLnTx/>
                        <a:uFillTx/>
                        <a:latin typeface="Garamond"/>
                        <a:ea typeface="Garamond"/>
                        <a:cs typeface="Garamond"/>
                        <a:sym typeface="Garamond"/>
                      </a:rPr>
                      <a:t>726,813 </a:t>
                    </a:r>
                    <a:r>
                      <a:rPr kumimoji="0" lang="en" sz="800" b="1" i="0" u="none" strike="noStrike" kern="0" cap="small" spc="0" normalizeH="0" baseline="0" noProof="0" dirty="0">
                        <a:ln>
                          <a:noFill/>
                        </a:ln>
                        <a:solidFill>
                          <a:srgbClr val="000000"/>
                        </a:solidFill>
                        <a:effectLst/>
                        <a:uLnTx/>
                        <a:uFillTx/>
                        <a:latin typeface="Garamond"/>
                        <a:ea typeface="Garamond"/>
                        <a:cs typeface="Garamond"/>
                        <a:sym typeface="Garamond"/>
                      </a:rPr>
                      <a:t>(₦’BN)</a:t>
                    </a:r>
                    <a:endParaRPr kumimoji="0" sz="800" b="1" i="0" u="none" strike="noStrike" kern="0" cap="small" spc="0" normalizeH="0" baseline="0" noProof="0" dirty="0">
                      <a:ln>
                        <a:noFill/>
                      </a:ln>
                      <a:solidFill>
                        <a:srgbClr val="000000"/>
                      </a:solidFill>
                      <a:effectLst/>
                      <a:uLnTx/>
                      <a:uFillTx/>
                      <a:latin typeface="Garamond"/>
                      <a:ea typeface="Garamond"/>
                      <a:cs typeface="Garamond"/>
                      <a:sym typeface="Garamond"/>
                    </a:endParaRPr>
                  </a:p>
                </p:txBody>
              </p:sp>
              <p:sp>
                <p:nvSpPr>
                  <p:cNvPr id="1009" name="Google Shape;1009;p48"/>
                  <p:cNvSpPr/>
                  <p:nvPr/>
                </p:nvSpPr>
                <p:spPr>
                  <a:xfrm>
                    <a:off x="51928" y="154217"/>
                    <a:ext cx="2533416" cy="722004"/>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17150" tIns="17150" rIns="17150" bIns="171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Calibri"/>
                      <a:buNone/>
                      <a:tabLst/>
                      <a:defRPr/>
                    </a:pPr>
                    <a:endParaRPr kumimoji="0" sz="1000" b="1" i="0" u="none" strike="noStrike" kern="0" cap="small" spc="0" normalizeH="0" baseline="0" noProof="0">
                      <a:ln>
                        <a:noFill/>
                      </a:ln>
                      <a:solidFill>
                        <a:srgbClr val="000000"/>
                      </a:solidFill>
                      <a:effectLst/>
                      <a:uLnTx/>
                      <a:uFillTx/>
                      <a:latin typeface="Garamond"/>
                      <a:ea typeface="Garamond"/>
                      <a:cs typeface="Garamond"/>
                      <a:sym typeface="Garamond"/>
                    </a:endParaRPr>
                  </a:p>
                </p:txBody>
              </p:sp>
            </p:grpSp>
            <p:grpSp>
              <p:nvGrpSpPr>
                <p:cNvPr id="1010" name="Google Shape;1010;p48"/>
                <p:cNvGrpSpPr/>
                <p:nvPr/>
              </p:nvGrpSpPr>
              <p:grpSpPr>
                <a:xfrm>
                  <a:off x="-1" y="10255"/>
                  <a:ext cx="1004617" cy="1009925"/>
                  <a:chOff x="0" y="0"/>
                  <a:chExt cx="1004615" cy="1009924"/>
                </a:xfrm>
              </p:grpSpPr>
              <p:sp>
                <p:nvSpPr>
                  <p:cNvPr id="1011" name="Google Shape;1011;p48"/>
                  <p:cNvSpPr/>
                  <p:nvPr/>
                </p:nvSpPr>
                <p:spPr>
                  <a:xfrm>
                    <a:off x="0" y="0"/>
                    <a:ext cx="1004615" cy="1009924"/>
                  </a:xfrm>
                  <a:prstGeom prst="roundRect">
                    <a:avLst>
                      <a:gd name="adj" fmla="val 6667"/>
                    </a:avLst>
                  </a:prstGeom>
                  <a:solidFill>
                    <a:srgbClr val="8A6705"/>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012" name="Google Shape;1012;p48"/>
                  <p:cNvSpPr/>
                  <p:nvPr/>
                </p:nvSpPr>
                <p:spPr>
                  <a:xfrm>
                    <a:off x="166672" y="544685"/>
                    <a:ext cx="178122" cy="156842"/>
                  </a:xfrm>
                  <a:custGeom>
                    <a:avLst/>
                    <a:gdLst/>
                    <a:ahLst/>
                    <a:cxnLst/>
                    <a:rect l="l" t="t" r="r" b="b"/>
                    <a:pathLst>
                      <a:path w="21600" h="21600" extrusionOk="0">
                        <a:moveTo>
                          <a:pt x="19421" y="0"/>
                        </a:moveTo>
                        <a:lnTo>
                          <a:pt x="0" y="0"/>
                        </a:lnTo>
                        <a:cubicBezTo>
                          <a:pt x="956" y="7858"/>
                          <a:pt x="3651" y="15283"/>
                          <a:pt x="7856" y="21600"/>
                        </a:cubicBezTo>
                        <a:lnTo>
                          <a:pt x="21600" y="5992"/>
                        </a:lnTo>
                        <a:cubicBezTo>
                          <a:pt x="20644" y="4125"/>
                          <a:pt x="19899" y="2106"/>
                          <a:pt x="19421"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013" name="Google Shape;1013;p48"/>
                  <p:cNvSpPr/>
                  <p:nvPr/>
                </p:nvSpPr>
                <p:spPr>
                  <a:xfrm>
                    <a:off x="297661" y="654393"/>
                    <a:ext cx="157631" cy="178281"/>
                  </a:xfrm>
                  <a:custGeom>
                    <a:avLst/>
                    <a:gdLst/>
                    <a:ahLst/>
                    <a:cxnLst/>
                    <a:rect l="l" t="t" r="r" b="b"/>
                    <a:pathLst>
                      <a:path w="21600" h="21600" extrusionOk="0">
                        <a:moveTo>
                          <a:pt x="15509" y="0"/>
                        </a:moveTo>
                        <a:lnTo>
                          <a:pt x="0" y="13732"/>
                        </a:lnTo>
                        <a:cubicBezTo>
                          <a:pt x="6307" y="17952"/>
                          <a:pt x="13738" y="20664"/>
                          <a:pt x="21600" y="21600"/>
                        </a:cubicBezTo>
                        <a:lnTo>
                          <a:pt x="21600" y="2196"/>
                        </a:lnTo>
                        <a:cubicBezTo>
                          <a:pt x="19462" y="1700"/>
                          <a:pt x="17431" y="974"/>
                          <a:pt x="15509"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014" name="Google Shape;1014;p48"/>
                  <p:cNvSpPr/>
                  <p:nvPr/>
                </p:nvSpPr>
                <p:spPr>
                  <a:xfrm>
                    <a:off x="548133" y="164956"/>
                    <a:ext cx="286887" cy="287044"/>
                  </a:xfrm>
                  <a:custGeom>
                    <a:avLst/>
                    <a:gdLst/>
                    <a:ahLst/>
                    <a:cxnLst/>
                    <a:rect l="l" t="t" r="r" b="b"/>
                    <a:pathLst>
                      <a:path w="21600" h="21600" extrusionOk="0">
                        <a:moveTo>
                          <a:pt x="83" y="0"/>
                        </a:moveTo>
                        <a:cubicBezTo>
                          <a:pt x="47" y="4413"/>
                          <a:pt x="12" y="10094"/>
                          <a:pt x="0" y="12075"/>
                        </a:cubicBezTo>
                        <a:cubicBezTo>
                          <a:pt x="4640" y="13332"/>
                          <a:pt x="8260" y="16962"/>
                          <a:pt x="9506" y="21600"/>
                        </a:cubicBezTo>
                        <a:lnTo>
                          <a:pt x="21600" y="21576"/>
                        </a:lnTo>
                        <a:cubicBezTo>
                          <a:pt x="20010" y="10415"/>
                          <a:pt x="11251" y="1625"/>
                          <a:pt x="83"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015" name="Google Shape;1015;p48"/>
                  <p:cNvSpPr/>
                  <p:nvPr/>
                </p:nvSpPr>
                <p:spPr>
                  <a:xfrm>
                    <a:off x="350152" y="180718"/>
                    <a:ext cx="104036" cy="119800"/>
                  </a:xfrm>
                  <a:custGeom>
                    <a:avLst/>
                    <a:gdLst/>
                    <a:ahLst/>
                    <a:cxnLst/>
                    <a:rect l="l" t="t" r="r" b="b"/>
                    <a:pathLst>
                      <a:path w="21600" h="21600" extrusionOk="0">
                        <a:moveTo>
                          <a:pt x="7789" y="0"/>
                        </a:moveTo>
                        <a:cubicBezTo>
                          <a:pt x="5138" y="824"/>
                          <a:pt x="2520" y="1791"/>
                          <a:pt x="0" y="2899"/>
                        </a:cubicBezTo>
                        <a:lnTo>
                          <a:pt x="21535" y="21600"/>
                        </a:lnTo>
                        <a:lnTo>
                          <a:pt x="21600" y="11994"/>
                        </a:lnTo>
                        <a:lnTo>
                          <a:pt x="7789"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016" name="Google Shape;1016;p48"/>
                  <p:cNvSpPr/>
                  <p:nvPr/>
                </p:nvSpPr>
                <p:spPr>
                  <a:xfrm>
                    <a:off x="295297" y="209408"/>
                    <a:ext cx="149749" cy="134774"/>
                  </a:xfrm>
                  <a:custGeom>
                    <a:avLst/>
                    <a:gdLst/>
                    <a:ahLst/>
                    <a:cxnLst/>
                    <a:rect l="l" t="t" r="r" b="b"/>
                    <a:pathLst>
                      <a:path w="21600" h="21600" extrusionOk="0">
                        <a:moveTo>
                          <a:pt x="4593" y="0"/>
                        </a:moveTo>
                        <a:cubicBezTo>
                          <a:pt x="3001" y="1061"/>
                          <a:pt x="1478" y="2223"/>
                          <a:pt x="0" y="3486"/>
                        </a:cubicBezTo>
                        <a:lnTo>
                          <a:pt x="16302" y="21600"/>
                        </a:lnTo>
                        <a:cubicBezTo>
                          <a:pt x="17985" y="20488"/>
                          <a:pt x="19758" y="19579"/>
                          <a:pt x="21600" y="18897"/>
                        </a:cubicBezTo>
                        <a:lnTo>
                          <a:pt x="4593"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017" name="Google Shape;1017;p48"/>
                  <p:cNvSpPr/>
                  <p:nvPr/>
                </p:nvSpPr>
                <p:spPr>
                  <a:xfrm>
                    <a:off x="414937" y="164482"/>
                    <a:ext cx="39567" cy="47291"/>
                  </a:xfrm>
                  <a:custGeom>
                    <a:avLst/>
                    <a:gdLst/>
                    <a:ahLst/>
                    <a:cxnLst/>
                    <a:rect l="l" t="t" r="r" b="b"/>
                    <a:pathLst>
                      <a:path w="21600" h="21600" extrusionOk="0">
                        <a:moveTo>
                          <a:pt x="0" y="3600"/>
                        </a:moveTo>
                        <a:lnTo>
                          <a:pt x="21514" y="21600"/>
                        </a:lnTo>
                        <a:lnTo>
                          <a:pt x="21600" y="0"/>
                        </a:lnTo>
                        <a:cubicBezTo>
                          <a:pt x="14285" y="864"/>
                          <a:pt x="7143" y="2016"/>
                          <a:pt x="0" y="360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018" name="Google Shape;1018;p48"/>
                  <p:cNvSpPr/>
                  <p:nvPr/>
                </p:nvSpPr>
                <p:spPr>
                  <a:xfrm>
                    <a:off x="249270" y="247396"/>
                    <a:ext cx="138400" cy="138401"/>
                  </a:xfrm>
                  <a:custGeom>
                    <a:avLst/>
                    <a:gdLst/>
                    <a:ahLst/>
                    <a:cxnLst/>
                    <a:rect l="l" t="t" r="r" b="b"/>
                    <a:pathLst>
                      <a:path w="21600" h="21600" extrusionOk="0">
                        <a:moveTo>
                          <a:pt x="4182" y="0"/>
                        </a:moveTo>
                        <a:cubicBezTo>
                          <a:pt x="3469" y="640"/>
                          <a:pt x="2755" y="1304"/>
                          <a:pt x="2067" y="1993"/>
                        </a:cubicBezTo>
                        <a:cubicBezTo>
                          <a:pt x="1353" y="2706"/>
                          <a:pt x="664" y="3444"/>
                          <a:pt x="0" y="4182"/>
                        </a:cubicBezTo>
                        <a:lnTo>
                          <a:pt x="17418" y="21600"/>
                        </a:lnTo>
                        <a:cubicBezTo>
                          <a:pt x="18672" y="20075"/>
                          <a:pt x="20050" y="18672"/>
                          <a:pt x="21600" y="17418"/>
                        </a:cubicBezTo>
                        <a:lnTo>
                          <a:pt x="4182"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019" name="Google Shape;1019;p48"/>
                  <p:cNvSpPr/>
                  <p:nvPr/>
                </p:nvSpPr>
                <p:spPr>
                  <a:xfrm>
                    <a:off x="166830" y="413063"/>
                    <a:ext cx="44611" cy="37045"/>
                  </a:xfrm>
                  <a:custGeom>
                    <a:avLst/>
                    <a:gdLst/>
                    <a:ahLst/>
                    <a:cxnLst/>
                    <a:rect l="l" t="t" r="r" b="b"/>
                    <a:pathLst>
                      <a:path w="21600" h="21600" extrusionOk="0">
                        <a:moveTo>
                          <a:pt x="3664" y="0"/>
                        </a:moveTo>
                        <a:cubicBezTo>
                          <a:pt x="2137" y="7077"/>
                          <a:pt x="916" y="14339"/>
                          <a:pt x="0" y="21600"/>
                        </a:cubicBezTo>
                        <a:lnTo>
                          <a:pt x="21600" y="21600"/>
                        </a:lnTo>
                        <a:lnTo>
                          <a:pt x="3664"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020" name="Google Shape;1020;p48"/>
                  <p:cNvSpPr/>
                  <p:nvPr/>
                </p:nvSpPr>
                <p:spPr>
                  <a:xfrm>
                    <a:off x="182908" y="348436"/>
                    <a:ext cx="117751" cy="101673"/>
                  </a:xfrm>
                  <a:custGeom>
                    <a:avLst/>
                    <a:gdLst/>
                    <a:ahLst/>
                    <a:cxnLst/>
                    <a:rect l="l" t="t" r="r" b="b"/>
                    <a:pathLst>
                      <a:path w="21600" h="21600" extrusionOk="0">
                        <a:moveTo>
                          <a:pt x="2920" y="0"/>
                        </a:moveTo>
                        <a:cubicBezTo>
                          <a:pt x="1793" y="2579"/>
                          <a:pt x="839" y="5224"/>
                          <a:pt x="0" y="7937"/>
                        </a:cubicBezTo>
                        <a:lnTo>
                          <a:pt x="11798" y="21600"/>
                        </a:lnTo>
                        <a:lnTo>
                          <a:pt x="21600" y="21600"/>
                        </a:lnTo>
                        <a:lnTo>
                          <a:pt x="2920"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021" name="Google Shape;1021;p48"/>
                  <p:cNvSpPr/>
                  <p:nvPr/>
                </p:nvSpPr>
                <p:spPr>
                  <a:xfrm>
                    <a:off x="211596" y="293739"/>
                    <a:ext cx="134617" cy="149750"/>
                  </a:xfrm>
                  <a:custGeom>
                    <a:avLst/>
                    <a:gdLst/>
                    <a:ahLst/>
                    <a:cxnLst/>
                    <a:rect l="l" t="t" r="r" b="b"/>
                    <a:pathLst>
                      <a:path w="21600" h="21600" extrusionOk="0">
                        <a:moveTo>
                          <a:pt x="3465" y="0"/>
                        </a:moveTo>
                        <a:cubicBezTo>
                          <a:pt x="2200" y="1478"/>
                          <a:pt x="1062" y="3001"/>
                          <a:pt x="0" y="4593"/>
                        </a:cubicBezTo>
                        <a:lnTo>
                          <a:pt x="18919" y="21600"/>
                        </a:lnTo>
                        <a:cubicBezTo>
                          <a:pt x="19577" y="19736"/>
                          <a:pt x="20487" y="17962"/>
                          <a:pt x="21600" y="16302"/>
                        </a:cubicBezTo>
                        <a:lnTo>
                          <a:pt x="3465"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022" name="Google Shape;1022;p48"/>
                  <p:cNvSpPr/>
                  <p:nvPr/>
                </p:nvSpPr>
                <p:spPr>
                  <a:xfrm>
                    <a:off x="622376" y="591869"/>
                    <a:ext cx="174969" cy="33313"/>
                  </a:xfrm>
                  <a:prstGeom prst="rect">
                    <a:avLst/>
                  </a:pr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023" name="Google Shape;1023;p48"/>
                  <p:cNvSpPr/>
                  <p:nvPr/>
                </p:nvSpPr>
                <p:spPr>
                  <a:xfrm>
                    <a:off x="578240" y="554141"/>
                    <a:ext cx="261666" cy="291615"/>
                  </a:xfrm>
                  <a:custGeom>
                    <a:avLst/>
                    <a:gdLst/>
                    <a:ahLst/>
                    <a:cxnLst/>
                    <a:rect l="l" t="t" r="r" b="b"/>
                    <a:pathLst>
                      <a:path w="21600" h="21600" extrusionOk="0">
                        <a:moveTo>
                          <a:pt x="18737" y="0"/>
                        </a:moveTo>
                        <a:lnTo>
                          <a:pt x="2863" y="0"/>
                        </a:lnTo>
                        <a:cubicBezTo>
                          <a:pt x="1275" y="0"/>
                          <a:pt x="0" y="1144"/>
                          <a:pt x="0" y="2569"/>
                        </a:cubicBezTo>
                        <a:lnTo>
                          <a:pt x="0" y="19031"/>
                        </a:lnTo>
                        <a:cubicBezTo>
                          <a:pt x="0" y="20456"/>
                          <a:pt x="1275" y="21600"/>
                          <a:pt x="2863" y="21600"/>
                        </a:cubicBezTo>
                        <a:lnTo>
                          <a:pt x="18737" y="21600"/>
                        </a:lnTo>
                        <a:cubicBezTo>
                          <a:pt x="20325" y="21600"/>
                          <a:pt x="21600" y="20456"/>
                          <a:pt x="21600" y="19031"/>
                        </a:cubicBezTo>
                        <a:lnTo>
                          <a:pt x="21600" y="2569"/>
                        </a:lnTo>
                        <a:cubicBezTo>
                          <a:pt x="21600" y="1144"/>
                          <a:pt x="20325" y="0"/>
                          <a:pt x="18737" y="0"/>
                        </a:cubicBezTo>
                        <a:close/>
                        <a:moveTo>
                          <a:pt x="5595" y="19849"/>
                        </a:moveTo>
                        <a:lnTo>
                          <a:pt x="2537" y="19849"/>
                        </a:lnTo>
                        <a:cubicBezTo>
                          <a:pt x="1965" y="19849"/>
                          <a:pt x="1496" y="19428"/>
                          <a:pt x="1496" y="18915"/>
                        </a:cubicBezTo>
                        <a:cubicBezTo>
                          <a:pt x="1496" y="18401"/>
                          <a:pt x="1965" y="17981"/>
                          <a:pt x="2537" y="17981"/>
                        </a:cubicBezTo>
                        <a:lnTo>
                          <a:pt x="5595" y="17981"/>
                        </a:lnTo>
                        <a:cubicBezTo>
                          <a:pt x="6168" y="17981"/>
                          <a:pt x="6636" y="18401"/>
                          <a:pt x="6636" y="18915"/>
                        </a:cubicBezTo>
                        <a:cubicBezTo>
                          <a:pt x="6636" y="19428"/>
                          <a:pt x="6181" y="19849"/>
                          <a:pt x="5595" y="19849"/>
                        </a:cubicBezTo>
                        <a:close/>
                        <a:moveTo>
                          <a:pt x="5595" y="15178"/>
                        </a:moveTo>
                        <a:lnTo>
                          <a:pt x="2537" y="15178"/>
                        </a:lnTo>
                        <a:cubicBezTo>
                          <a:pt x="1965" y="15178"/>
                          <a:pt x="1496" y="14758"/>
                          <a:pt x="1496" y="14244"/>
                        </a:cubicBezTo>
                        <a:cubicBezTo>
                          <a:pt x="1496" y="13731"/>
                          <a:pt x="1965" y="13310"/>
                          <a:pt x="2537" y="13310"/>
                        </a:cubicBezTo>
                        <a:lnTo>
                          <a:pt x="5595" y="13310"/>
                        </a:lnTo>
                        <a:cubicBezTo>
                          <a:pt x="6168" y="13310"/>
                          <a:pt x="6636" y="13731"/>
                          <a:pt x="6636" y="14244"/>
                        </a:cubicBezTo>
                        <a:cubicBezTo>
                          <a:pt x="6636" y="14758"/>
                          <a:pt x="6181" y="15178"/>
                          <a:pt x="5595" y="15178"/>
                        </a:cubicBezTo>
                        <a:close/>
                        <a:moveTo>
                          <a:pt x="5595" y="10391"/>
                        </a:moveTo>
                        <a:lnTo>
                          <a:pt x="2537" y="10391"/>
                        </a:lnTo>
                        <a:cubicBezTo>
                          <a:pt x="1965" y="10391"/>
                          <a:pt x="1496" y="9971"/>
                          <a:pt x="1496" y="9457"/>
                        </a:cubicBezTo>
                        <a:cubicBezTo>
                          <a:pt x="1496" y="8944"/>
                          <a:pt x="1965" y="8523"/>
                          <a:pt x="2537" y="8523"/>
                        </a:cubicBezTo>
                        <a:lnTo>
                          <a:pt x="5595" y="8523"/>
                        </a:lnTo>
                        <a:cubicBezTo>
                          <a:pt x="6168" y="8523"/>
                          <a:pt x="6636" y="8944"/>
                          <a:pt x="6636" y="9457"/>
                        </a:cubicBezTo>
                        <a:cubicBezTo>
                          <a:pt x="6636" y="9971"/>
                          <a:pt x="6181" y="10391"/>
                          <a:pt x="5595" y="10391"/>
                        </a:cubicBezTo>
                        <a:close/>
                        <a:moveTo>
                          <a:pt x="12309" y="19849"/>
                        </a:moveTo>
                        <a:lnTo>
                          <a:pt x="9252" y="19849"/>
                        </a:lnTo>
                        <a:cubicBezTo>
                          <a:pt x="8679" y="19849"/>
                          <a:pt x="8211" y="19428"/>
                          <a:pt x="8211" y="18915"/>
                        </a:cubicBezTo>
                        <a:cubicBezTo>
                          <a:pt x="8211" y="18401"/>
                          <a:pt x="8679" y="17981"/>
                          <a:pt x="9252" y="17981"/>
                        </a:cubicBezTo>
                        <a:lnTo>
                          <a:pt x="12309" y="17981"/>
                        </a:lnTo>
                        <a:cubicBezTo>
                          <a:pt x="12882" y="17981"/>
                          <a:pt x="13350" y="18401"/>
                          <a:pt x="13350" y="18915"/>
                        </a:cubicBezTo>
                        <a:cubicBezTo>
                          <a:pt x="13350" y="19428"/>
                          <a:pt x="12882" y="19849"/>
                          <a:pt x="12309" y="19849"/>
                        </a:cubicBezTo>
                        <a:close/>
                        <a:moveTo>
                          <a:pt x="12309" y="15178"/>
                        </a:moveTo>
                        <a:lnTo>
                          <a:pt x="9252" y="15178"/>
                        </a:lnTo>
                        <a:cubicBezTo>
                          <a:pt x="8679" y="15178"/>
                          <a:pt x="8211" y="14758"/>
                          <a:pt x="8211" y="14244"/>
                        </a:cubicBezTo>
                        <a:cubicBezTo>
                          <a:pt x="8211" y="13731"/>
                          <a:pt x="8679" y="13310"/>
                          <a:pt x="9252" y="13310"/>
                        </a:cubicBezTo>
                        <a:lnTo>
                          <a:pt x="12309" y="13310"/>
                        </a:lnTo>
                        <a:cubicBezTo>
                          <a:pt x="12882" y="13310"/>
                          <a:pt x="13350" y="13731"/>
                          <a:pt x="13350" y="14244"/>
                        </a:cubicBezTo>
                        <a:cubicBezTo>
                          <a:pt x="13350" y="14758"/>
                          <a:pt x="12882" y="15178"/>
                          <a:pt x="12309" y="15178"/>
                        </a:cubicBezTo>
                        <a:close/>
                        <a:moveTo>
                          <a:pt x="12309" y="10391"/>
                        </a:moveTo>
                        <a:lnTo>
                          <a:pt x="9252" y="10391"/>
                        </a:lnTo>
                        <a:cubicBezTo>
                          <a:pt x="8679" y="10391"/>
                          <a:pt x="8211" y="9971"/>
                          <a:pt x="8211" y="9457"/>
                        </a:cubicBezTo>
                        <a:cubicBezTo>
                          <a:pt x="8211" y="8944"/>
                          <a:pt x="8679" y="8523"/>
                          <a:pt x="9252" y="8523"/>
                        </a:cubicBezTo>
                        <a:lnTo>
                          <a:pt x="12309" y="8523"/>
                        </a:lnTo>
                        <a:cubicBezTo>
                          <a:pt x="12882" y="8523"/>
                          <a:pt x="13350" y="8944"/>
                          <a:pt x="13350" y="9457"/>
                        </a:cubicBezTo>
                        <a:cubicBezTo>
                          <a:pt x="13350" y="9971"/>
                          <a:pt x="12882" y="10391"/>
                          <a:pt x="12309" y="10391"/>
                        </a:cubicBezTo>
                        <a:close/>
                        <a:moveTo>
                          <a:pt x="19037" y="19849"/>
                        </a:moveTo>
                        <a:lnTo>
                          <a:pt x="15979" y="19849"/>
                        </a:lnTo>
                        <a:cubicBezTo>
                          <a:pt x="15406" y="19849"/>
                          <a:pt x="14938" y="19428"/>
                          <a:pt x="14938" y="18915"/>
                        </a:cubicBezTo>
                        <a:cubicBezTo>
                          <a:pt x="14938" y="18401"/>
                          <a:pt x="15406" y="17981"/>
                          <a:pt x="15979" y="17981"/>
                        </a:cubicBezTo>
                        <a:lnTo>
                          <a:pt x="19037" y="17981"/>
                        </a:lnTo>
                        <a:cubicBezTo>
                          <a:pt x="19609" y="17981"/>
                          <a:pt x="20078" y="18401"/>
                          <a:pt x="20078" y="18915"/>
                        </a:cubicBezTo>
                        <a:cubicBezTo>
                          <a:pt x="20078" y="19428"/>
                          <a:pt x="19609" y="19849"/>
                          <a:pt x="19037" y="19849"/>
                        </a:cubicBezTo>
                        <a:close/>
                        <a:moveTo>
                          <a:pt x="19037" y="15178"/>
                        </a:moveTo>
                        <a:lnTo>
                          <a:pt x="15979" y="15178"/>
                        </a:lnTo>
                        <a:cubicBezTo>
                          <a:pt x="15406" y="15178"/>
                          <a:pt x="14938" y="14758"/>
                          <a:pt x="14938" y="14244"/>
                        </a:cubicBezTo>
                        <a:cubicBezTo>
                          <a:pt x="14938" y="13731"/>
                          <a:pt x="15406" y="13310"/>
                          <a:pt x="15979" y="13310"/>
                        </a:cubicBezTo>
                        <a:lnTo>
                          <a:pt x="19037" y="13310"/>
                        </a:lnTo>
                        <a:cubicBezTo>
                          <a:pt x="19609" y="13310"/>
                          <a:pt x="20078" y="13731"/>
                          <a:pt x="20078" y="14244"/>
                        </a:cubicBezTo>
                        <a:cubicBezTo>
                          <a:pt x="20078" y="14758"/>
                          <a:pt x="19609" y="15178"/>
                          <a:pt x="19037" y="15178"/>
                        </a:cubicBezTo>
                        <a:close/>
                        <a:moveTo>
                          <a:pt x="19037" y="10391"/>
                        </a:moveTo>
                        <a:lnTo>
                          <a:pt x="15979" y="10391"/>
                        </a:lnTo>
                        <a:cubicBezTo>
                          <a:pt x="15406" y="10391"/>
                          <a:pt x="14938" y="9971"/>
                          <a:pt x="14938" y="9457"/>
                        </a:cubicBezTo>
                        <a:cubicBezTo>
                          <a:pt x="14938" y="8944"/>
                          <a:pt x="15406" y="8523"/>
                          <a:pt x="15979" y="8523"/>
                        </a:cubicBezTo>
                        <a:lnTo>
                          <a:pt x="19037" y="8523"/>
                        </a:lnTo>
                        <a:cubicBezTo>
                          <a:pt x="19609" y="8523"/>
                          <a:pt x="20078" y="8944"/>
                          <a:pt x="20078" y="9457"/>
                        </a:cubicBezTo>
                        <a:cubicBezTo>
                          <a:pt x="20078" y="9971"/>
                          <a:pt x="19609" y="10391"/>
                          <a:pt x="19037" y="10391"/>
                        </a:cubicBezTo>
                        <a:close/>
                        <a:moveTo>
                          <a:pt x="20169" y="5838"/>
                        </a:moveTo>
                        <a:cubicBezTo>
                          <a:pt x="20169" y="6352"/>
                          <a:pt x="19700" y="6772"/>
                          <a:pt x="19128" y="6772"/>
                        </a:cubicBezTo>
                        <a:lnTo>
                          <a:pt x="2602" y="6772"/>
                        </a:lnTo>
                        <a:cubicBezTo>
                          <a:pt x="2030" y="6772"/>
                          <a:pt x="1561" y="6352"/>
                          <a:pt x="1561" y="5838"/>
                        </a:cubicBezTo>
                        <a:lnTo>
                          <a:pt x="1561" y="2218"/>
                        </a:lnTo>
                        <a:cubicBezTo>
                          <a:pt x="1561" y="1705"/>
                          <a:pt x="2030" y="1284"/>
                          <a:pt x="2602" y="1284"/>
                        </a:cubicBezTo>
                        <a:lnTo>
                          <a:pt x="19128" y="1284"/>
                        </a:lnTo>
                        <a:cubicBezTo>
                          <a:pt x="19700" y="1284"/>
                          <a:pt x="20169" y="1705"/>
                          <a:pt x="20169" y="2218"/>
                        </a:cubicBezTo>
                        <a:lnTo>
                          <a:pt x="20169" y="5838"/>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grpSp>
          </p:grpSp>
          <p:sp>
            <p:nvSpPr>
              <p:cNvPr id="1024" name="Google Shape;1024;p48"/>
              <p:cNvSpPr/>
              <p:nvPr/>
            </p:nvSpPr>
            <p:spPr>
              <a:xfrm>
                <a:off x="-1" y="171045"/>
                <a:ext cx="1825644" cy="787643"/>
              </a:xfrm>
              <a:custGeom>
                <a:avLst/>
                <a:gdLst/>
                <a:ahLst/>
                <a:cxnLst/>
                <a:rect l="l" t="t" r="r" b="b"/>
                <a:pathLst>
                  <a:path w="21600" h="120000" extrusionOk="0">
                    <a:moveTo>
                      <a:pt x="0" y="0"/>
                    </a:moveTo>
                    <a:lnTo>
                      <a:pt x="21600" y="0"/>
                    </a:lnTo>
                    <a:lnTo>
                      <a:pt x="21600" y="0"/>
                    </a:lnTo>
                    <a:lnTo>
                      <a:pt x="0" y="0"/>
                    </a:lnTo>
                    <a:close/>
                  </a:path>
                </a:pathLst>
              </a:custGeom>
              <a:noFill/>
              <a:ln w="25400" cap="flat" cmpd="sng">
                <a:solidFill>
                  <a:srgbClr val="22BF00"/>
                </a:solidFill>
                <a:prstDash val="solid"/>
                <a:miter lim="400000"/>
                <a:headEnd type="none" w="sm" len="sm"/>
                <a:tailEnd type="none" w="sm" len="sm"/>
              </a:ln>
            </p:spPr>
            <p:txBody>
              <a:bodyPr spcFirstLastPara="1" wrap="square" lIns="45725" tIns="45725" rIns="45725" bIns="457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Garamond"/>
                  <a:buNone/>
                  <a:tabLst/>
                  <a:defRPr/>
                </a:pPr>
                <a:r>
                  <a:rPr kumimoji="0" lang="en" sz="800" b="0" i="0" u="none" strike="noStrike" kern="0" cap="small" spc="0" normalizeH="0" baseline="0" noProof="0">
                    <a:ln>
                      <a:noFill/>
                    </a:ln>
                    <a:solidFill>
                      <a:srgbClr val="000000"/>
                    </a:solidFill>
                    <a:effectLst/>
                    <a:uLnTx/>
                    <a:uFillTx/>
                    <a:latin typeface="Garamond"/>
                    <a:ea typeface="Garamond"/>
                    <a:cs typeface="Garamond"/>
                    <a:sym typeface="Garamond"/>
                  </a:rPr>
                  <a:t>Provision</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25" name="Google Shape;1025;p48"/>
              <p:cNvSpPr/>
              <p:nvPr/>
            </p:nvSpPr>
            <p:spPr>
              <a:xfrm>
                <a:off x="-1" y="1369563"/>
                <a:ext cx="1825644" cy="787643"/>
              </a:xfrm>
              <a:custGeom>
                <a:avLst/>
                <a:gdLst/>
                <a:ahLst/>
                <a:cxnLst/>
                <a:rect l="l" t="t" r="r" b="b"/>
                <a:pathLst>
                  <a:path w="21600" h="120000" extrusionOk="0">
                    <a:moveTo>
                      <a:pt x="0" y="0"/>
                    </a:moveTo>
                    <a:lnTo>
                      <a:pt x="21600" y="0"/>
                    </a:lnTo>
                    <a:lnTo>
                      <a:pt x="21600" y="0"/>
                    </a:lnTo>
                    <a:lnTo>
                      <a:pt x="0" y="0"/>
                    </a:lnTo>
                    <a:close/>
                  </a:path>
                </a:pathLst>
              </a:custGeom>
              <a:noFill/>
              <a:ln w="25400" cap="flat" cmpd="sng">
                <a:solidFill>
                  <a:srgbClr val="1A77B9"/>
                </a:solidFill>
                <a:prstDash val="solid"/>
                <a:miter lim="400000"/>
                <a:headEnd type="none" w="sm" len="sm"/>
                <a:tailEnd type="none" w="sm" len="sm"/>
              </a:ln>
            </p:spPr>
            <p:txBody>
              <a:bodyPr spcFirstLastPara="1" wrap="square" lIns="45725" tIns="45725" rIns="45725" bIns="457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Garamond"/>
                  <a:buNone/>
                  <a:tabLst/>
                  <a:defRPr/>
                </a:pPr>
                <a:r>
                  <a:rPr kumimoji="0" lang="en" sz="800" b="0" i="0" u="none" strike="noStrike" kern="0" cap="small" spc="0" normalizeH="0" baseline="0" noProof="0">
                    <a:ln>
                      <a:noFill/>
                    </a:ln>
                    <a:solidFill>
                      <a:srgbClr val="000000"/>
                    </a:solidFill>
                    <a:effectLst/>
                    <a:uLnTx/>
                    <a:uFillTx/>
                    <a:latin typeface="Garamond"/>
                    <a:ea typeface="Garamond"/>
                    <a:cs typeface="Garamond"/>
                    <a:sym typeface="Garamond"/>
                  </a:rPr>
                  <a:t>Actual</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026" name="Google Shape;1026;p48"/>
            <p:cNvSpPr txBox="1"/>
            <p:nvPr/>
          </p:nvSpPr>
          <p:spPr>
            <a:xfrm>
              <a:off x="3036245" y="6143881"/>
              <a:ext cx="6119400" cy="339300"/>
            </a:xfrm>
            <a:prstGeom prst="rect">
              <a:avLst/>
            </a:prstGeom>
            <a:noFill/>
            <a:ln>
              <a:noFill/>
            </a:ln>
          </p:spPr>
          <p:txBody>
            <a:bodyPr spcFirstLastPara="1" wrap="square" lIns="17150" tIns="17150" rIns="17150" bIns="1715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Garamond"/>
                <a:buNone/>
                <a:tabLst/>
                <a:defRPr/>
              </a:pPr>
              <a:r>
                <a:rPr kumimoji="0" lang="en" sz="800" b="1" i="0" u="none" strike="noStrike" kern="0" cap="small" spc="0" normalizeH="0" baseline="0" noProof="0">
                  <a:ln>
                    <a:noFill/>
                  </a:ln>
                  <a:solidFill>
                    <a:srgbClr val="000000"/>
                  </a:solidFill>
                  <a:effectLst/>
                  <a:uLnTx/>
                  <a:uFillTx/>
                  <a:latin typeface="Garamond"/>
                  <a:ea typeface="Garamond"/>
                  <a:cs typeface="Garamond"/>
                  <a:sym typeface="Garamond"/>
                </a:rPr>
                <a:t>CAPITAL EXPENDITURE</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027" name="Google Shape;1027;p48"/>
          <p:cNvGrpSpPr/>
          <p:nvPr/>
        </p:nvGrpSpPr>
        <p:grpSpPr>
          <a:xfrm>
            <a:off x="1016074" y="3319625"/>
            <a:ext cx="2958036" cy="836935"/>
            <a:chOff x="2675351" y="6143881"/>
            <a:chExt cx="6953540" cy="2073674"/>
          </a:xfrm>
        </p:grpSpPr>
        <p:grpSp>
          <p:nvGrpSpPr>
            <p:cNvPr id="1028" name="Google Shape;1028;p48"/>
            <p:cNvGrpSpPr/>
            <p:nvPr/>
          </p:nvGrpSpPr>
          <p:grpSpPr>
            <a:xfrm>
              <a:off x="2675351" y="6657014"/>
              <a:ext cx="6953540" cy="1560541"/>
              <a:chOff x="-1" y="-3"/>
              <a:chExt cx="6001041" cy="2218702"/>
            </a:xfrm>
          </p:grpSpPr>
          <p:grpSp>
            <p:nvGrpSpPr>
              <p:cNvPr id="1029" name="Google Shape;1029;p48"/>
              <p:cNvGrpSpPr/>
              <p:nvPr/>
            </p:nvGrpSpPr>
            <p:grpSpPr>
              <a:xfrm>
                <a:off x="2088173" y="-3"/>
                <a:ext cx="3912867" cy="1124256"/>
                <a:chOff x="-1" y="-3"/>
                <a:chExt cx="3912866" cy="1124255"/>
              </a:xfrm>
            </p:grpSpPr>
            <p:grpSp>
              <p:nvGrpSpPr>
                <p:cNvPr id="1030" name="Google Shape;1030;p48"/>
                <p:cNvGrpSpPr/>
                <p:nvPr/>
              </p:nvGrpSpPr>
              <p:grpSpPr>
                <a:xfrm>
                  <a:off x="1108845" y="-3"/>
                  <a:ext cx="2804020" cy="1124255"/>
                  <a:chOff x="0" y="-3"/>
                  <a:chExt cx="2804019" cy="1124254"/>
                </a:xfrm>
              </p:grpSpPr>
              <p:sp>
                <p:nvSpPr>
                  <p:cNvPr id="1031" name="Google Shape;1031;p48"/>
                  <p:cNvSpPr/>
                  <p:nvPr/>
                </p:nvSpPr>
                <p:spPr>
                  <a:xfrm>
                    <a:off x="0" y="-3"/>
                    <a:ext cx="1956792" cy="1124254"/>
                  </a:xfrm>
                  <a:prstGeom prst="roundRect">
                    <a:avLst>
                      <a:gd name="adj" fmla="val 17206"/>
                    </a:avLst>
                  </a:prstGeom>
                  <a:solidFill>
                    <a:srgbClr val="FFFFFF"/>
                  </a:solidFill>
                  <a:ln w="25400" cap="flat" cmpd="sng">
                    <a:solidFill>
                      <a:srgbClr val="BABABA"/>
                    </a:solidFill>
                    <a:prstDash val="solid"/>
                    <a:round/>
                    <a:headEnd type="none" w="sm" len="sm"/>
                    <a:tailEnd type="none" w="sm" len="sm"/>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Calibri"/>
                      <a:buNone/>
                      <a:tabLst/>
                      <a:defRPr/>
                    </a:pPr>
                    <a:endParaRPr kumimoji="0" sz="1000" b="1" i="0" u="none" strike="noStrike" kern="0" cap="small" spc="0" normalizeH="0" baseline="0" noProof="0">
                      <a:ln>
                        <a:noFill/>
                      </a:ln>
                      <a:solidFill>
                        <a:srgbClr val="000000"/>
                      </a:solidFill>
                      <a:effectLst/>
                      <a:uLnTx/>
                      <a:uFillTx/>
                      <a:latin typeface="Garamond"/>
                      <a:ea typeface="Garamond"/>
                      <a:cs typeface="Garamond"/>
                      <a:sym typeface="Garamond"/>
                    </a:endParaRPr>
                  </a:p>
                </p:txBody>
              </p:sp>
              <p:sp>
                <p:nvSpPr>
                  <p:cNvPr id="1032" name="Google Shape;1032;p48"/>
                  <p:cNvSpPr/>
                  <p:nvPr/>
                </p:nvSpPr>
                <p:spPr>
                  <a:xfrm>
                    <a:off x="51927" y="250913"/>
                    <a:ext cx="2752092" cy="528600"/>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17150" tIns="17150" rIns="17150" bIns="17150" anchor="ctr" anchorCtr="0">
                    <a:noAutofit/>
                  </a:bodyPr>
                  <a:lstStyle/>
                  <a:p>
                    <a:pPr marL="0" marR="0" lvl="0" indent="0" algn="l" defTabSz="914400" rtl="0" eaLnBrk="1" fontAlgn="auto" latinLnBrk="0" hangingPunct="1">
                      <a:lnSpc>
                        <a:spcPct val="100000"/>
                      </a:lnSpc>
                      <a:spcBef>
                        <a:spcPts val="0"/>
                      </a:spcBef>
                      <a:spcAft>
                        <a:spcPts val="0"/>
                      </a:spcAft>
                      <a:buClr>
                        <a:srgbClr val="262626"/>
                      </a:buClr>
                      <a:buSzPts val="800"/>
                      <a:buFont typeface="Garamond"/>
                      <a:buNone/>
                      <a:tabLst/>
                      <a:defRPr/>
                    </a:pPr>
                    <a:r>
                      <a:rPr kumimoji="0" lang="en" sz="800" b="1" i="0" u="none" strike="noStrike" kern="0" cap="none" spc="0" normalizeH="0" baseline="0" noProof="0" dirty="0">
                        <a:ln>
                          <a:noFill/>
                        </a:ln>
                        <a:solidFill>
                          <a:srgbClr val="262626"/>
                        </a:solidFill>
                        <a:effectLst/>
                        <a:uLnTx/>
                        <a:uFillTx/>
                        <a:latin typeface="Garamond"/>
                        <a:ea typeface="Garamond"/>
                        <a:cs typeface="Garamond"/>
                        <a:sym typeface="Garamond"/>
                      </a:rPr>
                      <a:t>224,579 </a:t>
                    </a:r>
                    <a:r>
                      <a:rPr kumimoji="0" lang="en" sz="800" b="1" i="0" u="none" strike="noStrike" kern="0" cap="small" spc="0" normalizeH="0" baseline="0" noProof="0" dirty="0">
                        <a:ln>
                          <a:noFill/>
                        </a:ln>
                        <a:solidFill>
                          <a:srgbClr val="000000"/>
                        </a:solidFill>
                        <a:effectLst/>
                        <a:uLnTx/>
                        <a:uFillTx/>
                        <a:latin typeface="Garamond"/>
                        <a:ea typeface="Garamond"/>
                        <a:cs typeface="Garamond"/>
                        <a:sym typeface="Garamond"/>
                      </a:rPr>
                      <a:t>(₦’BN)</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1033" name="Google Shape;1033;p48"/>
                <p:cNvGrpSpPr/>
                <p:nvPr/>
              </p:nvGrpSpPr>
              <p:grpSpPr>
                <a:xfrm>
                  <a:off x="-1" y="10254"/>
                  <a:ext cx="1004617" cy="1009925"/>
                  <a:chOff x="0" y="0"/>
                  <a:chExt cx="1004615" cy="1009924"/>
                </a:xfrm>
              </p:grpSpPr>
              <p:sp>
                <p:nvSpPr>
                  <p:cNvPr id="1034" name="Google Shape;1034;p48"/>
                  <p:cNvSpPr/>
                  <p:nvPr/>
                </p:nvSpPr>
                <p:spPr>
                  <a:xfrm>
                    <a:off x="0" y="0"/>
                    <a:ext cx="1004615" cy="1009924"/>
                  </a:xfrm>
                  <a:prstGeom prst="roundRect">
                    <a:avLst>
                      <a:gd name="adj" fmla="val 6667"/>
                    </a:avLst>
                  </a:prstGeom>
                  <a:solidFill>
                    <a:srgbClr val="00B050"/>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035" name="Google Shape;1035;p48"/>
                  <p:cNvSpPr/>
                  <p:nvPr/>
                </p:nvSpPr>
                <p:spPr>
                  <a:xfrm>
                    <a:off x="166672" y="544685"/>
                    <a:ext cx="178122" cy="156842"/>
                  </a:xfrm>
                  <a:custGeom>
                    <a:avLst/>
                    <a:gdLst/>
                    <a:ahLst/>
                    <a:cxnLst/>
                    <a:rect l="l" t="t" r="r" b="b"/>
                    <a:pathLst>
                      <a:path w="21600" h="21600" extrusionOk="0">
                        <a:moveTo>
                          <a:pt x="19421" y="0"/>
                        </a:moveTo>
                        <a:lnTo>
                          <a:pt x="0" y="0"/>
                        </a:lnTo>
                        <a:cubicBezTo>
                          <a:pt x="956" y="7858"/>
                          <a:pt x="3651" y="15283"/>
                          <a:pt x="7856" y="21600"/>
                        </a:cubicBezTo>
                        <a:lnTo>
                          <a:pt x="21600" y="5992"/>
                        </a:lnTo>
                        <a:cubicBezTo>
                          <a:pt x="20644" y="4125"/>
                          <a:pt x="19899" y="2106"/>
                          <a:pt x="19421"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036" name="Google Shape;1036;p48"/>
                  <p:cNvSpPr/>
                  <p:nvPr/>
                </p:nvSpPr>
                <p:spPr>
                  <a:xfrm>
                    <a:off x="297661" y="654393"/>
                    <a:ext cx="157631" cy="178281"/>
                  </a:xfrm>
                  <a:custGeom>
                    <a:avLst/>
                    <a:gdLst/>
                    <a:ahLst/>
                    <a:cxnLst/>
                    <a:rect l="l" t="t" r="r" b="b"/>
                    <a:pathLst>
                      <a:path w="21600" h="21600" extrusionOk="0">
                        <a:moveTo>
                          <a:pt x="15509" y="0"/>
                        </a:moveTo>
                        <a:lnTo>
                          <a:pt x="0" y="13732"/>
                        </a:lnTo>
                        <a:cubicBezTo>
                          <a:pt x="6307" y="17952"/>
                          <a:pt x="13738" y="20664"/>
                          <a:pt x="21600" y="21600"/>
                        </a:cubicBezTo>
                        <a:lnTo>
                          <a:pt x="21600" y="2196"/>
                        </a:lnTo>
                        <a:cubicBezTo>
                          <a:pt x="19462" y="1700"/>
                          <a:pt x="17431" y="974"/>
                          <a:pt x="15509"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037" name="Google Shape;1037;p48"/>
                  <p:cNvSpPr/>
                  <p:nvPr/>
                </p:nvSpPr>
                <p:spPr>
                  <a:xfrm>
                    <a:off x="548133" y="164956"/>
                    <a:ext cx="286887" cy="287044"/>
                  </a:xfrm>
                  <a:custGeom>
                    <a:avLst/>
                    <a:gdLst/>
                    <a:ahLst/>
                    <a:cxnLst/>
                    <a:rect l="l" t="t" r="r" b="b"/>
                    <a:pathLst>
                      <a:path w="21600" h="21600" extrusionOk="0">
                        <a:moveTo>
                          <a:pt x="83" y="0"/>
                        </a:moveTo>
                        <a:cubicBezTo>
                          <a:pt x="47" y="4413"/>
                          <a:pt x="12" y="10094"/>
                          <a:pt x="0" y="12075"/>
                        </a:cubicBezTo>
                        <a:cubicBezTo>
                          <a:pt x="4640" y="13332"/>
                          <a:pt x="8260" y="16962"/>
                          <a:pt x="9506" y="21600"/>
                        </a:cubicBezTo>
                        <a:lnTo>
                          <a:pt x="21600" y="21576"/>
                        </a:lnTo>
                        <a:cubicBezTo>
                          <a:pt x="20010" y="10415"/>
                          <a:pt x="11251" y="1625"/>
                          <a:pt x="83"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038" name="Google Shape;1038;p48"/>
                  <p:cNvSpPr/>
                  <p:nvPr/>
                </p:nvSpPr>
                <p:spPr>
                  <a:xfrm>
                    <a:off x="350152" y="180718"/>
                    <a:ext cx="104036" cy="119800"/>
                  </a:xfrm>
                  <a:custGeom>
                    <a:avLst/>
                    <a:gdLst/>
                    <a:ahLst/>
                    <a:cxnLst/>
                    <a:rect l="l" t="t" r="r" b="b"/>
                    <a:pathLst>
                      <a:path w="21600" h="21600" extrusionOk="0">
                        <a:moveTo>
                          <a:pt x="7789" y="0"/>
                        </a:moveTo>
                        <a:cubicBezTo>
                          <a:pt x="5138" y="824"/>
                          <a:pt x="2520" y="1791"/>
                          <a:pt x="0" y="2899"/>
                        </a:cubicBezTo>
                        <a:lnTo>
                          <a:pt x="21535" y="21600"/>
                        </a:lnTo>
                        <a:lnTo>
                          <a:pt x="21600" y="11994"/>
                        </a:lnTo>
                        <a:lnTo>
                          <a:pt x="7789"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039" name="Google Shape;1039;p48"/>
                  <p:cNvSpPr/>
                  <p:nvPr/>
                </p:nvSpPr>
                <p:spPr>
                  <a:xfrm>
                    <a:off x="295297" y="209408"/>
                    <a:ext cx="149749" cy="134774"/>
                  </a:xfrm>
                  <a:custGeom>
                    <a:avLst/>
                    <a:gdLst/>
                    <a:ahLst/>
                    <a:cxnLst/>
                    <a:rect l="l" t="t" r="r" b="b"/>
                    <a:pathLst>
                      <a:path w="21600" h="21600" extrusionOk="0">
                        <a:moveTo>
                          <a:pt x="4593" y="0"/>
                        </a:moveTo>
                        <a:cubicBezTo>
                          <a:pt x="3001" y="1061"/>
                          <a:pt x="1478" y="2223"/>
                          <a:pt x="0" y="3486"/>
                        </a:cubicBezTo>
                        <a:lnTo>
                          <a:pt x="16302" y="21600"/>
                        </a:lnTo>
                        <a:cubicBezTo>
                          <a:pt x="17985" y="20488"/>
                          <a:pt x="19758" y="19579"/>
                          <a:pt x="21600" y="18897"/>
                        </a:cubicBezTo>
                        <a:lnTo>
                          <a:pt x="4593"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040" name="Google Shape;1040;p48"/>
                  <p:cNvSpPr/>
                  <p:nvPr/>
                </p:nvSpPr>
                <p:spPr>
                  <a:xfrm>
                    <a:off x="414937" y="164482"/>
                    <a:ext cx="39567" cy="47291"/>
                  </a:xfrm>
                  <a:custGeom>
                    <a:avLst/>
                    <a:gdLst/>
                    <a:ahLst/>
                    <a:cxnLst/>
                    <a:rect l="l" t="t" r="r" b="b"/>
                    <a:pathLst>
                      <a:path w="21600" h="21600" extrusionOk="0">
                        <a:moveTo>
                          <a:pt x="0" y="3600"/>
                        </a:moveTo>
                        <a:lnTo>
                          <a:pt x="21514" y="21600"/>
                        </a:lnTo>
                        <a:lnTo>
                          <a:pt x="21600" y="0"/>
                        </a:lnTo>
                        <a:cubicBezTo>
                          <a:pt x="14285" y="864"/>
                          <a:pt x="7143" y="2016"/>
                          <a:pt x="0" y="360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041" name="Google Shape;1041;p48"/>
                  <p:cNvSpPr/>
                  <p:nvPr/>
                </p:nvSpPr>
                <p:spPr>
                  <a:xfrm>
                    <a:off x="249270" y="247396"/>
                    <a:ext cx="138400" cy="138401"/>
                  </a:xfrm>
                  <a:custGeom>
                    <a:avLst/>
                    <a:gdLst/>
                    <a:ahLst/>
                    <a:cxnLst/>
                    <a:rect l="l" t="t" r="r" b="b"/>
                    <a:pathLst>
                      <a:path w="21600" h="21600" extrusionOk="0">
                        <a:moveTo>
                          <a:pt x="4182" y="0"/>
                        </a:moveTo>
                        <a:cubicBezTo>
                          <a:pt x="3469" y="640"/>
                          <a:pt x="2755" y="1304"/>
                          <a:pt x="2067" y="1993"/>
                        </a:cubicBezTo>
                        <a:cubicBezTo>
                          <a:pt x="1353" y="2706"/>
                          <a:pt x="664" y="3444"/>
                          <a:pt x="0" y="4182"/>
                        </a:cubicBezTo>
                        <a:lnTo>
                          <a:pt x="17418" y="21600"/>
                        </a:lnTo>
                        <a:cubicBezTo>
                          <a:pt x="18672" y="20075"/>
                          <a:pt x="20050" y="18672"/>
                          <a:pt x="21600" y="17418"/>
                        </a:cubicBezTo>
                        <a:lnTo>
                          <a:pt x="4182"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042" name="Google Shape;1042;p48"/>
                  <p:cNvSpPr/>
                  <p:nvPr/>
                </p:nvSpPr>
                <p:spPr>
                  <a:xfrm>
                    <a:off x="166830" y="413063"/>
                    <a:ext cx="44611" cy="37045"/>
                  </a:xfrm>
                  <a:custGeom>
                    <a:avLst/>
                    <a:gdLst/>
                    <a:ahLst/>
                    <a:cxnLst/>
                    <a:rect l="l" t="t" r="r" b="b"/>
                    <a:pathLst>
                      <a:path w="21600" h="21600" extrusionOk="0">
                        <a:moveTo>
                          <a:pt x="3664" y="0"/>
                        </a:moveTo>
                        <a:cubicBezTo>
                          <a:pt x="2137" y="7077"/>
                          <a:pt x="916" y="14339"/>
                          <a:pt x="0" y="21600"/>
                        </a:cubicBezTo>
                        <a:lnTo>
                          <a:pt x="21600" y="21600"/>
                        </a:lnTo>
                        <a:lnTo>
                          <a:pt x="3664"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043" name="Google Shape;1043;p48"/>
                  <p:cNvSpPr/>
                  <p:nvPr/>
                </p:nvSpPr>
                <p:spPr>
                  <a:xfrm>
                    <a:off x="182908" y="348436"/>
                    <a:ext cx="117751" cy="101673"/>
                  </a:xfrm>
                  <a:custGeom>
                    <a:avLst/>
                    <a:gdLst/>
                    <a:ahLst/>
                    <a:cxnLst/>
                    <a:rect l="l" t="t" r="r" b="b"/>
                    <a:pathLst>
                      <a:path w="21600" h="21600" extrusionOk="0">
                        <a:moveTo>
                          <a:pt x="2920" y="0"/>
                        </a:moveTo>
                        <a:cubicBezTo>
                          <a:pt x="1793" y="2579"/>
                          <a:pt x="839" y="5224"/>
                          <a:pt x="0" y="7937"/>
                        </a:cubicBezTo>
                        <a:lnTo>
                          <a:pt x="11798" y="21600"/>
                        </a:lnTo>
                        <a:lnTo>
                          <a:pt x="21600" y="21600"/>
                        </a:lnTo>
                        <a:lnTo>
                          <a:pt x="2920"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044" name="Google Shape;1044;p48"/>
                  <p:cNvSpPr/>
                  <p:nvPr/>
                </p:nvSpPr>
                <p:spPr>
                  <a:xfrm>
                    <a:off x="211596" y="293739"/>
                    <a:ext cx="134617" cy="149750"/>
                  </a:xfrm>
                  <a:custGeom>
                    <a:avLst/>
                    <a:gdLst/>
                    <a:ahLst/>
                    <a:cxnLst/>
                    <a:rect l="l" t="t" r="r" b="b"/>
                    <a:pathLst>
                      <a:path w="21600" h="21600" extrusionOk="0">
                        <a:moveTo>
                          <a:pt x="3465" y="0"/>
                        </a:moveTo>
                        <a:cubicBezTo>
                          <a:pt x="2200" y="1478"/>
                          <a:pt x="1062" y="3001"/>
                          <a:pt x="0" y="4593"/>
                        </a:cubicBezTo>
                        <a:lnTo>
                          <a:pt x="18919" y="21600"/>
                        </a:lnTo>
                        <a:cubicBezTo>
                          <a:pt x="19577" y="19736"/>
                          <a:pt x="20487" y="17962"/>
                          <a:pt x="21600" y="16302"/>
                        </a:cubicBezTo>
                        <a:lnTo>
                          <a:pt x="3465"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045" name="Google Shape;1045;p48"/>
                  <p:cNvSpPr/>
                  <p:nvPr/>
                </p:nvSpPr>
                <p:spPr>
                  <a:xfrm>
                    <a:off x="622376" y="591869"/>
                    <a:ext cx="174969" cy="33313"/>
                  </a:xfrm>
                  <a:prstGeom prst="rect">
                    <a:avLst/>
                  </a:pr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046" name="Google Shape;1046;p48"/>
                  <p:cNvSpPr/>
                  <p:nvPr/>
                </p:nvSpPr>
                <p:spPr>
                  <a:xfrm>
                    <a:off x="578240" y="554141"/>
                    <a:ext cx="261666" cy="291615"/>
                  </a:xfrm>
                  <a:custGeom>
                    <a:avLst/>
                    <a:gdLst/>
                    <a:ahLst/>
                    <a:cxnLst/>
                    <a:rect l="l" t="t" r="r" b="b"/>
                    <a:pathLst>
                      <a:path w="21600" h="21600" extrusionOk="0">
                        <a:moveTo>
                          <a:pt x="18737" y="0"/>
                        </a:moveTo>
                        <a:lnTo>
                          <a:pt x="2863" y="0"/>
                        </a:lnTo>
                        <a:cubicBezTo>
                          <a:pt x="1275" y="0"/>
                          <a:pt x="0" y="1144"/>
                          <a:pt x="0" y="2569"/>
                        </a:cubicBezTo>
                        <a:lnTo>
                          <a:pt x="0" y="19031"/>
                        </a:lnTo>
                        <a:cubicBezTo>
                          <a:pt x="0" y="20456"/>
                          <a:pt x="1275" y="21600"/>
                          <a:pt x="2863" y="21600"/>
                        </a:cubicBezTo>
                        <a:lnTo>
                          <a:pt x="18737" y="21600"/>
                        </a:lnTo>
                        <a:cubicBezTo>
                          <a:pt x="20325" y="21600"/>
                          <a:pt x="21600" y="20456"/>
                          <a:pt x="21600" y="19031"/>
                        </a:cubicBezTo>
                        <a:lnTo>
                          <a:pt x="21600" y="2569"/>
                        </a:lnTo>
                        <a:cubicBezTo>
                          <a:pt x="21600" y="1144"/>
                          <a:pt x="20325" y="0"/>
                          <a:pt x="18737" y="0"/>
                        </a:cubicBezTo>
                        <a:close/>
                        <a:moveTo>
                          <a:pt x="5595" y="19849"/>
                        </a:moveTo>
                        <a:lnTo>
                          <a:pt x="2537" y="19849"/>
                        </a:lnTo>
                        <a:cubicBezTo>
                          <a:pt x="1965" y="19849"/>
                          <a:pt x="1496" y="19428"/>
                          <a:pt x="1496" y="18915"/>
                        </a:cubicBezTo>
                        <a:cubicBezTo>
                          <a:pt x="1496" y="18401"/>
                          <a:pt x="1965" y="17981"/>
                          <a:pt x="2537" y="17981"/>
                        </a:cubicBezTo>
                        <a:lnTo>
                          <a:pt x="5595" y="17981"/>
                        </a:lnTo>
                        <a:cubicBezTo>
                          <a:pt x="6168" y="17981"/>
                          <a:pt x="6636" y="18401"/>
                          <a:pt x="6636" y="18915"/>
                        </a:cubicBezTo>
                        <a:cubicBezTo>
                          <a:pt x="6636" y="19428"/>
                          <a:pt x="6181" y="19849"/>
                          <a:pt x="5595" y="19849"/>
                        </a:cubicBezTo>
                        <a:close/>
                        <a:moveTo>
                          <a:pt x="5595" y="15178"/>
                        </a:moveTo>
                        <a:lnTo>
                          <a:pt x="2537" y="15178"/>
                        </a:lnTo>
                        <a:cubicBezTo>
                          <a:pt x="1965" y="15178"/>
                          <a:pt x="1496" y="14758"/>
                          <a:pt x="1496" y="14244"/>
                        </a:cubicBezTo>
                        <a:cubicBezTo>
                          <a:pt x="1496" y="13731"/>
                          <a:pt x="1965" y="13310"/>
                          <a:pt x="2537" y="13310"/>
                        </a:cubicBezTo>
                        <a:lnTo>
                          <a:pt x="5595" y="13310"/>
                        </a:lnTo>
                        <a:cubicBezTo>
                          <a:pt x="6168" y="13310"/>
                          <a:pt x="6636" y="13731"/>
                          <a:pt x="6636" y="14244"/>
                        </a:cubicBezTo>
                        <a:cubicBezTo>
                          <a:pt x="6636" y="14758"/>
                          <a:pt x="6181" y="15178"/>
                          <a:pt x="5595" y="15178"/>
                        </a:cubicBezTo>
                        <a:close/>
                        <a:moveTo>
                          <a:pt x="5595" y="10391"/>
                        </a:moveTo>
                        <a:lnTo>
                          <a:pt x="2537" y="10391"/>
                        </a:lnTo>
                        <a:cubicBezTo>
                          <a:pt x="1965" y="10391"/>
                          <a:pt x="1496" y="9971"/>
                          <a:pt x="1496" y="9457"/>
                        </a:cubicBezTo>
                        <a:cubicBezTo>
                          <a:pt x="1496" y="8944"/>
                          <a:pt x="1965" y="8523"/>
                          <a:pt x="2537" y="8523"/>
                        </a:cubicBezTo>
                        <a:lnTo>
                          <a:pt x="5595" y="8523"/>
                        </a:lnTo>
                        <a:cubicBezTo>
                          <a:pt x="6168" y="8523"/>
                          <a:pt x="6636" y="8944"/>
                          <a:pt x="6636" y="9457"/>
                        </a:cubicBezTo>
                        <a:cubicBezTo>
                          <a:pt x="6636" y="9971"/>
                          <a:pt x="6181" y="10391"/>
                          <a:pt x="5595" y="10391"/>
                        </a:cubicBezTo>
                        <a:close/>
                        <a:moveTo>
                          <a:pt x="12309" y="19849"/>
                        </a:moveTo>
                        <a:lnTo>
                          <a:pt x="9252" y="19849"/>
                        </a:lnTo>
                        <a:cubicBezTo>
                          <a:pt x="8679" y="19849"/>
                          <a:pt x="8211" y="19428"/>
                          <a:pt x="8211" y="18915"/>
                        </a:cubicBezTo>
                        <a:cubicBezTo>
                          <a:pt x="8211" y="18401"/>
                          <a:pt x="8679" y="17981"/>
                          <a:pt x="9252" y="17981"/>
                        </a:cubicBezTo>
                        <a:lnTo>
                          <a:pt x="12309" y="17981"/>
                        </a:lnTo>
                        <a:cubicBezTo>
                          <a:pt x="12882" y="17981"/>
                          <a:pt x="13350" y="18401"/>
                          <a:pt x="13350" y="18915"/>
                        </a:cubicBezTo>
                        <a:cubicBezTo>
                          <a:pt x="13350" y="19428"/>
                          <a:pt x="12882" y="19849"/>
                          <a:pt x="12309" y="19849"/>
                        </a:cubicBezTo>
                        <a:close/>
                        <a:moveTo>
                          <a:pt x="12309" y="15178"/>
                        </a:moveTo>
                        <a:lnTo>
                          <a:pt x="9252" y="15178"/>
                        </a:lnTo>
                        <a:cubicBezTo>
                          <a:pt x="8679" y="15178"/>
                          <a:pt x="8211" y="14758"/>
                          <a:pt x="8211" y="14244"/>
                        </a:cubicBezTo>
                        <a:cubicBezTo>
                          <a:pt x="8211" y="13731"/>
                          <a:pt x="8679" y="13310"/>
                          <a:pt x="9252" y="13310"/>
                        </a:cubicBezTo>
                        <a:lnTo>
                          <a:pt x="12309" y="13310"/>
                        </a:lnTo>
                        <a:cubicBezTo>
                          <a:pt x="12882" y="13310"/>
                          <a:pt x="13350" y="13731"/>
                          <a:pt x="13350" y="14244"/>
                        </a:cubicBezTo>
                        <a:cubicBezTo>
                          <a:pt x="13350" y="14758"/>
                          <a:pt x="12882" y="15178"/>
                          <a:pt x="12309" y="15178"/>
                        </a:cubicBezTo>
                        <a:close/>
                        <a:moveTo>
                          <a:pt x="12309" y="10391"/>
                        </a:moveTo>
                        <a:lnTo>
                          <a:pt x="9252" y="10391"/>
                        </a:lnTo>
                        <a:cubicBezTo>
                          <a:pt x="8679" y="10391"/>
                          <a:pt x="8211" y="9971"/>
                          <a:pt x="8211" y="9457"/>
                        </a:cubicBezTo>
                        <a:cubicBezTo>
                          <a:pt x="8211" y="8944"/>
                          <a:pt x="8679" y="8523"/>
                          <a:pt x="9252" y="8523"/>
                        </a:cubicBezTo>
                        <a:lnTo>
                          <a:pt x="12309" y="8523"/>
                        </a:lnTo>
                        <a:cubicBezTo>
                          <a:pt x="12882" y="8523"/>
                          <a:pt x="13350" y="8944"/>
                          <a:pt x="13350" y="9457"/>
                        </a:cubicBezTo>
                        <a:cubicBezTo>
                          <a:pt x="13350" y="9971"/>
                          <a:pt x="12882" y="10391"/>
                          <a:pt x="12309" y="10391"/>
                        </a:cubicBezTo>
                        <a:close/>
                        <a:moveTo>
                          <a:pt x="19037" y="19849"/>
                        </a:moveTo>
                        <a:lnTo>
                          <a:pt x="15979" y="19849"/>
                        </a:lnTo>
                        <a:cubicBezTo>
                          <a:pt x="15406" y="19849"/>
                          <a:pt x="14938" y="19428"/>
                          <a:pt x="14938" y="18915"/>
                        </a:cubicBezTo>
                        <a:cubicBezTo>
                          <a:pt x="14938" y="18401"/>
                          <a:pt x="15406" y="17981"/>
                          <a:pt x="15979" y="17981"/>
                        </a:cubicBezTo>
                        <a:lnTo>
                          <a:pt x="19037" y="17981"/>
                        </a:lnTo>
                        <a:cubicBezTo>
                          <a:pt x="19609" y="17981"/>
                          <a:pt x="20078" y="18401"/>
                          <a:pt x="20078" y="18915"/>
                        </a:cubicBezTo>
                        <a:cubicBezTo>
                          <a:pt x="20078" y="19428"/>
                          <a:pt x="19609" y="19849"/>
                          <a:pt x="19037" y="19849"/>
                        </a:cubicBezTo>
                        <a:close/>
                        <a:moveTo>
                          <a:pt x="19037" y="15178"/>
                        </a:moveTo>
                        <a:lnTo>
                          <a:pt x="15979" y="15178"/>
                        </a:lnTo>
                        <a:cubicBezTo>
                          <a:pt x="15406" y="15178"/>
                          <a:pt x="14938" y="14758"/>
                          <a:pt x="14938" y="14244"/>
                        </a:cubicBezTo>
                        <a:cubicBezTo>
                          <a:pt x="14938" y="13731"/>
                          <a:pt x="15406" y="13310"/>
                          <a:pt x="15979" y="13310"/>
                        </a:cubicBezTo>
                        <a:lnTo>
                          <a:pt x="19037" y="13310"/>
                        </a:lnTo>
                        <a:cubicBezTo>
                          <a:pt x="19609" y="13310"/>
                          <a:pt x="20078" y="13731"/>
                          <a:pt x="20078" y="14244"/>
                        </a:cubicBezTo>
                        <a:cubicBezTo>
                          <a:pt x="20078" y="14758"/>
                          <a:pt x="19609" y="15178"/>
                          <a:pt x="19037" y="15178"/>
                        </a:cubicBezTo>
                        <a:close/>
                        <a:moveTo>
                          <a:pt x="19037" y="10391"/>
                        </a:moveTo>
                        <a:lnTo>
                          <a:pt x="15979" y="10391"/>
                        </a:lnTo>
                        <a:cubicBezTo>
                          <a:pt x="15406" y="10391"/>
                          <a:pt x="14938" y="9971"/>
                          <a:pt x="14938" y="9457"/>
                        </a:cubicBezTo>
                        <a:cubicBezTo>
                          <a:pt x="14938" y="8944"/>
                          <a:pt x="15406" y="8523"/>
                          <a:pt x="15979" y="8523"/>
                        </a:cubicBezTo>
                        <a:lnTo>
                          <a:pt x="19037" y="8523"/>
                        </a:lnTo>
                        <a:cubicBezTo>
                          <a:pt x="19609" y="8523"/>
                          <a:pt x="20078" y="8944"/>
                          <a:pt x="20078" y="9457"/>
                        </a:cubicBezTo>
                        <a:cubicBezTo>
                          <a:pt x="20078" y="9971"/>
                          <a:pt x="19609" y="10391"/>
                          <a:pt x="19037" y="10391"/>
                        </a:cubicBezTo>
                        <a:close/>
                        <a:moveTo>
                          <a:pt x="20169" y="5838"/>
                        </a:moveTo>
                        <a:cubicBezTo>
                          <a:pt x="20169" y="6352"/>
                          <a:pt x="19700" y="6772"/>
                          <a:pt x="19128" y="6772"/>
                        </a:cubicBezTo>
                        <a:lnTo>
                          <a:pt x="2602" y="6772"/>
                        </a:lnTo>
                        <a:cubicBezTo>
                          <a:pt x="2030" y="6772"/>
                          <a:pt x="1561" y="6352"/>
                          <a:pt x="1561" y="5838"/>
                        </a:cubicBezTo>
                        <a:lnTo>
                          <a:pt x="1561" y="2218"/>
                        </a:lnTo>
                        <a:cubicBezTo>
                          <a:pt x="1561" y="1705"/>
                          <a:pt x="2030" y="1284"/>
                          <a:pt x="2602" y="1284"/>
                        </a:cubicBezTo>
                        <a:lnTo>
                          <a:pt x="19128" y="1284"/>
                        </a:lnTo>
                        <a:cubicBezTo>
                          <a:pt x="19700" y="1284"/>
                          <a:pt x="20169" y="1705"/>
                          <a:pt x="20169" y="2218"/>
                        </a:cubicBezTo>
                        <a:lnTo>
                          <a:pt x="20169" y="5838"/>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grpSp>
          </p:grpSp>
          <p:grpSp>
            <p:nvGrpSpPr>
              <p:cNvPr id="1047" name="Google Shape;1047;p48"/>
              <p:cNvGrpSpPr/>
              <p:nvPr/>
            </p:nvGrpSpPr>
            <p:grpSpPr>
              <a:xfrm>
                <a:off x="2088173" y="1208773"/>
                <a:ext cx="3694192" cy="1009926"/>
                <a:chOff x="-1" y="10255"/>
                <a:chExt cx="3694191" cy="1009925"/>
              </a:xfrm>
            </p:grpSpPr>
            <p:grpSp>
              <p:nvGrpSpPr>
                <p:cNvPr id="1048" name="Google Shape;1048;p48"/>
                <p:cNvGrpSpPr/>
                <p:nvPr/>
              </p:nvGrpSpPr>
              <p:grpSpPr>
                <a:xfrm>
                  <a:off x="1108843" y="39723"/>
                  <a:ext cx="2585347" cy="975134"/>
                  <a:chOff x="-2" y="39723"/>
                  <a:chExt cx="2585346" cy="975133"/>
                </a:xfrm>
              </p:grpSpPr>
              <p:sp>
                <p:nvSpPr>
                  <p:cNvPr id="1049" name="Google Shape;1049;p48"/>
                  <p:cNvSpPr/>
                  <p:nvPr/>
                </p:nvSpPr>
                <p:spPr>
                  <a:xfrm>
                    <a:off x="-2" y="39723"/>
                    <a:ext cx="1956792" cy="975133"/>
                  </a:xfrm>
                  <a:prstGeom prst="roundRect">
                    <a:avLst>
                      <a:gd name="adj" fmla="val 17206"/>
                    </a:avLst>
                  </a:prstGeom>
                  <a:solidFill>
                    <a:srgbClr val="00B050"/>
                  </a:solidFill>
                  <a:ln w="9525" cap="flat" cmpd="sng">
                    <a:solidFill>
                      <a:srgbClr val="BABABA"/>
                    </a:solidFill>
                    <a:prstDash val="solid"/>
                    <a:round/>
                    <a:headEnd type="none" w="sm" len="sm"/>
                    <a:tailEnd type="none" w="sm" len="sm"/>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Garamond"/>
                      <a:buNone/>
                      <a:tabLst/>
                      <a:defRPr/>
                    </a:pPr>
                    <a:r>
                      <a:rPr kumimoji="0" lang="en" sz="800" b="1" i="0" u="none" strike="noStrike" kern="0" cap="small" spc="0" normalizeH="0" baseline="0" noProof="0" dirty="0">
                        <a:ln>
                          <a:noFill/>
                        </a:ln>
                        <a:solidFill>
                          <a:srgbClr val="000000"/>
                        </a:solidFill>
                        <a:effectLst/>
                        <a:uLnTx/>
                        <a:uFillTx/>
                        <a:latin typeface="Garamond"/>
                        <a:ea typeface="Garamond"/>
                        <a:cs typeface="Garamond"/>
                        <a:sym typeface="Garamond"/>
                      </a:rPr>
                      <a:t>223,485 (₦’BN)</a:t>
                    </a:r>
                    <a:endParaRPr kumimoji="0" sz="800" b="1" i="0" u="none" strike="noStrike" kern="0" cap="small" spc="0" normalizeH="0" baseline="0" noProof="0" dirty="0">
                      <a:ln>
                        <a:noFill/>
                      </a:ln>
                      <a:solidFill>
                        <a:srgbClr val="000000"/>
                      </a:solidFill>
                      <a:effectLst/>
                      <a:uLnTx/>
                      <a:uFillTx/>
                      <a:latin typeface="Garamond"/>
                      <a:ea typeface="Garamond"/>
                      <a:cs typeface="Garamond"/>
                      <a:sym typeface="Garamond"/>
                    </a:endParaRPr>
                  </a:p>
                </p:txBody>
              </p:sp>
              <p:sp>
                <p:nvSpPr>
                  <p:cNvPr id="1050" name="Google Shape;1050;p48"/>
                  <p:cNvSpPr/>
                  <p:nvPr/>
                </p:nvSpPr>
                <p:spPr>
                  <a:xfrm>
                    <a:off x="51928" y="154214"/>
                    <a:ext cx="2533416" cy="722004"/>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17150" tIns="17150" rIns="17150" bIns="171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Calibri"/>
                      <a:buNone/>
                      <a:tabLst/>
                      <a:defRPr/>
                    </a:pPr>
                    <a:endParaRPr kumimoji="0" sz="1000" b="1" i="0" u="none" strike="noStrike" kern="0" cap="small" spc="0" normalizeH="0" baseline="0" noProof="0">
                      <a:ln>
                        <a:noFill/>
                      </a:ln>
                      <a:solidFill>
                        <a:srgbClr val="000000"/>
                      </a:solidFill>
                      <a:effectLst/>
                      <a:uLnTx/>
                      <a:uFillTx/>
                      <a:latin typeface="Garamond"/>
                      <a:ea typeface="Garamond"/>
                      <a:cs typeface="Garamond"/>
                      <a:sym typeface="Garamond"/>
                    </a:endParaRPr>
                  </a:p>
                </p:txBody>
              </p:sp>
            </p:grpSp>
            <p:grpSp>
              <p:nvGrpSpPr>
                <p:cNvPr id="1051" name="Google Shape;1051;p48"/>
                <p:cNvGrpSpPr/>
                <p:nvPr/>
              </p:nvGrpSpPr>
              <p:grpSpPr>
                <a:xfrm>
                  <a:off x="-1" y="10255"/>
                  <a:ext cx="1004617" cy="1009925"/>
                  <a:chOff x="0" y="0"/>
                  <a:chExt cx="1004615" cy="1009924"/>
                </a:xfrm>
              </p:grpSpPr>
              <p:sp>
                <p:nvSpPr>
                  <p:cNvPr id="1052" name="Google Shape;1052;p48"/>
                  <p:cNvSpPr/>
                  <p:nvPr/>
                </p:nvSpPr>
                <p:spPr>
                  <a:xfrm>
                    <a:off x="0" y="0"/>
                    <a:ext cx="1004615" cy="1009924"/>
                  </a:xfrm>
                  <a:prstGeom prst="roundRect">
                    <a:avLst>
                      <a:gd name="adj" fmla="val 6667"/>
                    </a:avLst>
                  </a:prstGeom>
                  <a:solidFill>
                    <a:srgbClr val="8A6705"/>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053" name="Google Shape;1053;p48"/>
                  <p:cNvSpPr/>
                  <p:nvPr/>
                </p:nvSpPr>
                <p:spPr>
                  <a:xfrm>
                    <a:off x="166672" y="544685"/>
                    <a:ext cx="178122" cy="156842"/>
                  </a:xfrm>
                  <a:custGeom>
                    <a:avLst/>
                    <a:gdLst/>
                    <a:ahLst/>
                    <a:cxnLst/>
                    <a:rect l="l" t="t" r="r" b="b"/>
                    <a:pathLst>
                      <a:path w="21600" h="21600" extrusionOk="0">
                        <a:moveTo>
                          <a:pt x="19421" y="0"/>
                        </a:moveTo>
                        <a:lnTo>
                          <a:pt x="0" y="0"/>
                        </a:lnTo>
                        <a:cubicBezTo>
                          <a:pt x="956" y="7858"/>
                          <a:pt x="3651" y="15283"/>
                          <a:pt x="7856" y="21600"/>
                        </a:cubicBezTo>
                        <a:lnTo>
                          <a:pt x="21600" y="5992"/>
                        </a:lnTo>
                        <a:cubicBezTo>
                          <a:pt x="20644" y="4125"/>
                          <a:pt x="19899" y="2106"/>
                          <a:pt x="19421"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054" name="Google Shape;1054;p48"/>
                  <p:cNvSpPr/>
                  <p:nvPr/>
                </p:nvSpPr>
                <p:spPr>
                  <a:xfrm>
                    <a:off x="297661" y="654393"/>
                    <a:ext cx="157631" cy="178281"/>
                  </a:xfrm>
                  <a:custGeom>
                    <a:avLst/>
                    <a:gdLst/>
                    <a:ahLst/>
                    <a:cxnLst/>
                    <a:rect l="l" t="t" r="r" b="b"/>
                    <a:pathLst>
                      <a:path w="21600" h="21600" extrusionOk="0">
                        <a:moveTo>
                          <a:pt x="15509" y="0"/>
                        </a:moveTo>
                        <a:lnTo>
                          <a:pt x="0" y="13732"/>
                        </a:lnTo>
                        <a:cubicBezTo>
                          <a:pt x="6307" y="17952"/>
                          <a:pt x="13738" y="20664"/>
                          <a:pt x="21600" y="21600"/>
                        </a:cubicBezTo>
                        <a:lnTo>
                          <a:pt x="21600" y="2196"/>
                        </a:lnTo>
                        <a:cubicBezTo>
                          <a:pt x="19462" y="1700"/>
                          <a:pt x="17431" y="974"/>
                          <a:pt x="15509"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055" name="Google Shape;1055;p48"/>
                  <p:cNvSpPr/>
                  <p:nvPr/>
                </p:nvSpPr>
                <p:spPr>
                  <a:xfrm>
                    <a:off x="548133" y="164956"/>
                    <a:ext cx="286887" cy="287044"/>
                  </a:xfrm>
                  <a:custGeom>
                    <a:avLst/>
                    <a:gdLst/>
                    <a:ahLst/>
                    <a:cxnLst/>
                    <a:rect l="l" t="t" r="r" b="b"/>
                    <a:pathLst>
                      <a:path w="21600" h="21600" extrusionOk="0">
                        <a:moveTo>
                          <a:pt x="83" y="0"/>
                        </a:moveTo>
                        <a:cubicBezTo>
                          <a:pt x="47" y="4413"/>
                          <a:pt x="12" y="10094"/>
                          <a:pt x="0" y="12075"/>
                        </a:cubicBezTo>
                        <a:cubicBezTo>
                          <a:pt x="4640" y="13332"/>
                          <a:pt x="8260" y="16962"/>
                          <a:pt x="9506" y="21600"/>
                        </a:cubicBezTo>
                        <a:lnTo>
                          <a:pt x="21600" y="21576"/>
                        </a:lnTo>
                        <a:cubicBezTo>
                          <a:pt x="20010" y="10415"/>
                          <a:pt x="11251" y="1625"/>
                          <a:pt x="83"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056" name="Google Shape;1056;p48"/>
                  <p:cNvSpPr/>
                  <p:nvPr/>
                </p:nvSpPr>
                <p:spPr>
                  <a:xfrm>
                    <a:off x="350152" y="180718"/>
                    <a:ext cx="104036" cy="119800"/>
                  </a:xfrm>
                  <a:custGeom>
                    <a:avLst/>
                    <a:gdLst/>
                    <a:ahLst/>
                    <a:cxnLst/>
                    <a:rect l="l" t="t" r="r" b="b"/>
                    <a:pathLst>
                      <a:path w="21600" h="21600" extrusionOk="0">
                        <a:moveTo>
                          <a:pt x="7789" y="0"/>
                        </a:moveTo>
                        <a:cubicBezTo>
                          <a:pt x="5138" y="824"/>
                          <a:pt x="2520" y="1791"/>
                          <a:pt x="0" y="2899"/>
                        </a:cubicBezTo>
                        <a:lnTo>
                          <a:pt x="21535" y="21600"/>
                        </a:lnTo>
                        <a:lnTo>
                          <a:pt x="21600" y="11994"/>
                        </a:lnTo>
                        <a:lnTo>
                          <a:pt x="7789"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057" name="Google Shape;1057;p48"/>
                  <p:cNvSpPr/>
                  <p:nvPr/>
                </p:nvSpPr>
                <p:spPr>
                  <a:xfrm>
                    <a:off x="295297" y="209408"/>
                    <a:ext cx="149749" cy="134774"/>
                  </a:xfrm>
                  <a:custGeom>
                    <a:avLst/>
                    <a:gdLst/>
                    <a:ahLst/>
                    <a:cxnLst/>
                    <a:rect l="l" t="t" r="r" b="b"/>
                    <a:pathLst>
                      <a:path w="21600" h="21600" extrusionOk="0">
                        <a:moveTo>
                          <a:pt x="4593" y="0"/>
                        </a:moveTo>
                        <a:cubicBezTo>
                          <a:pt x="3001" y="1061"/>
                          <a:pt x="1478" y="2223"/>
                          <a:pt x="0" y="3486"/>
                        </a:cubicBezTo>
                        <a:lnTo>
                          <a:pt x="16302" y="21600"/>
                        </a:lnTo>
                        <a:cubicBezTo>
                          <a:pt x="17985" y="20488"/>
                          <a:pt x="19758" y="19579"/>
                          <a:pt x="21600" y="18897"/>
                        </a:cubicBezTo>
                        <a:lnTo>
                          <a:pt x="4593"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058" name="Google Shape;1058;p48"/>
                  <p:cNvSpPr/>
                  <p:nvPr/>
                </p:nvSpPr>
                <p:spPr>
                  <a:xfrm>
                    <a:off x="414937" y="164482"/>
                    <a:ext cx="39567" cy="47291"/>
                  </a:xfrm>
                  <a:custGeom>
                    <a:avLst/>
                    <a:gdLst/>
                    <a:ahLst/>
                    <a:cxnLst/>
                    <a:rect l="l" t="t" r="r" b="b"/>
                    <a:pathLst>
                      <a:path w="21600" h="21600" extrusionOk="0">
                        <a:moveTo>
                          <a:pt x="0" y="3600"/>
                        </a:moveTo>
                        <a:lnTo>
                          <a:pt x="21514" y="21600"/>
                        </a:lnTo>
                        <a:lnTo>
                          <a:pt x="21600" y="0"/>
                        </a:lnTo>
                        <a:cubicBezTo>
                          <a:pt x="14285" y="864"/>
                          <a:pt x="7143" y="2016"/>
                          <a:pt x="0" y="360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059" name="Google Shape;1059;p48"/>
                  <p:cNvSpPr/>
                  <p:nvPr/>
                </p:nvSpPr>
                <p:spPr>
                  <a:xfrm>
                    <a:off x="249270" y="247396"/>
                    <a:ext cx="138400" cy="138401"/>
                  </a:xfrm>
                  <a:custGeom>
                    <a:avLst/>
                    <a:gdLst/>
                    <a:ahLst/>
                    <a:cxnLst/>
                    <a:rect l="l" t="t" r="r" b="b"/>
                    <a:pathLst>
                      <a:path w="21600" h="21600" extrusionOk="0">
                        <a:moveTo>
                          <a:pt x="4182" y="0"/>
                        </a:moveTo>
                        <a:cubicBezTo>
                          <a:pt x="3469" y="640"/>
                          <a:pt x="2755" y="1304"/>
                          <a:pt x="2067" y="1993"/>
                        </a:cubicBezTo>
                        <a:cubicBezTo>
                          <a:pt x="1353" y="2706"/>
                          <a:pt x="664" y="3444"/>
                          <a:pt x="0" y="4182"/>
                        </a:cubicBezTo>
                        <a:lnTo>
                          <a:pt x="17418" y="21600"/>
                        </a:lnTo>
                        <a:cubicBezTo>
                          <a:pt x="18672" y="20075"/>
                          <a:pt x="20050" y="18672"/>
                          <a:pt x="21600" y="17418"/>
                        </a:cubicBezTo>
                        <a:lnTo>
                          <a:pt x="4182"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060" name="Google Shape;1060;p48"/>
                  <p:cNvSpPr/>
                  <p:nvPr/>
                </p:nvSpPr>
                <p:spPr>
                  <a:xfrm>
                    <a:off x="166830" y="413063"/>
                    <a:ext cx="44611" cy="37045"/>
                  </a:xfrm>
                  <a:custGeom>
                    <a:avLst/>
                    <a:gdLst/>
                    <a:ahLst/>
                    <a:cxnLst/>
                    <a:rect l="l" t="t" r="r" b="b"/>
                    <a:pathLst>
                      <a:path w="21600" h="21600" extrusionOk="0">
                        <a:moveTo>
                          <a:pt x="3664" y="0"/>
                        </a:moveTo>
                        <a:cubicBezTo>
                          <a:pt x="2137" y="7077"/>
                          <a:pt x="916" y="14339"/>
                          <a:pt x="0" y="21600"/>
                        </a:cubicBezTo>
                        <a:lnTo>
                          <a:pt x="21600" y="21600"/>
                        </a:lnTo>
                        <a:lnTo>
                          <a:pt x="3664"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061" name="Google Shape;1061;p48"/>
                  <p:cNvSpPr/>
                  <p:nvPr/>
                </p:nvSpPr>
                <p:spPr>
                  <a:xfrm>
                    <a:off x="182908" y="348436"/>
                    <a:ext cx="117751" cy="101673"/>
                  </a:xfrm>
                  <a:custGeom>
                    <a:avLst/>
                    <a:gdLst/>
                    <a:ahLst/>
                    <a:cxnLst/>
                    <a:rect l="l" t="t" r="r" b="b"/>
                    <a:pathLst>
                      <a:path w="21600" h="21600" extrusionOk="0">
                        <a:moveTo>
                          <a:pt x="2920" y="0"/>
                        </a:moveTo>
                        <a:cubicBezTo>
                          <a:pt x="1793" y="2579"/>
                          <a:pt x="839" y="5224"/>
                          <a:pt x="0" y="7937"/>
                        </a:cubicBezTo>
                        <a:lnTo>
                          <a:pt x="11798" y="21600"/>
                        </a:lnTo>
                        <a:lnTo>
                          <a:pt x="21600" y="21600"/>
                        </a:lnTo>
                        <a:lnTo>
                          <a:pt x="2920"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062" name="Google Shape;1062;p48"/>
                  <p:cNvSpPr/>
                  <p:nvPr/>
                </p:nvSpPr>
                <p:spPr>
                  <a:xfrm>
                    <a:off x="211596" y="293739"/>
                    <a:ext cx="134617" cy="149750"/>
                  </a:xfrm>
                  <a:custGeom>
                    <a:avLst/>
                    <a:gdLst/>
                    <a:ahLst/>
                    <a:cxnLst/>
                    <a:rect l="l" t="t" r="r" b="b"/>
                    <a:pathLst>
                      <a:path w="21600" h="21600" extrusionOk="0">
                        <a:moveTo>
                          <a:pt x="3465" y="0"/>
                        </a:moveTo>
                        <a:cubicBezTo>
                          <a:pt x="2200" y="1478"/>
                          <a:pt x="1062" y="3001"/>
                          <a:pt x="0" y="4593"/>
                        </a:cubicBezTo>
                        <a:lnTo>
                          <a:pt x="18919" y="21600"/>
                        </a:lnTo>
                        <a:cubicBezTo>
                          <a:pt x="19577" y="19736"/>
                          <a:pt x="20487" y="17962"/>
                          <a:pt x="21600" y="16302"/>
                        </a:cubicBezTo>
                        <a:lnTo>
                          <a:pt x="3465"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063" name="Google Shape;1063;p48"/>
                  <p:cNvSpPr/>
                  <p:nvPr/>
                </p:nvSpPr>
                <p:spPr>
                  <a:xfrm>
                    <a:off x="622376" y="591869"/>
                    <a:ext cx="174969" cy="33313"/>
                  </a:xfrm>
                  <a:prstGeom prst="rect">
                    <a:avLst/>
                  </a:pr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064" name="Google Shape;1064;p48"/>
                  <p:cNvSpPr/>
                  <p:nvPr/>
                </p:nvSpPr>
                <p:spPr>
                  <a:xfrm>
                    <a:off x="578240" y="554141"/>
                    <a:ext cx="261666" cy="291615"/>
                  </a:xfrm>
                  <a:custGeom>
                    <a:avLst/>
                    <a:gdLst/>
                    <a:ahLst/>
                    <a:cxnLst/>
                    <a:rect l="l" t="t" r="r" b="b"/>
                    <a:pathLst>
                      <a:path w="21600" h="21600" extrusionOk="0">
                        <a:moveTo>
                          <a:pt x="18737" y="0"/>
                        </a:moveTo>
                        <a:lnTo>
                          <a:pt x="2863" y="0"/>
                        </a:lnTo>
                        <a:cubicBezTo>
                          <a:pt x="1275" y="0"/>
                          <a:pt x="0" y="1144"/>
                          <a:pt x="0" y="2569"/>
                        </a:cubicBezTo>
                        <a:lnTo>
                          <a:pt x="0" y="19031"/>
                        </a:lnTo>
                        <a:cubicBezTo>
                          <a:pt x="0" y="20456"/>
                          <a:pt x="1275" y="21600"/>
                          <a:pt x="2863" y="21600"/>
                        </a:cubicBezTo>
                        <a:lnTo>
                          <a:pt x="18737" y="21600"/>
                        </a:lnTo>
                        <a:cubicBezTo>
                          <a:pt x="20325" y="21600"/>
                          <a:pt x="21600" y="20456"/>
                          <a:pt x="21600" y="19031"/>
                        </a:cubicBezTo>
                        <a:lnTo>
                          <a:pt x="21600" y="2569"/>
                        </a:lnTo>
                        <a:cubicBezTo>
                          <a:pt x="21600" y="1144"/>
                          <a:pt x="20325" y="0"/>
                          <a:pt x="18737" y="0"/>
                        </a:cubicBezTo>
                        <a:close/>
                        <a:moveTo>
                          <a:pt x="5595" y="19849"/>
                        </a:moveTo>
                        <a:lnTo>
                          <a:pt x="2537" y="19849"/>
                        </a:lnTo>
                        <a:cubicBezTo>
                          <a:pt x="1965" y="19849"/>
                          <a:pt x="1496" y="19428"/>
                          <a:pt x="1496" y="18915"/>
                        </a:cubicBezTo>
                        <a:cubicBezTo>
                          <a:pt x="1496" y="18401"/>
                          <a:pt x="1965" y="17981"/>
                          <a:pt x="2537" y="17981"/>
                        </a:cubicBezTo>
                        <a:lnTo>
                          <a:pt x="5595" y="17981"/>
                        </a:lnTo>
                        <a:cubicBezTo>
                          <a:pt x="6168" y="17981"/>
                          <a:pt x="6636" y="18401"/>
                          <a:pt x="6636" y="18915"/>
                        </a:cubicBezTo>
                        <a:cubicBezTo>
                          <a:pt x="6636" y="19428"/>
                          <a:pt x="6181" y="19849"/>
                          <a:pt x="5595" y="19849"/>
                        </a:cubicBezTo>
                        <a:close/>
                        <a:moveTo>
                          <a:pt x="5595" y="15178"/>
                        </a:moveTo>
                        <a:lnTo>
                          <a:pt x="2537" y="15178"/>
                        </a:lnTo>
                        <a:cubicBezTo>
                          <a:pt x="1965" y="15178"/>
                          <a:pt x="1496" y="14758"/>
                          <a:pt x="1496" y="14244"/>
                        </a:cubicBezTo>
                        <a:cubicBezTo>
                          <a:pt x="1496" y="13731"/>
                          <a:pt x="1965" y="13310"/>
                          <a:pt x="2537" y="13310"/>
                        </a:cubicBezTo>
                        <a:lnTo>
                          <a:pt x="5595" y="13310"/>
                        </a:lnTo>
                        <a:cubicBezTo>
                          <a:pt x="6168" y="13310"/>
                          <a:pt x="6636" y="13731"/>
                          <a:pt x="6636" y="14244"/>
                        </a:cubicBezTo>
                        <a:cubicBezTo>
                          <a:pt x="6636" y="14758"/>
                          <a:pt x="6181" y="15178"/>
                          <a:pt x="5595" y="15178"/>
                        </a:cubicBezTo>
                        <a:close/>
                        <a:moveTo>
                          <a:pt x="5595" y="10391"/>
                        </a:moveTo>
                        <a:lnTo>
                          <a:pt x="2537" y="10391"/>
                        </a:lnTo>
                        <a:cubicBezTo>
                          <a:pt x="1965" y="10391"/>
                          <a:pt x="1496" y="9971"/>
                          <a:pt x="1496" y="9457"/>
                        </a:cubicBezTo>
                        <a:cubicBezTo>
                          <a:pt x="1496" y="8944"/>
                          <a:pt x="1965" y="8523"/>
                          <a:pt x="2537" y="8523"/>
                        </a:cubicBezTo>
                        <a:lnTo>
                          <a:pt x="5595" y="8523"/>
                        </a:lnTo>
                        <a:cubicBezTo>
                          <a:pt x="6168" y="8523"/>
                          <a:pt x="6636" y="8944"/>
                          <a:pt x="6636" y="9457"/>
                        </a:cubicBezTo>
                        <a:cubicBezTo>
                          <a:pt x="6636" y="9971"/>
                          <a:pt x="6181" y="10391"/>
                          <a:pt x="5595" y="10391"/>
                        </a:cubicBezTo>
                        <a:close/>
                        <a:moveTo>
                          <a:pt x="12309" y="19849"/>
                        </a:moveTo>
                        <a:lnTo>
                          <a:pt x="9252" y="19849"/>
                        </a:lnTo>
                        <a:cubicBezTo>
                          <a:pt x="8679" y="19849"/>
                          <a:pt x="8211" y="19428"/>
                          <a:pt x="8211" y="18915"/>
                        </a:cubicBezTo>
                        <a:cubicBezTo>
                          <a:pt x="8211" y="18401"/>
                          <a:pt x="8679" y="17981"/>
                          <a:pt x="9252" y="17981"/>
                        </a:cubicBezTo>
                        <a:lnTo>
                          <a:pt x="12309" y="17981"/>
                        </a:lnTo>
                        <a:cubicBezTo>
                          <a:pt x="12882" y="17981"/>
                          <a:pt x="13350" y="18401"/>
                          <a:pt x="13350" y="18915"/>
                        </a:cubicBezTo>
                        <a:cubicBezTo>
                          <a:pt x="13350" y="19428"/>
                          <a:pt x="12882" y="19849"/>
                          <a:pt x="12309" y="19849"/>
                        </a:cubicBezTo>
                        <a:close/>
                        <a:moveTo>
                          <a:pt x="12309" y="15178"/>
                        </a:moveTo>
                        <a:lnTo>
                          <a:pt x="9252" y="15178"/>
                        </a:lnTo>
                        <a:cubicBezTo>
                          <a:pt x="8679" y="15178"/>
                          <a:pt x="8211" y="14758"/>
                          <a:pt x="8211" y="14244"/>
                        </a:cubicBezTo>
                        <a:cubicBezTo>
                          <a:pt x="8211" y="13731"/>
                          <a:pt x="8679" y="13310"/>
                          <a:pt x="9252" y="13310"/>
                        </a:cubicBezTo>
                        <a:lnTo>
                          <a:pt x="12309" y="13310"/>
                        </a:lnTo>
                        <a:cubicBezTo>
                          <a:pt x="12882" y="13310"/>
                          <a:pt x="13350" y="13731"/>
                          <a:pt x="13350" y="14244"/>
                        </a:cubicBezTo>
                        <a:cubicBezTo>
                          <a:pt x="13350" y="14758"/>
                          <a:pt x="12882" y="15178"/>
                          <a:pt x="12309" y="15178"/>
                        </a:cubicBezTo>
                        <a:close/>
                        <a:moveTo>
                          <a:pt x="12309" y="10391"/>
                        </a:moveTo>
                        <a:lnTo>
                          <a:pt x="9252" y="10391"/>
                        </a:lnTo>
                        <a:cubicBezTo>
                          <a:pt x="8679" y="10391"/>
                          <a:pt x="8211" y="9971"/>
                          <a:pt x="8211" y="9457"/>
                        </a:cubicBezTo>
                        <a:cubicBezTo>
                          <a:pt x="8211" y="8944"/>
                          <a:pt x="8679" y="8523"/>
                          <a:pt x="9252" y="8523"/>
                        </a:cubicBezTo>
                        <a:lnTo>
                          <a:pt x="12309" y="8523"/>
                        </a:lnTo>
                        <a:cubicBezTo>
                          <a:pt x="12882" y="8523"/>
                          <a:pt x="13350" y="8944"/>
                          <a:pt x="13350" y="9457"/>
                        </a:cubicBezTo>
                        <a:cubicBezTo>
                          <a:pt x="13350" y="9971"/>
                          <a:pt x="12882" y="10391"/>
                          <a:pt x="12309" y="10391"/>
                        </a:cubicBezTo>
                        <a:close/>
                        <a:moveTo>
                          <a:pt x="19037" y="19849"/>
                        </a:moveTo>
                        <a:lnTo>
                          <a:pt x="15979" y="19849"/>
                        </a:lnTo>
                        <a:cubicBezTo>
                          <a:pt x="15406" y="19849"/>
                          <a:pt x="14938" y="19428"/>
                          <a:pt x="14938" y="18915"/>
                        </a:cubicBezTo>
                        <a:cubicBezTo>
                          <a:pt x="14938" y="18401"/>
                          <a:pt x="15406" y="17981"/>
                          <a:pt x="15979" y="17981"/>
                        </a:cubicBezTo>
                        <a:lnTo>
                          <a:pt x="19037" y="17981"/>
                        </a:lnTo>
                        <a:cubicBezTo>
                          <a:pt x="19609" y="17981"/>
                          <a:pt x="20078" y="18401"/>
                          <a:pt x="20078" y="18915"/>
                        </a:cubicBezTo>
                        <a:cubicBezTo>
                          <a:pt x="20078" y="19428"/>
                          <a:pt x="19609" y="19849"/>
                          <a:pt x="19037" y="19849"/>
                        </a:cubicBezTo>
                        <a:close/>
                        <a:moveTo>
                          <a:pt x="19037" y="15178"/>
                        </a:moveTo>
                        <a:lnTo>
                          <a:pt x="15979" y="15178"/>
                        </a:lnTo>
                        <a:cubicBezTo>
                          <a:pt x="15406" y="15178"/>
                          <a:pt x="14938" y="14758"/>
                          <a:pt x="14938" y="14244"/>
                        </a:cubicBezTo>
                        <a:cubicBezTo>
                          <a:pt x="14938" y="13731"/>
                          <a:pt x="15406" y="13310"/>
                          <a:pt x="15979" y="13310"/>
                        </a:cubicBezTo>
                        <a:lnTo>
                          <a:pt x="19037" y="13310"/>
                        </a:lnTo>
                        <a:cubicBezTo>
                          <a:pt x="19609" y="13310"/>
                          <a:pt x="20078" y="13731"/>
                          <a:pt x="20078" y="14244"/>
                        </a:cubicBezTo>
                        <a:cubicBezTo>
                          <a:pt x="20078" y="14758"/>
                          <a:pt x="19609" y="15178"/>
                          <a:pt x="19037" y="15178"/>
                        </a:cubicBezTo>
                        <a:close/>
                        <a:moveTo>
                          <a:pt x="19037" y="10391"/>
                        </a:moveTo>
                        <a:lnTo>
                          <a:pt x="15979" y="10391"/>
                        </a:lnTo>
                        <a:cubicBezTo>
                          <a:pt x="15406" y="10391"/>
                          <a:pt x="14938" y="9971"/>
                          <a:pt x="14938" y="9457"/>
                        </a:cubicBezTo>
                        <a:cubicBezTo>
                          <a:pt x="14938" y="8944"/>
                          <a:pt x="15406" y="8523"/>
                          <a:pt x="15979" y="8523"/>
                        </a:cubicBezTo>
                        <a:lnTo>
                          <a:pt x="19037" y="8523"/>
                        </a:lnTo>
                        <a:cubicBezTo>
                          <a:pt x="19609" y="8523"/>
                          <a:pt x="20078" y="8944"/>
                          <a:pt x="20078" y="9457"/>
                        </a:cubicBezTo>
                        <a:cubicBezTo>
                          <a:pt x="20078" y="9971"/>
                          <a:pt x="19609" y="10391"/>
                          <a:pt x="19037" y="10391"/>
                        </a:cubicBezTo>
                        <a:close/>
                        <a:moveTo>
                          <a:pt x="20169" y="5838"/>
                        </a:moveTo>
                        <a:cubicBezTo>
                          <a:pt x="20169" y="6352"/>
                          <a:pt x="19700" y="6772"/>
                          <a:pt x="19128" y="6772"/>
                        </a:cubicBezTo>
                        <a:lnTo>
                          <a:pt x="2602" y="6772"/>
                        </a:lnTo>
                        <a:cubicBezTo>
                          <a:pt x="2030" y="6772"/>
                          <a:pt x="1561" y="6352"/>
                          <a:pt x="1561" y="5838"/>
                        </a:cubicBezTo>
                        <a:lnTo>
                          <a:pt x="1561" y="2218"/>
                        </a:lnTo>
                        <a:cubicBezTo>
                          <a:pt x="1561" y="1705"/>
                          <a:pt x="2030" y="1284"/>
                          <a:pt x="2602" y="1284"/>
                        </a:cubicBezTo>
                        <a:lnTo>
                          <a:pt x="19128" y="1284"/>
                        </a:lnTo>
                        <a:cubicBezTo>
                          <a:pt x="19700" y="1284"/>
                          <a:pt x="20169" y="1705"/>
                          <a:pt x="20169" y="2218"/>
                        </a:cubicBezTo>
                        <a:lnTo>
                          <a:pt x="20169" y="5838"/>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grpSp>
          </p:grpSp>
          <p:sp>
            <p:nvSpPr>
              <p:cNvPr id="1065" name="Google Shape;1065;p48"/>
              <p:cNvSpPr/>
              <p:nvPr/>
            </p:nvSpPr>
            <p:spPr>
              <a:xfrm>
                <a:off x="-1" y="171045"/>
                <a:ext cx="1825644" cy="787642"/>
              </a:xfrm>
              <a:custGeom>
                <a:avLst/>
                <a:gdLst/>
                <a:ahLst/>
                <a:cxnLst/>
                <a:rect l="l" t="t" r="r" b="b"/>
                <a:pathLst>
                  <a:path w="21600" h="120000" extrusionOk="0">
                    <a:moveTo>
                      <a:pt x="0" y="0"/>
                    </a:moveTo>
                    <a:lnTo>
                      <a:pt x="21600" y="0"/>
                    </a:lnTo>
                    <a:lnTo>
                      <a:pt x="21600" y="0"/>
                    </a:lnTo>
                    <a:lnTo>
                      <a:pt x="0" y="0"/>
                    </a:lnTo>
                    <a:close/>
                  </a:path>
                </a:pathLst>
              </a:custGeom>
              <a:noFill/>
              <a:ln w="25400" cap="flat" cmpd="sng">
                <a:solidFill>
                  <a:srgbClr val="22BF00"/>
                </a:solidFill>
                <a:prstDash val="solid"/>
                <a:miter lim="400000"/>
                <a:headEnd type="none" w="sm" len="sm"/>
                <a:tailEnd type="none" w="sm" len="sm"/>
              </a:ln>
            </p:spPr>
            <p:txBody>
              <a:bodyPr spcFirstLastPara="1" wrap="square" lIns="45725" tIns="45725" rIns="45725" bIns="457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Garamond"/>
                  <a:buNone/>
                  <a:tabLst/>
                  <a:defRPr/>
                </a:pPr>
                <a:r>
                  <a:rPr kumimoji="0" lang="en" sz="800" b="0" i="0" u="none" strike="noStrike" kern="0" cap="small" spc="0" normalizeH="0" baseline="0" noProof="0">
                    <a:ln>
                      <a:noFill/>
                    </a:ln>
                    <a:solidFill>
                      <a:srgbClr val="000000"/>
                    </a:solidFill>
                    <a:effectLst/>
                    <a:uLnTx/>
                    <a:uFillTx/>
                    <a:latin typeface="Garamond"/>
                    <a:ea typeface="Garamond"/>
                    <a:cs typeface="Garamond"/>
                    <a:sym typeface="Garamond"/>
                  </a:rPr>
                  <a:t>Provision</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66" name="Google Shape;1066;p48"/>
              <p:cNvSpPr/>
              <p:nvPr/>
            </p:nvSpPr>
            <p:spPr>
              <a:xfrm>
                <a:off x="-1" y="1369563"/>
                <a:ext cx="1825644" cy="787642"/>
              </a:xfrm>
              <a:custGeom>
                <a:avLst/>
                <a:gdLst/>
                <a:ahLst/>
                <a:cxnLst/>
                <a:rect l="l" t="t" r="r" b="b"/>
                <a:pathLst>
                  <a:path w="21600" h="120000" extrusionOk="0">
                    <a:moveTo>
                      <a:pt x="0" y="0"/>
                    </a:moveTo>
                    <a:lnTo>
                      <a:pt x="21600" y="0"/>
                    </a:lnTo>
                    <a:lnTo>
                      <a:pt x="21600" y="0"/>
                    </a:lnTo>
                    <a:lnTo>
                      <a:pt x="0" y="0"/>
                    </a:lnTo>
                    <a:close/>
                  </a:path>
                </a:pathLst>
              </a:custGeom>
              <a:noFill/>
              <a:ln w="25400" cap="flat" cmpd="sng">
                <a:solidFill>
                  <a:srgbClr val="1A77B9"/>
                </a:solidFill>
                <a:prstDash val="solid"/>
                <a:miter lim="400000"/>
                <a:headEnd type="none" w="sm" len="sm"/>
                <a:tailEnd type="none" w="sm" len="sm"/>
              </a:ln>
            </p:spPr>
            <p:txBody>
              <a:bodyPr spcFirstLastPara="1" wrap="square" lIns="45725" tIns="45725" rIns="45725" bIns="457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Garamond"/>
                  <a:buNone/>
                  <a:tabLst/>
                  <a:defRPr/>
                </a:pPr>
                <a:r>
                  <a:rPr kumimoji="0" lang="en" sz="800" b="0" i="0" u="none" strike="noStrike" kern="0" cap="small" spc="0" normalizeH="0" baseline="0" noProof="0">
                    <a:ln>
                      <a:noFill/>
                    </a:ln>
                    <a:solidFill>
                      <a:srgbClr val="000000"/>
                    </a:solidFill>
                    <a:effectLst/>
                    <a:uLnTx/>
                    <a:uFillTx/>
                    <a:latin typeface="Garamond"/>
                    <a:ea typeface="Garamond"/>
                    <a:cs typeface="Garamond"/>
                    <a:sym typeface="Garamond"/>
                  </a:rPr>
                  <a:t>Actual</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067" name="Google Shape;1067;p48"/>
            <p:cNvSpPr txBox="1"/>
            <p:nvPr/>
          </p:nvSpPr>
          <p:spPr>
            <a:xfrm>
              <a:off x="3036245" y="6143881"/>
              <a:ext cx="6119400" cy="390900"/>
            </a:xfrm>
            <a:prstGeom prst="rect">
              <a:avLst/>
            </a:prstGeom>
            <a:noFill/>
            <a:ln>
              <a:noFill/>
            </a:ln>
          </p:spPr>
          <p:txBody>
            <a:bodyPr spcFirstLastPara="1" wrap="square" lIns="17150" tIns="17150" rIns="17150" bIns="1715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Garamond"/>
                <a:buNone/>
                <a:tabLst/>
                <a:defRPr/>
              </a:pPr>
              <a:r>
                <a:rPr kumimoji="0" lang="en" sz="800" b="1" i="0" u="none" strike="noStrike" kern="0" cap="small" spc="0" normalizeH="0" baseline="0" noProof="0">
                  <a:ln>
                    <a:noFill/>
                  </a:ln>
                  <a:solidFill>
                    <a:srgbClr val="000000"/>
                  </a:solidFill>
                  <a:effectLst/>
                  <a:uLnTx/>
                  <a:uFillTx/>
                  <a:latin typeface="Garamond"/>
                  <a:ea typeface="Garamond"/>
                  <a:cs typeface="Garamond"/>
                  <a:sym typeface="Garamond"/>
                </a:rPr>
                <a:t>REPAYMENTS</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068" name="Google Shape;1068;p48"/>
          <p:cNvSpPr txBox="1"/>
          <p:nvPr/>
        </p:nvSpPr>
        <p:spPr>
          <a:xfrm>
            <a:off x="1037986" y="2221712"/>
            <a:ext cx="565800" cy="173100"/>
          </a:xfrm>
          <a:prstGeom prst="rect">
            <a:avLst/>
          </a:prstGeom>
          <a:noFill/>
          <a:ln>
            <a:noFill/>
          </a:ln>
        </p:spPr>
        <p:txBody>
          <a:bodyPr spcFirstLastPara="1" wrap="square" lIns="17150" tIns="17150" rIns="17150" bIns="1715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Trebuchet MS"/>
              <a:buNone/>
              <a:tabLst/>
              <a:defRPr/>
            </a:pPr>
            <a:r>
              <a:rPr kumimoji="0" lang="en" sz="900" b="1" i="0" u="none" strike="noStrike" kern="0" cap="small" spc="0" normalizeH="0" baseline="0" noProof="0" dirty="0">
                <a:ln>
                  <a:noFill/>
                </a:ln>
                <a:solidFill>
                  <a:srgbClr val="000000"/>
                </a:solidFill>
                <a:effectLst/>
                <a:uLnTx/>
                <a:uFillTx/>
                <a:latin typeface="Trebuchet MS"/>
                <a:ea typeface="Trebuchet MS"/>
                <a:cs typeface="Trebuchet MS"/>
                <a:sym typeface="Trebuchet MS"/>
              </a:rPr>
              <a:t>93%</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69" name="Google Shape;1069;p48"/>
          <p:cNvSpPr txBox="1"/>
          <p:nvPr/>
        </p:nvSpPr>
        <p:spPr>
          <a:xfrm>
            <a:off x="1016054" y="3383329"/>
            <a:ext cx="565800" cy="173100"/>
          </a:xfrm>
          <a:prstGeom prst="rect">
            <a:avLst/>
          </a:prstGeom>
          <a:noFill/>
          <a:ln>
            <a:noFill/>
          </a:ln>
        </p:spPr>
        <p:txBody>
          <a:bodyPr spcFirstLastPara="1" wrap="square" lIns="17150" tIns="17150" rIns="17150" bIns="1715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Trebuchet MS"/>
              <a:buNone/>
              <a:tabLst/>
              <a:defRPr/>
            </a:pPr>
            <a:r>
              <a:rPr kumimoji="0" lang="en" sz="900" b="1" i="0" u="none" strike="noStrike" kern="0" cap="small" spc="0" normalizeH="0" baseline="0" noProof="0" dirty="0">
                <a:ln>
                  <a:noFill/>
                </a:ln>
                <a:solidFill>
                  <a:srgbClr val="000000"/>
                </a:solidFill>
                <a:effectLst/>
                <a:uLnTx/>
                <a:uFillTx/>
                <a:latin typeface="Trebuchet MS"/>
                <a:ea typeface="Trebuchet MS"/>
                <a:cs typeface="Trebuchet MS"/>
                <a:sym typeface="Trebuchet MS"/>
              </a:rPr>
              <a:t>100%</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70" name="Google Shape;1070;p48"/>
          <p:cNvSpPr/>
          <p:nvPr/>
        </p:nvSpPr>
        <p:spPr>
          <a:xfrm>
            <a:off x="537340" y="4418351"/>
            <a:ext cx="8069328" cy="562410"/>
          </a:xfrm>
          <a:custGeom>
            <a:avLst/>
            <a:gdLst/>
            <a:ahLst/>
            <a:cxnLst/>
            <a:rect l="l" t="t" r="r" b="b"/>
            <a:pathLst>
              <a:path w="21600" h="21600" extrusionOk="0">
                <a:moveTo>
                  <a:pt x="20151" y="0"/>
                </a:moveTo>
                <a:lnTo>
                  <a:pt x="19710" y="2711"/>
                </a:lnTo>
                <a:lnTo>
                  <a:pt x="64" y="2711"/>
                </a:lnTo>
                <a:cubicBezTo>
                  <a:pt x="29" y="2711"/>
                  <a:pt x="0" y="2887"/>
                  <a:pt x="0" y="3103"/>
                </a:cubicBezTo>
                <a:lnTo>
                  <a:pt x="0" y="21208"/>
                </a:lnTo>
                <a:cubicBezTo>
                  <a:pt x="0" y="21425"/>
                  <a:pt x="29" y="21600"/>
                  <a:pt x="64" y="21600"/>
                </a:cubicBezTo>
                <a:lnTo>
                  <a:pt x="21536" y="21600"/>
                </a:lnTo>
                <a:cubicBezTo>
                  <a:pt x="21571" y="21600"/>
                  <a:pt x="21600" y="21425"/>
                  <a:pt x="21600" y="21208"/>
                </a:cubicBezTo>
                <a:lnTo>
                  <a:pt x="21600" y="3103"/>
                </a:lnTo>
                <a:cubicBezTo>
                  <a:pt x="21600" y="2887"/>
                  <a:pt x="21571" y="2711"/>
                  <a:pt x="21536" y="2711"/>
                </a:cubicBezTo>
                <a:lnTo>
                  <a:pt x="20591" y="2711"/>
                </a:lnTo>
                <a:lnTo>
                  <a:pt x="20151" y="0"/>
                </a:lnTo>
                <a:close/>
              </a:path>
            </a:pathLst>
          </a:custGeom>
          <a:solidFill>
            <a:srgbClr val="FFFFFF"/>
          </a:solidFill>
          <a:ln>
            <a:noFill/>
          </a:ln>
          <a:effectLst>
            <a:outerShdw blurRad="76200" dist="30504" dir="5400000" rotWithShape="0">
              <a:srgbClr val="000000"/>
            </a:outerShdw>
          </a:effectLst>
        </p:spPr>
        <p:txBody>
          <a:bodyPr spcFirstLastPara="1" wrap="square" lIns="14300" tIns="14300" rIns="14300" bIns="14300" anchor="ctr" anchorCtr="0">
            <a:noAutofit/>
          </a:bodyPr>
          <a:lstStyle/>
          <a:p>
            <a:pPr marL="241300" marR="0" lvl="1" indent="-107950" algn="l" defTabSz="914400" rtl="0" eaLnBrk="1" fontAlgn="auto" latinLnBrk="0" hangingPunct="1">
              <a:lnSpc>
                <a:spcPct val="140000"/>
              </a:lnSpc>
              <a:spcBef>
                <a:spcPts val="0"/>
              </a:spcBef>
              <a:spcAft>
                <a:spcPts val="0"/>
              </a:spcAft>
              <a:buClr>
                <a:srgbClr val="1A77B9"/>
              </a:buClr>
              <a:buSzPts val="900"/>
              <a:buFont typeface="Helvetica Neue"/>
              <a:buChar char="▹"/>
              <a:tabLst/>
              <a:defRPr/>
            </a:pPr>
            <a:r>
              <a:rPr kumimoji="0" lang="en" sz="900" b="0" i="0" u="none" strike="noStrike" kern="0" cap="none" spc="0" normalizeH="0" baseline="0" noProof="0" dirty="0">
                <a:ln>
                  <a:noFill/>
                </a:ln>
                <a:solidFill>
                  <a:srgbClr val="000000"/>
                </a:solidFill>
                <a:effectLst/>
                <a:uLnTx/>
                <a:uFillTx/>
                <a:latin typeface="Trebuchet MS"/>
                <a:ea typeface="Trebuchet MS"/>
                <a:cs typeface="Trebuchet MS"/>
                <a:sym typeface="Trebuchet MS"/>
              </a:rPr>
              <a:t>The Total Capital Expenditure performed at 94% / ₦950,298bn as at end of the 4</a:t>
            </a:r>
            <a:r>
              <a:rPr kumimoji="0" lang="en" sz="900" b="0" i="0" u="none" strike="noStrike" kern="0" cap="none" spc="0" normalizeH="0" baseline="30000" noProof="0" dirty="0">
                <a:ln>
                  <a:noFill/>
                </a:ln>
                <a:solidFill>
                  <a:srgbClr val="000000"/>
                </a:solidFill>
                <a:effectLst/>
                <a:uLnTx/>
                <a:uFillTx/>
                <a:latin typeface="Trebuchet MS"/>
                <a:ea typeface="Trebuchet MS"/>
                <a:cs typeface="Trebuchet MS"/>
                <a:sym typeface="Trebuchet MS"/>
              </a:rPr>
              <a:t>th</a:t>
            </a:r>
            <a:r>
              <a:rPr kumimoji="0" lang="en" sz="900" b="0" i="0" u="none" strike="noStrike" kern="0" cap="none" spc="0" normalizeH="0" baseline="0" noProof="0" dirty="0">
                <a:ln>
                  <a:noFill/>
                </a:ln>
                <a:solidFill>
                  <a:srgbClr val="000000"/>
                </a:solidFill>
                <a:effectLst/>
                <a:uLnTx/>
                <a:uFillTx/>
                <a:latin typeface="Trebuchet MS"/>
                <a:ea typeface="Trebuchet MS"/>
                <a:cs typeface="Trebuchet MS"/>
                <a:sym typeface="Trebuchet MS"/>
              </a:rPr>
              <a:t> Quarter/Full Year 2023. However, the core Capital also performed at 104%.</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6" name="Rounded Rectangle 125"/>
          <p:cNvSpPr/>
          <p:nvPr/>
        </p:nvSpPr>
        <p:spPr>
          <a:xfrm>
            <a:off x="3440702" y="1553654"/>
            <a:ext cx="684814" cy="33654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1" dirty="0">
                <a:solidFill>
                  <a:srgbClr val="000000"/>
                </a:solidFill>
                <a:latin typeface="Garamond"/>
              </a:rPr>
              <a:t>950,298</a:t>
            </a:r>
            <a:r>
              <a:rPr lang="en-US" sz="1800" b="1" i="0" u="none" strike="noStrike" dirty="0">
                <a:solidFill>
                  <a:srgbClr val="000000"/>
                </a:solidFill>
                <a:effectLst/>
                <a:latin typeface="Arial" panose="020B0604020202020204" pitchFamily="34" charset="0"/>
              </a:rPr>
              <a:t> </a:t>
            </a:r>
            <a:endParaRPr kumimoji="0" lang="en-US" sz="1200" b="1" i="0" u="none" strike="noStrike" kern="0" cap="none" spc="0" normalizeH="0" baseline="0" noProof="0" dirty="0">
              <a:ln>
                <a:noFill/>
              </a:ln>
              <a:solidFill>
                <a:srgbClr val="000000"/>
              </a:solidFill>
              <a:effectLst/>
              <a:uLnTx/>
              <a:uFillTx/>
              <a:latin typeface="Garamond"/>
              <a:ea typeface="Garamond"/>
              <a:cs typeface="Garamond"/>
              <a:sym typeface="Arial"/>
            </a:endParaRPr>
          </a:p>
        </p:txBody>
      </p:sp>
      <p:sp>
        <p:nvSpPr>
          <p:cNvPr id="127" name="Rounded Rectangle 126"/>
          <p:cNvSpPr/>
          <p:nvPr/>
        </p:nvSpPr>
        <p:spPr>
          <a:xfrm>
            <a:off x="2495305" y="1561171"/>
            <a:ext cx="805456" cy="26900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Garamond"/>
                <a:ea typeface="Garamond"/>
                <a:cs typeface="Garamond"/>
                <a:sym typeface="Arial"/>
              </a:rPr>
              <a:t>1.006,796</a:t>
            </a:r>
          </a:p>
        </p:txBody>
      </p:sp>
      <p:sp>
        <p:nvSpPr>
          <p:cNvPr id="128" name="Rounded Rectangle 127"/>
          <p:cNvSpPr/>
          <p:nvPr/>
        </p:nvSpPr>
        <p:spPr>
          <a:xfrm>
            <a:off x="1657365" y="1578904"/>
            <a:ext cx="805456" cy="28543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Garamond"/>
                <a:ea typeface="Garamond"/>
                <a:cs typeface="Garamond"/>
                <a:sym typeface="Arial"/>
              </a:rPr>
              <a:t>1.006,796</a:t>
            </a:r>
          </a:p>
        </p:txBody>
      </p:sp>
      <p:sp>
        <p:nvSpPr>
          <p:cNvPr id="129" name="Rounded Rectangle 128"/>
          <p:cNvSpPr/>
          <p:nvPr/>
        </p:nvSpPr>
        <p:spPr>
          <a:xfrm>
            <a:off x="871481" y="1548165"/>
            <a:ext cx="684814" cy="33654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Garamond"/>
                <a:ea typeface="Garamond"/>
                <a:cs typeface="Garamond"/>
                <a:sym typeface="Arial"/>
              </a:rPr>
              <a:t>2023</a:t>
            </a:r>
          </a:p>
        </p:txBody>
      </p:sp>
      <p:grpSp>
        <p:nvGrpSpPr>
          <p:cNvPr id="2" name="Group 1">
            <a:extLst>
              <a:ext uri="{FF2B5EF4-FFF2-40B4-BE49-F238E27FC236}">
                <a16:creationId xmlns:a16="http://schemas.microsoft.com/office/drawing/2014/main" id="{0E5F34CA-05C9-7E3F-E8D2-662B4F86CAA6}"/>
              </a:ext>
            </a:extLst>
          </p:cNvPr>
          <p:cNvGrpSpPr/>
          <p:nvPr/>
        </p:nvGrpSpPr>
        <p:grpSpPr>
          <a:xfrm>
            <a:off x="0" y="541"/>
            <a:ext cx="9144000" cy="630869"/>
            <a:chOff x="0" y="541"/>
            <a:chExt cx="9144000" cy="630869"/>
          </a:xfrm>
        </p:grpSpPr>
        <p:grpSp>
          <p:nvGrpSpPr>
            <p:cNvPr id="3" name="Google Shape;300;p30">
              <a:extLst>
                <a:ext uri="{FF2B5EF4-FFF2-40B4-BE49-F238E27FC236}">
                  <a16:creationId xmlns:a16="http://schemas.microsoft.com/office/drawing/2014/main" id="{04FAFC4A-537E-1618-D263-18CE632D2EA3}"/>
                </a:ext>
              </a:extLst>
            </p:cNvPr>
            <p:cNvGrpSpPr/>
            <p:nvPr/>
          </p:nvGrpSpPr>
          <p:grpSpPr>
            <a:xfrm>
              <a:off x="0" y="541"/>
              <a:ext cx="9144000" cy="518622"/>
              <a:chOff x="0" y="721"/>
              <a:chExt cx="12192000" cy="691496"/>
            </a:xfrm>
          </p:grpSpPr>
          <p:sp>
            <p:nvSpPr>
              <p:cNvPr id="9" name="Google Shape;301;p30">
                <a:extLst>
                  <a:ext uri="{FF2B5EF4-FFF2-40B4-BE49-F238E27FC236}">
                    <a16:creationId xmlns:a16="http://schemas.microsoft.com/office/drawing/2014/main" id="{4F04FFE7-6957-B3B3-7AB0-B48C1C8DB44E}"/>
                  </a:ext>
                </a:extLst>
              </p:cNvPr>
              <p:cNvSpPr/>
              <p:nvPr/>
            </p:nvSpPr>
            <p:spPr>
              <a:xfrm>
                <a:off x="0" y="721"/>
                <a:ext cx="12192000" cy="691496"/>
              </a:xfrm>
              <a:prstGeom prst="rect">
                <a:avLst/>
              </a:prstGeom>
              <a:solidFill>
                <a:srgbClr val="01374D"/>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Calibri"/>
                  <a:ea typeface="Calibri"/>
                  <a:cs typeface="Calibri"/>
                  <a:sym typeface="Calibri"/>
                </a:endParaRPr>
              </a:p>
            </p:txBody>
          </p:sp>
          <p:sp>
            <p:nvSpPr>
              <p:cNvPr id="10" name="Google Shape;302;p30">
                <a:extLst>
                  <a:ext uri="{FF2B5EF4-FFF2-40B4-BE49-F238E27FC236}">
                    <a16:creationId xmlns:a16="http://schemas.microsoft.com/office/drawing/2014/main" id="{CE2AE62E-E1DA-305B-1ABA-A86D1BDCAD61}"/>
                  </a:ext>
                </a:extLst>
              </p:cNvPr>
              <p:cNvSpPr/>
              <p:nvPr/>
            </p:nvSpPr>
            <p:spPr>
              <a:xfrm>
                <a:off x="1991932" y="70389"/>
                <a:ext cx="5516123" cy="363869"/>
              </a:xfrm>
              <a:prstGeom prst="roundRect">
                <a:avLst>
                  <a:gd name="adj" fmla="val 31201"/>
                </a:avLst>
              </a:prstGeom>
              <a:noFill/>
              <a:ln w="19050" cap="flat" cmpd="sng">
                <a:solidFill>
                  <a:srgbClr val="00B0F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Calibri"/>
                  <a:ea typeface="Calibri"/>
                  <a:cs typeface="Calibri"/>
                  <a:sym typeface="Calibri"/>
                </a:endParaRPr>
              </a:p>
            </p:txBody>
          </p:sp>
          <p:cxnSp>
            <p:nvCxnSpPr>
              <p:cNvPr id="11" name="Google Shape;303;p30">
                <a:extLst>
                  <a:ext uri="{FF2B5EF4-FFF2-40B4-BE49-F238E27FC236}">
                    <a16:creationId xmlns:a16="http://schemas.microsoft.com/office/drawing/2014/main" id="{788023C9-C097-4A0C-C28B-B61BA7C328FE}"/>
                  </a:ext>
                </a:extLst>
              </p:cNvPr>
              <p:cNvCxnSpPr/>
              <p:nvPr/>
            </p:nvCxnSpPr>
            <p:spPr>
              <a:xfrm>
                <a:off x="5428144" y="513658"/>
                <a:ext cx="1014984" cy="0"/>
              </a:xfrm>
              <a:prstGeom prst="straightConnector1">
                <a:avLst/>
              </a:prstGeom>
              <a:noFill/>
              <a:ln w="19050" cap="flat" cmpd="sng">
                <a:solidFill>
                  <a:schemeClr val="lt1"/>
                </a:solidFill>
                <a:prstDash val="solid"/>
                <a:miter lim="800000"/>
                <a:headEnd type="none" w="sm" len="sm"/>
                <a:tailEnd type="none" w="sm" len="sm"/>
              </a:ln>
            </p:spPr>
          </p:cxnSp>
          <p:cxnSp>
            <p:nvCxnSpPr>
              <p:cNvPr id="12" name="Google Shape;304;p30">
                <a:extLst>
                  <a:ext uri="{FF2B5EF4-FFF2-40B4-BE49-F238E27FC236}">
                    <a16:creationId xmlns:a16="http://schemas.microsoft.com/office/drawing/2014/main" id="{EE07EB8E-02F4-D943-94B4-CE9DBF652E99}"/>
                  </a:ext>
                </a:extLst>
              </p:cNvPr>
              <p:cNvCxnSpPr/>
              <p:nvPr/>
            </p:nvCxnSpPr>
            <p:spPr>
              <a:xfrm>
                <a:off x="5428144" y="621481"/>
                <a:ext cx="792000" cy="0"/>
              </a:xfrm>
              <a:prstGeom prst="straightConnector1">
                <a:avLst/>
              </a:prstGeom>
              <a:noFill/>
              <a:ln w="19050" cap="flat" cmpd="sng">
                <a:solidFill>
                  <a:schemeClr val="lt1"/>
                </a:solidFill>
                <a:prstDash val="solid"/>
                <a:miter lim="800000"/>
                <a:headEnd type="none" w="sm" len="sm"/>
                <a:tailEnd type="none" w="sm" len="sm"/>
              </a:ln>
            </p:spPr>
          </p:cxnSp>
        </p:grpSp>
        <p:sp>
          <p:nvSpPr>
            <p:cNvPr id="4" name="Google Shape;309;p30">
              <a:extLst>
                <a:ext uri="{FF2B5EF4-FFF2-40B4-BE49-F238E27FC236}">
                  <a16:creationId xmlns:a16="http://schemas.microsoft.com/office/drawing/2014/main" id="{A36A0899-A9E2-B34B-316F-6635C78678DA}"/>
                </a:ext>
              </a:extLst>
            </p:cNvPr>
            <p:cNvSpPr txBox="1"/>
            <p:nvPr/>
          </p:nvSpPr>
          <p:spPr>
            <a:xfrm>
              <a:off x="1916267" y="50532"/>
              <a:ext cx="26556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Trebuchet MS"/>
                <a:ea typeface="Trebuchet MS"/>
                <a:cs typeface="Trebuchet MS"/>
                <a:sym typeface="Trebuchet MS"/>
              </a:endParaRPr>
            </a:p>
          </p:txBody>
        </p:sp>
        <p:sp>
          <p:nvSpPr>
            <p:cNvPr id="5" name="Flowchart: Connector 4">
              <a:extLst>
                <a:ext uri="{FF2B5EF4-FFF2-40B4-BE49-F238E27FC236}">
                  <a16:creationId xmlns:a16="http://schemas.microsoft.com/office/drawing/2014/main" id="{2A73953D-ACCF-1049-D5EC-E8271AD239E7}"/>
                </a:ext>
              </a:extLst>
            </p:cNvPr>
            <p:cNvSpPr/>
            <p:nvPr/>
          </p:nvSpPr>
          <p:spPr>
            <a:xfrm>
              <a:off x="34105" y="126138"/>
              <a:ext cx="504000" cy="504000"/>
            </a:xfrm>
            <a:prstGeom prst="flowChartConnector">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oogle Shape;306;p30">
              <a:extLst>
                <a:ext uri="{FF2B5EF4-FFF2-40B4-BE49-F238E27FC236}">
                  <a16:creationId xmlns:a16="http://schemas.microsoft.com/office/drawing/2014/main" id="{2599DA15-D34A-5663-9ABC-FC8A30E2F007}"/>
                </a:ext>
              </a:extLst>
            </p:cNvPr>
            <p:cNvPicPr preferRelativeResize="0"/>
            <p:nvPr/>
          </p:nvPicPr>
          <p:blipFill rotWithShape="1">
            <a:blip r:embed="rId3">
              <a:alphaModFix/>
            </a:blip>
            <a:srcRect/>
            <a:stretch/>
          </p:blipFill>
          <p:spPr>
            <a:xfrm>
              <a:off x="95525" y="196851"/>
              <a:ext cx="352948" cy="362573"/>
            </a:xfrm>
            <a:prstGeom prst="rect">
              <a:avLst/>
            </a:prstGeom>
            <a:noFill/>
            <a:ln>
              <a:noFill/>
            </a:ln>
          </p:spPr>
        </p:pic>
        <p:sp>
          <p:nvSpPr>
            <p:cNvPr id="7" name="Flowchart: Connector 6">
              <a:extLst>
                <a:ext uri="{FF2B5EF4-FFF2-40B4-BE49-F238E27FC236}">
                  <a16:creationId xmlns:a16="http://schemas.microsoft.com/office/drawing/2014/main" id="{FE71BCF5-0E95-5673-86CD-46A32DD2A31A}"/>
                </a:ext>
              </a:extLst>
            </p:cNvPr>
            <p:cNvSpPr/>
            <p:nvPr/>
          </p:nvSpPr>
          <p:spPr>
            <a:xfrm>
              <a:off x="8575876" y="127410"/>
              <a:ext cx="504000" cy="504000"/>
            </a:xfrm>
            <a:prstGeom prst="flowChartConnector">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oogle Shape;308;p30" descr="A group of colorful birds&#10;&#10;Description automatically generated with low confidence">
              <a:extLst>
                <a:ext uri="{FF2B5EF4-FFF2-40B4-BE49-F238E27FC236}">
                  <a16:creationId xmlns:a16="http://schemas.microsoft.com/office/drawing/2014/main" id="{117C74FA-BFB7-5131-D754-E6A21B8CB475}"/>
                </a:ext>
              </a:extLst>
            </p:cNvPr>
            <p:cNvPicPr preferRelativeResize="0"/>
            <p:nvPr/>
          </p:nvPicPr>
          <p:blipFill rotWithShape="1">
            <a:blip r:embed="rId4">
              <a:alphaModFix/>
            </a:blip>
            <a:srcRect/>
            <a:stretch/>
          </p:blipFill>
          <p:spPr>
            <a:xfrm>
              <a:off x="8611312" y="162707"/>
              <a:ext cx="433128" cy="432180"/>
            </a:xfrm>
            <a:prstGeom prst="flowChartConnector">
              <a:avLst/>
            </a:prstGeom>
            <a:blipFill rotWithShape="1">
              <a:blip r:embed="rId5">
                <a:alphaModFix amt="29000"/>
              </a:blip>
              <a:stretch>
                <a:fillRect/>
              </a:stretch>
            </a:blipFill>
            <a:ln>
              <a:noFill/>
            </a:ln>
          </p:spPr>
        </p:pic>
      </p:grpSp>
      <p:sp>
        <p:nvSpPr>
          <p:cNvPr id="1080" name="Google Shape;1080;p48"/>
          <p:cNvSpPr txBox="1"/>
          <p:nvPr/>
        </p:nvSpPr>
        <p:spPr>
          <a:xfrm>
            <a:off x="1320886" y="77862"/>
            <a:ext cx="4360770" cy="253885"/>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 sz="1200" b="0" i="0" u="none" strike="noStrike" kern="0" cap="small" spc="0" normalizeH="0" baseline="0" noProof="0" dirty="0">
                <a:ln>
                  <a:noFill/>
                </a:ln>
                <a:solidFill>
                  <a:srgbClr val="FFFFFF"/>
                </a:solidFill>
                <a:effectLst/>
                <a:uLnTx/>
                <a:uFillTx/>
                <a:latin typeface="Trebuchet MS"/>
                <a:ea typeface="Trebuchet MS"/>
                <a:cs typeface="Trebuchet MS"/>
                <a:sym typeface="Trebuchet MS"/>
              </a:rPr>
              <a:t>TOTAL Capital Expenditure    —   January - December, 2023</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sp>
        <p:nvSpPr>
          <p:cNvPr id="1085" name="Google Shape;1085;p49"/>
          <p:cNvSpPr txBox="1">
            <a:spLocks noGrp="1"/>
          </p:cNvSpPr>
          <p:nvPr>
            <p:ph type="sldNum" idx="12"/>
          </p:nvPr>
        </p:nvSpPr>
        <p:spPr>
          <a:xfrm>
            <a:off x="8950271" y="4852907"/>
            <a:ext cx="291600" cy="162300"/>
          </a:xfrm>
          <a:prstGeom prst="rect">
            <a:avLst/>
          </a:prstGeom>
          <a:solidFill>
            <a:srgbClr val="004E66"/>
          </a:solidFill>
          <a:ln>
            <a:noFill/>
          </a:ln>
        </p:spPr>
        <p:txBody>
          <a:bodyPr spcFirstLastPara="1" wrap="square" lIns="68575" tIns="34275" rIns="68575" bIns="34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Trebuchet MS"/>
                <a:sym typeface="Trebuchet MS"/>
              </a:rPr>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t>25</a:t>
            </a:fld>
            <a:endParaRPr kumimoji="0" sz="800" b="0" i="0" u="none" strike="noStrike" kern="0" cap="none" spc="0" normalizeH="0" baseline="0" noProof="0">
              <a:ln>
                <a:noFill/>
              </a:ln>
              <a:solidFill>
                <a:srgbClr val="FFFFFF"/>
              </a:solidFill>
              <a:effectLst/>
              <a:uLnTx/>
              <a:uFillTx/>
              <a:latin typeface="Trebuchet MS"/>
              <a:sym typeface="Trebuchet MS"/>
            </a:endParaRPr>
          </a:p>
        </p:txBody>
      </p:sp>
      <p:grpSp>
        <p:nvGrpSpPr>
          <p:cNvPr id="1086" name="Google Shape;1086;p49"/>
          <p:cNvGrpSpPr/>
          <p:nvPr/>
        </p:nvGrpSpPr>
        <p:grpSpPr>
          <a:xfrm>
            <a:off x="5488002" y="733931"/>
            <a:ext cx="2757426" cy="1190993"/>
            <a:chOff x="1263463" y="2342051"/>
            <a:chExt cx="3476770" cy="1159117"/>
          </a:xfrm>
        </p:grpSpPr>
        <p:grpSp>
          <p:nvGrpSpPr>
            <p:cNvPr id="1087" name="Google Shape;1087;p49"/>
            <p:cNvGrpSpPr/>
            <p:nvPr/>
          </p:nvGrpSpPr>
          <p:grpSpPr>
            <a:xfrm>
              <a:off x="1263463" y="2342051"/>
              <a:ext cx="3476770" cy="1159117"/>
              <a:chOff x="2675351" y="6210035"/>
              <a:chExt cx="6953539" cy="2014731"/>
            </a:xfrm>
          </p:grpSpPr>
          <p:grpSp>
            <p:nvGrpSpPr>
              <p:cNvPr id="1088" name="Google Shape;1088;p49"/>
              <p:cNvGrpSpPr/>
              <p:nvPr/>
            </p:nvGrpSpPr>
            <p:grpSpPr>
              <a:xfrm>
                <a:off x="2675351" y="6656514"/>
                <a:ext cx="6953539" cy="1568252"/>
                <a:chOff x="-1" y="-714"/>
                <a:chExt cx="6001041" cy="2229667"/>
              </a:xfrm>
            </p:grpSpPr>
            <p:grpSp>
              <p:nvGrpSpPr>
                <p:cNvPr id="1089" name="Google Shape;1089;p49"/>
                <p:cNvGrpSpPr/>
                <p:nvPr/>
              </p:nvGrpSpPr>
              <p:grpSpPr>
                <a:xfrm>
                  <a:off x="2088173" y="-714"/>
                  <a:ext cx="3912867" cy="1030435"/>
                  <a:chOff x="-1" y="-714"/>
                  <a:chExt cx="3912866" cy="1030434"/>
                </a:xfrm>
              </p:grpSpPr>
              <p:grpSp>
                <p:nvGrpSpPr>
                  <p:cNvPr id="1090" name="Google Shape;1090;p49"/>
                  <p:cNvGrpSpPr/>
                  <p:nvPr/>
                </p:nvGrpSpPr>
                <p:grpSpPr>
                  <a:xfrm>
                    <a:off x="1108844" y="-714"/>
                    <a:ext cx="2804021" cy="1030434"/>
                    <a:chOff x="-1" y="-714"/>
                    <a:chExt cx="2804020" cy="1030433"/>
                  </a:xfrm>
                </p:grpSpPr>
                <p:sp>
                  <p:nvSpPr>
                    <p:cNvPr id="1091" name="Google Shape;1091;p49"/>
                    <p:cNvSpPr/>
                    <p:nvPr/>
                  </p:nvSpPr>
                  <p:spPr>
                    <a:xfrm>
                      <a:off x="-1" y="-714"/>
                      <a:ext cx="2300598" cy="1030433"/>
                    </a:xfrm>
                    <a:prstGeom prst="roundRect">
                      <a:avLst>
                        <a:gd name="adj" fmla="val 17206"/>
                      </a:avLst>
                    </a:prstGeom>
                    <a:solidFill>
                      <a:srgbClr val="FFFFFF"/>
                    </a:solidFill>
                    <a:ln w="25400" cap="flat" cmpd="sng">
                      <a:solidFill>
                        <a:srgbClr val="BABABA"/>
                      </a:solidFill>
                      <a:prstDash val="solid"/>
                      <a:round/>
                      <a:headEnd type="none" w="sm" len="sm"/>
                      <a:tailEnd type="none" w="sm" len="sm"/>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endParaRPr kumimoji="0" sz="900" b="1" i="0" u="none" strike="noStrike" kern="0" cap="small" spc="0" normalizeH="0" baseline="0" noProof="0">
                        <a:ln>
                          <a:noFill/>
                        </a:ln>
                        <a:solidFill>
                          <a:srgbClr val="000000"/>
                        </a:solidFill>
                        <a:effectLst/>
                        <a:uLnTx/>
                        <a:uFillTx/>
                        <a:latin typeface="Garamond"/>
                        <a:ea typeface="Garamond"/>
                        <a:cs typeface="Garamond"/>
                        <a:sym typeface="Garamond"/>
                      </a:endParaRPr>
                    </a:p>
                  </p:txBody>
                </p:sp>
                <p:sp>
                  <p:nvSpPr>
                    <p:cNvPr id="1092" name="Google Shape;1092;p49"/>
                    <p:cNvSpPr/>
                    <p:nvPr/>
                  </p:nvSpPr>
                  <p:spPr>
                    <a:xfrm>
                      <a:off x="51924" y="307024"/>
                      <a:ext cx="2752095" cy="416379"/>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17150" tIns="17150" rIns="17150" bIns="171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Garamond"/>
                        <a:buNone/>
                        <a:tabLst/>
                        <a:defRPr/>
                      </a:pPr>
                      <a:r>
                        <a:rPr kumimoji="0" lang="en" sz="900" b="1" i="0" u="none" strike="noStrike" kern="0" cap="small" spc="0" normalizeH="0" baseline="0" noProof="0" dirty="0">
                          <a:ln>
                            <a:noFill/>
                          </a:ln>
                          <a:solidFill>
                            <a:srgbClr val="000000"/>
                          </a:solidFill>
                          <a:effectLst/>
                          <a:uLnTx/>
                          <a:uFillTx/>
                          <a:latin typeface="Garamond"/>
                          <a:ea typeface="Garamond"/>
                          <a:cs typeface="Garamond"/>
                          <a:sym typeface="Garamond"/>
                        </a:rPr>
                        <a:t>49,632 (₦’BN)</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1093" name="Google Shape;1093;p49"/>
                  <p:cNvGrpSpPr/>
                  <p:nvPr/>
                </p:nvGrpSpPr>
                <p:grpSpPr>
                  <a:xfrm>
                    <a:off x="-1" y="10254"/>
                    <a:ext cx="1004617" cy="1009925"/>
                    <a:chOff x="0" y="0"/>
                    <a:chExt cx="1004615" cy="1009924"/>
                  </a:xfrm>
                </p:grpSpPr>
                <p:sp>
                  <p:nvSpPr>
                    <p:cNvPr id="1094" name="Google Shape;1094;p49"/>
                    <p:cNvSpPr/>
                    <p:nvPr/>
                  </p:nvSpPr>
                  <p:spPr>
                    <a:xfrm>
                      <a:off x="0" y="0"/>
                      <a:ext cx="1004615" cy="1009924"/>
                    </a:xfrm>
                    <a:prstGeom prst="roundRect">
                      <a:avLst>
                        <a:gd name="adj" fmla="val 6667"/>
                      </a:avLst>
                    </a:prstGeom>
                    <a:solidFill>
                      <a:srgbClr val="00B050"/>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095" name="Google Shape;1095;p49"/>
                    <p:cNvSpPr/>
                    <p:nvPr/>
                  </p:nvSpPr>
                  <p:spPr>
                    <a:xfrm>
                      <a:off x="166672" y="544685"/>
                      <a:ext cx="178122" cy="156842"/>
                    </a:xfrm>
                    <a:custGeom>
                      <a:avLst/>
                      <a:gdLst/>
                      <a:ahLst/>
                      <a:cxnLst/>
                      <a:rect l="l" t="t" r="r" b="b"/>
                      <a:pathLst>
                        <a:path w="21600" h="21600" extrusionOk="0">
                          <a:moveTo>
                            <a:pt x="19421" y="0"/>
                          </a:moveTo>
                          <a:lnTo>
                            <a:pt x="0" y="0"/>
                          </a:lnTo>
                          <a:cubicBezTo>
                            <a:pt x="956" y="7858"/>
                            <a:pt x="3651" y="15283"/>
                            <a:pt x="7856" y="21600"/>
                          </a:cubicBezTo>
                          <a:lnTo>
                            <a:pt x="21600" y="5992"/>
                          </a:lnTo>
                          <a:cubicBezTo>
                            <a:pt x="20644" y="4125"/>
                            <a:pt x="19899" y="2106"/>
                            <a:pt x="19421"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096" name="Google Shape;1096;p49"/>
                    <p:cNvSpPr/>
                    <p:nvPr/>
                  </p:nvSpPr>
                  <p:spPr>
                    <a:xfrm>
                      <a:off x="297661" y="654393"/>
                      <a:ext cx="157631" cy="178281"/>
                    </a:xfrm>
                    <a:custGeom>
                      <a:avLst/>
                      <a:gdLst/>
                      <a:ahLst/>
                      <a:cxnLst/>
                      <a:rect l="l" t="t" r="r" b="b"/>
                      <a:pathLst>
                        <a:path w="21600" h="21600" extrusionOk="0">
                          <a:moveTo>
                            <a:pt x="15509" y="0"/>
                          </a:moveTo>
                          <a:lnTo>
                            <a:pt x="0" y="13732"/>
                          </a:lnTo>
                          <a:cubicBezTo>
                            <a:pt x="6307" y="17952"/>
                            <a:pt x="13738" y="20664"/>
                            <a:pt x="21600" y="21600"/>
                          </a:cubicBezTo>
                          <a:lnTo>
                            <a:pt x="21600" y="2196"/>
                          </a:lnTo>
                          <a:cubicBezTo>
                            <a:pt x="19462" y="1700"/>
                            <a:pt x="17431" y="974"/>
                            <a:pt x="15509"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097" name="Google Shape;1097;p49"/>
                    <p:cNvSpPr/>
                    <p:nvPr/>
                  </p:nvSpPr>
                  <p:spPr>
                    <a:xfrm>
                      <a:off x="548133" y="164956"/>
                      <a:ext cx="286887" cy="287044"/>
                    </a:xfrm>
                    <a:custGeom>
                      <a:avLst/>
                      <a:gdLst/>
                      <a:ahLst/>
                      <a:cxnLst/>
                      <a:rect l="l" t="t" r="r" b="b"/>
                      <a:pathLst>
                        <a:path w="21600" h="21600" extrusionOk="0">
                          <a:moveTo>
                            <a:pt x="83" y="0"/>
                          </a:moveTo>
                          <a:cubicBezTo>
                            <a:pt x="47" y="4413"/>
                            <a:pt x="12" y="10094"/>
                            <a:pt x="0" y="12075"/>
                          </a:cubicBezTo>
                          <a:cubicBezTo>
                            <a:pt x="4640" y="13332"/>
                            <a:pt x="8260" y="16962"/>
                            <a:pt x="9506" y="21600"/>
                          </a:cubicBezTo>
                          <a:lnTo>
                            <a:pt x="21600" y="21576"/>
                          </a:lnTo>
                          <a:cubicBezTo>
                            <a:pt x="20010" y="10415"/>
                            <a:pt x="11251" y="1625"/>
                            <a:pt x="83"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098" name="Google Shape;1098;p49"/>
                    <p:cNvSpPr/>
                    <p:nvPr/>
                  </p:nvSpPr>
                  <p:spPr>
                    <a:xfrm>
                      <a:off x="350152" y="180718"/>
                      <a:ext cx="104036" cy="119800"/>
                    </a:xfrm>
                    <a:custGeom>
                      <a:avLst/>
                      <a:gdLst/>
                      <a:ahLst/>
                      <a:cxnLst/>
                      <a:rect l="l" t="t" r="r" b="b"/>
                      <a:pathLst>
                        <a:path w="21600" h="21600" extrusionOk="0">
                          <a:moveTo>
                            <a:pt x="7789" y="0"/>
                          </a:moveTo>
                          <a:cubicBezTo>
                            <a:pt x="5138" y="824"/>
                            <a:pt x="2520" y="1791"/>
                            <a:pt x="0" y="2899"/>
                          </a:cubicBezTo>
                          <a:lnTo>
                            <a:pt x="21535" y="21600"/>
                          </a:lnTo>
                          <a:lnTo>
                            <a:pt x="21600" y="11994"/>
                          </a:lnTo>
                          <a:lnTo>
                            <a:pt x="7789"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099" name="Google Shape;1099;p49"/>
                    <p:cNvSpPr/>
                    <p:nvPr/>
                  </p:nvSpPr>
                  <p:spPr>
                    <a:xfrm>
                      <a:off x="295297" y="209408"/>
                      <a:ext cx="149749" cy="134774"/>
                    </a:xfrm>
                    <a:custGeom>
                      <a:avLst/>
                      <a:gdLst/>
                      <a:ahLst/>
                      <a:cxnLst/>
                      <a:rect l="l" t="t" r="r" b="b"/>
                      <a:pathLst>
                        <a:path w="21600" h="21600" extrusionOk="0">
                          <a:moveTo>
                            <a:pt x="4593" y="0"/>
                          </a:moveTo>
                          <a:cubicBezTo>
                            <a:pt x="3001" y="1061"/>
                            <a:pt x="1478" y="2223"/>
                            <a:pt x="0" y="3486"/>
                          </a:cubicBezTo>
                          <a:lnTo>
                            <a:pt x="16302" y="21600"/>
                          </a:lnTo>
                          <a:cubicBezTo>
                            <a:pt x="17985" y="20488"/>
                            <a:pt x="19758" y="19579"/>
                            <a:pt x="21600" y="18897"/>
                          </a:cubicBezTo>
                          <a:lnTo>
                            <a:pt x="4593"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100" name="Google Shape;1100;p49"/>
                    <p:cNvSpPr/>
                    <p:nvPr/>
                  </p:nvSpPr>
                  <p:spPr>
                    <a:xfrm>
                      <a:off x="414937" y="164482"/>
                      <a:ext cx="39567" cy="47291"/>
                    </a:xfrm>
                    <a:custGeom>
                      <a:avLst/>
                      <a:gdLst/>
                      <a:ahLst/>
                      <a:cxnLst/>
                      <a:rect l="l" t="t" r="r" b="b"/>
                      <a:pathLst>
                        <a:path w="21600" h="21600" extrusionOk="0">
                          <a:moveTo>
                            <a:pt x="0" y="3600"/>
                          </a:moveTo>
                          <a:lnTo>
                            <a:pt x="21514" y="21600"/>
                          </a:lnTo>
                          <a:lnTo>
                            <a:pt x="21600" y="0"/>
                          </a:lnTo>
                          <a:cubicBezTo>
                            <a:pt x="14285" y="864"/>
                            <a:pt x="7143" y="2016"/>
                            <a:pt x="0" y="360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101" name="Google Shape;1101;p49"/>
                    <p:cNvSpPr/>
                    <p:nvPr/>
                  </p:nvSpPr>
                  <p:spPr>
                    <a:xfrm>
                      <a:off x="249270" y="247396"/>
                      <a:ext cx="138400" cy="138401"/>
                    </a:xfrm>
                    <a:custGeom>
                      <a:avLst/>
                      <a:gdLst/>
                      <a:ahLst/>
                      <a:cxnLst/>
                      <a:rect l="l" t="t" r="r" b="b"/>
                      <a:pathLst>
                        <a:path w="21600" h="21600" extrusionOk="0">
                          <a:moveTo>
                            <a:pt x="4182" y="0"/>
                          </a:moveTo>
                          <a:cubicBezTo>
                            <a:pt x="3469" y="640"/>
                            <a:pt x="2755" y="1304"/>
                            <a:pt x="2067" y="1993"/>
                          </a:cubicBezTo>
                          <a:cubicBezTo>
                            <a:pt x="1353" y="2706"/>
                            <a:pt x="664" y="3444"/>
                            <a:pt x="0" y="4182"/>
                          </a:cubicBezTo>
                          <a:lnTo>
                            <a:pt x="17418" y="21600"/>
                          </a:lnTo>
                          <a:cubicBezTo>
                            <a:pt x="18672" y="20075"/>
                            <a:pt x="20050" y="18672"/>
                            <a:pt x="21600" y="17418"/>
                          </a:cubicBezTo>
                          <a:lnTo>
                            <a:pt x="4182"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102" name="Google Shape;1102;p49"/>
                    <p:cNvSpPr/>
                    <p:nvPr/>
                  </p:nvSpPr>
                  <p:spPr>
                    <a:xfrm>
                      <a:off x="166830" y="413063"/>
                      <a:ext cx="44611" cy="37045"/>
                    </a:xfrm>
                    <a:custGeom>
                      <a:avLst/>
                      <a:gdLst/>
                      <a:ahLst/>
                      <a:cxnLst/>
                      <a:rect l="l" t="t" r="r" b="b"/>
                      <a:pathLst>
                        <a:path w="21600" h="21600" extrusionOk="0">
                          <a:moveTo>
                            <a:pt x="3664" y="0"/>
                          </a:moveTo>
                          <a:cubicBezTo>
                            <a:pt x="2137" y="7077"/>
                            <a:pt x="916" y="14339"/>
                            <a:pt x="0" y="21600"/>
                          </a:cubicBezTo>
                          <a:lnTo>
                            <a:pt x="21600" y="21600"/>
                          </a:lnTo>
                          <a:lnTo>
                            <a:pt x="3664"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103" name="Google Shape;1103;p49"/>
                    <p:cNvSpPr/>
                    <p:nvPr/>
                  </p:nvSpPr>
                  <p:spPr>
                    <a:xfrm>
                      <a:off x="182908" y="348436"/>
                      <a:ext cx="117751" cy="101673"/>
                    </a:xfrm>
                    <a:custGeom>
                      <a:avLst/>
                      <a:gdLst/>
                      <a:ahLst/>
                      <a:cxnLst/>
                      <a:rect l="l" t="t" r="r" b="b"/>
                      <a:pathLst>
                        <a:path w="21600" h="21600" extrusionOk="0">
                          <a:moveTo>
                            <a:pt x="2920" y="0"/>
                          </a:moveTo>
                          <a:cubicBezTo>
                            <a:pt x="1793" y="2579"/>
                            <a:pt x="839" y="5224"/>
                            <a:pt x="0" y="7937"/>
                          </a:cubicBezTo>
                          <a:lnTo>
                            <a:pt x="11798" y="21600"/>
                          </a:lnTo>
                          <a:lnTo>
                            <a:pt x="21600" y="21600"/>
                          </a:lnTo>
                          <a:lnTo>
                            <a:pt x="2920"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104" name="Google Shape;1104;p49"/>
                    <p:cNvSpPr/>
                    <p:nvPr/>
                  </p:nvSpPr>
                  <p:spPr>
                    <a:xfrm>
                      <a:off x="211596" y="293739"/>
                      <a:ext cx="134617" cy="149750"/>
                    </a:xfrm>
                    <a:custGeom>
                      <a:avLst/>
                      <a:gdLst/>
                      <a:ahLst/>
                      <a:cxnLst/>
                      <a:rect l="l" t="t" r="r" b="b"/>
                      <a:pathLst>
                        <a:path w="21600" h="21600" extrusionOk="0">
                          <a:moveTo>
                            <a:pt x="3465" y="0"/>
                          </a:moveTo>
                          <a:cubicBezTo>
                            <a:pt x="2200" y="1478"/>
                            <a:pt x="1062" y="3001"/>
                            <a:pt x="0" y="4593"/>
                          </a:cubicBezTo>
                          <a:lnTo>
                            <a:pt x="18919" y="21600"/>
                          </a:lnTo>
                          <a:cubicBezTo>
                            <a:pt x="19577" y="19736"/>
                            <a:pt x="20487" y="17962"/>
                            <a:pt x="21600" y="16302"/>
                          </a:cubicBezTo>
                          <a:lnTo>
                            <a:pt x="3465"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105" name="Google Shape;1105;p49"/>
                    <p:cNvSpPr/>
                    <p:nvPr/>
                  </p:nvSpPr>
                  <p:spPr>
                    <a:xfrm>
                      <a:off x="622376" y="591869"/>
                      <a:ext cx="174969" cy="33313"/>
                    </a:xfrm>
                    <a:prstGeom prst="rect">
                      <a:avLst/>
                    </a:pr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106" name="Google Shape;1106;p49"/>
                    <p:cNvSpPr/>
                    <p:nvPr/>
                  </p:nvSpPr>
                  <p:spPr>
                    <a:xfrm>
                      <a:off x="578240" y="554141"/>
                      <a:ext cx="261666" cy="291615"/>
                    </a:xfrm>
                    <a:custGeom>
                      <a:avLst/>
                      <a:gdLst/>
                      <a:ahLst/>
                      <a:cxnLst/>
                      <a:rect l="l" t="t" r="r" b="b"/>
                      <a:pathLst>
                        <a:path w="21600" h="21600" extrusionOk="0">
                          <a:moveTo>
                            <a:pt x="18737" y="0"/>
                          </a:moveTo>
                          <a:lnTo>
                            <a:pt x="2863" y="0"/>
                          </a:lnTo>
                          <a:cubicBezTo>
                            <a:pt x="1275" y="0"/>
                            <a:pt x="0" y="1144"/>
                            <a:pt x="0" y="2569"/>
                          </a:cubicBezTo>
                          <a:lnTo>
                            <a:pt x="0" y="19031"/>
                          </a:lnTo>
                          <a:cubicBezTo>
                            <a:pt x="0" y="20456"/>
                            <a:pt x="1275" y="21600"/>
                            <a:pt x="2863" y="21600"/>
                          </a:cubicBezTo>
                          <a:lnTo>
                            <a:pt x="18737" y="21600"/>
                          </a:lnTo>
                          <a:cubicBezTo>
                            <a:pt x="20325" y="21600"/>
                            <a:pt x="21600" y="20456"/>
                            <a:pt x="21600" y="19031"/>
                          </a:cubicBezTo>
                          <a:lnTo>
                            <a:pt x="21600" y="2569"/>
                          </a:lnTo>
                          <a:cubicBezTo>
                            <a:pt x="21600" y="1144"/>
                            <a:pt x="20325" y="0"/>
                            <a:pt x="18737" y="0"/>
                          </a:cubicBezTo>
                          <a:close/>
                          <a:moveTo>
                            <a:pt x="5595" y="19849"/>
                          </a:moveTo>
                          <a:lnTo>
                            <a:pt x="2537" y="19849"/>
                          </a:lnTo>
                          <a:cubicBezTo>
                            <a:pt x="1965" y="19849"/>
                            <a:pt x="1496" y="19428"/>
                            <a:pt x="1496" y="18915"/>
                          </a:cubicBezTo>
                          <a:cubicBezTo>
                            <a:pt x="1496" y="18401"/>
                            <a:pt x="1965" y="17981"/>
                            <a:pt x="2537" y="17981"/>
                          </a:cubicBezTo>
                          <a:lnTo>
                            <a:pt x="5595" y="17981"/>
                          </a:lnTo>
                          <a:cubicBezTo>
                            <a:pt x="6168" y="17981"/>
                            <a:pt x="6636" y="18401"/>
                            <a:pt x="6636" y="18915"/>
                          </a:cubicBezTo>
                          <a:cubicBezTo>
                            <a:pt x="6636" y="19428"/>
                            <a:pt x="6181" y="19849"/>
                            <a:pt x="5595" y="19849"/>
                          </a:cubicBezTo>
                          <a:close/>
                          <a:moveTo>
                            <a:pt x="5595" y="15178"/>
                          </a:moveTo>
                          <a:lnTo>
                            <a:pt x="2537" y="15178"/>
                          </a:lnTo>
                          <a:cubicBezTo>
                            <a:pt x="1965" y="15178"/>
                            <a:pt x="1496" y="14758"/>
                            <a:pt x="1496" y="14244"/>
                          </a:cubicBezTo>
                          <a:cubicBezTo>
                            <a:pt x="1496" y="13731"/>
                            <a:pt x="1965" y="13310"/>
                            <a:pt x="2537" y="13310"/>
                          </a:cubicBezTo>
                          <a:lnTo>
                            <a:pt x="5595" y="13310"/>
                          </a:lnTo>
                          <a:cubicBezTo>
                            <a:pt x="6168" y="13310"/>
                            <a:pt x="6636" y="13731"/>
                            <a:pt x="6636" y="14244"/>
                          </a:cubicBezTo>
                          <a:cubicBezTo>
                            <a:pt x="6636" y="14758"/>
                            <a:pt x="6181" y="15178"/>
                            <a:pt x="5595" y="15178"/>
                          </a:cubicBezTo>
                          <a:close/>
                          <a:moveTo>
                            <a:pt x="5595" y="10391"/>
                          </a:moveTo>
                          <a:lnTo>
                            <a:pt x="2537" y="10391"/>
                          </a:lnTo>
                          <a:cubicBezTo>
                            <a:pt x="1965" y="10391"/>
                            <a:pt x="1496" y="9971"/>
                            <a:pt x="1496" y="9457"/>
                          </a:cubicBezTo>
                          <a:cubicBezTo>
                            <a:pt x="1496" y="8944"/>
                            <a:pt x="1965" y="8523"/>
                            <a:pt x="2537" y="8523"/>
                          </a:cubicBezTo>
                          <a:lnTo>
                            <a:pt x="5595" y="8523"/>
                          </a:lnTo>
                          <a:cubicBezTo>
                            <a:pt x="6168" y="8523"/>
                            <a:pt x="6636" y="8944"/>
                            <a:pt x="6636" y="9457"/>
                          </a:cubicBezTo>
                          <a:cubicBezTo>
                            <a:pt x="6636" y="9971"/>
                            <a:pt x="6181" y="10391"/>
                            <a:pt x="5595" y="10391"/>
                          </a:cubicBezTo>
                          <a:close/>
                          <a:moveTo>
                            <a:pt x="12309" y="19849"/>
                          </a:moveTo>
                          <a:lnTo>
                            <a:pt x="9252" y="19849"/>
                          </a:lnTo>
                          <a:cubicBezTo>
                            <a:pt x="8679" y="19849"/>
                            <a:pt x="8211" y="19428"/>
                            <a:pt x="8211" y="18915"/>
                          </a:cubicBezTo>
                          <a:cubicBezTo>
                            <a:pt x="8211" y="18401"/>
                            <a:pt x="8679" y="17981"/>
                            <a:pt x="9252" y="17981"/>
                          </a:cubicBezTo>
                          <a:lnTo>
                            <a:pt x="12309" y="17981"/>
                          </a:lnTo>
                          <a:cubicBezTo>
                            <a:pt x="12882" y="17981"/>
                            <a:pt x="13350" y="18401"/>
                            <a:pt x="13350" y="18915"/>
                          </a:cubicBezTo>
                          <a:cubicBezTo>
                            <a:pt x="13350" y="19428"/>
                            <a:pt x="12882" y="19849"/>
                            <a:pt x="12309" y="19849"/>
                          </a:cubicBezTo>
                          <a:close/>
                          <a:moveTo>
                            <a:pt x="12309" y="15178"/>
                          </a:moveTo>
                          <a:lnTo>
                            <a:pt x="9252" y="15178"/>
                          </a:lnTo>
                          <a:cubicBezTo>
                            <a:pt x="8679" y="15178"/>
                            <a:pt x="8211" y="14758"/>
                            <a:pt x="8211" y="14244"/>
                          </a:cubicBezTo>
                          <a:cubicBezTo>
                            <a:pt x="8211" y="13731"/>
                            <a:pt x="8679" y="13310"/>
                            <a:pt x="9252" y="13310"/>
                          </a:cubicBezTo>
                          <a:lnTo>
                            <a:pt x="12309" y="13310"/>
                          </a:lnTo>
                          <a:cubicBezTo>
                            <a:pt x="12882" y="13310"/>
                            <a:pt x="13350" y="13731"/>
                            <a:pt x="13350" y="14244"/>
                          </a:cubicBezTo>
                          <a:cubicBezTo>
                            <a:pt x="13350" y="14758"/>
                            <a:pt x="12882" y="15178"/>
                            <a:pt x="12309" y="15178"/>
                          </a:cubicBezTo>
                          <a:close/>
                          <a:moveTo>
                            <a:pt x="12309" y="10391"/>
                          </a:moveTo>
                          <a:lnTo>
                            <a:pt x="9252" y="10391"/>
                          </a:lnTo>
                          <a:cubicBezTo>
                            <a:pt x="8679" y="10391"/>
                            <a:pt x="8211" y="9971"/>
                            <a:pt x="8211" y="9457"/>
                          </a:cubicBezTo>
                          <a:cubicBezTo>
                            <a:pt x="8211" y="8944"/>
                            <a:pt x="8679" y="8523"/>
                            <a:pt x="9252" y="8523"/>
                          </a:cubicBezTo>
                          <a:lnTo>
                            <a:pt x="12309" y="8523"/>
                          </a:lnTo>
                          <a:cubicBezTo>
                            <a:pt x="12882" y="8523"/>
                            <a:pt x="13350" y="8944"/>
                            <a:pt x="13350" y="9457"/>
                          </a:cubicBezTo>
                          <a:cubicBezTo>
                            <a:pt x="13350" y="9971"/>
                            <a:pt x="12882" y="10391"/>
                            <a:pt x="12309" y="10391"/>
                          </a:cubicBezTo>
                          <a:close/>
                          <a:moveTo>
                            <a:pt x="19037" y="19849"/>
                          </a:moveTo>
                          <a:lnTo>
                            <a:pt x="15979" y="19849"/>
                          </a:lnTo>
                          <a:cubicBezTo>
                            <a:pt x="15406" y="19849"/>
                            <a:pt x="14938" y="19428"/>
                            <a:pt x="14938" y="18915"/>
                          </a:cubicBezTo>
                          <a:cubicBezTo>
                            <a:pt x="14938" y="18401"/>
                            <a:pt x="15406" y="17981"/>
                            <a:pt x="15979" y="17981"/>
                          </a:cubicBezTo>
                          <a:lnTo>
                            <a:pt x="19037" y="17981"/>
                          </a:lnTo>
                          <a:cubicBezTo>
                            <a:pt x="19609" y="17981"/>
                            <a:pt x="20078" y="18401"/>
                            <a:pt x="20078" y="18915"/>
                          </a:cubicBezTo>
                          <a:cubicBezTo>
                            <a:pt x="20078" y="19428"/>
                            <a:pt x="19609" y="19849"/>
                            <a:pt x="19037" y="19849"/>
                          </a:cubicBezTo>
                          <a:close/>
                          <a:moveTo>
                            <a:pt x="19037" y="15178"/>
                          </a:moveTo>
                          <a:lnTo>
                            <a:pt x="15979" y="15178"/>
                          </a:lnTo>
                          <a:cubicBezTo>
                            <a:pt x="15406" y="15178"/>
                            <a:pt x="14938" y="14758"/>
                            <a:pt x="14938" y="14244"/>
                          </a:cubicBezTo>
                          <a:cubicBezTo>
                            <a:pt x="14938" y="13731"/>
                            <a:pt x="15406" y="13310"/>
                            <a:pt x="15979" y="13310"/>
                          </a:cubicBezTo>
                          <a:lnTo>
                            <a:pt x="19037" y="13310"/>
                          </a:lnTo>
                          <a:cubicBezTo>
                            <a:pt x="19609" y="13310"/>
                            <a:pt x="20078" y="13731"/>
                            <a:pt x="20078" y="14244"/>
                          </a:cubicBezTo>
                          <a:cubicBezTo>
                            <a:pt x="20078" y="14758"/>
                            <a:pt x="19609" y="15178"/>
                            <a:pt x="19037" y="15178"/>
                          </a:cubicBezTo>
                          <a:close/>
                          <a:moveTo>
                            <a:pt x="19037" y="10391"/>
                          </a:moveTo>
                          <a:lnTo>
                            <a:pt x="15979" y="10391"/>
                          </a:lnTo>
                          <a:cubicBezTo>
                            <a:pt x="15406" y="10391"/>
                            <a:pt x="14938" y="9971"/>
                            <a:pt x="14938" y="9457"/>
                          </a:cubicBezTo>
                          <a:cubicBezTo>
                            <a:pt x="14938" y="8944"/>
                            <a:pt x="15406" y="8523"/>
                            <a:pt x="15979" y="8523"/>
                          </a:cubicBezTo>
                          <a:lnTo>
                            <a:pt x="19037" y="8523"/>
                          </a:lnTo>
                          <a:cubicBezTo>
                            <a:pt x="19609" y="8523"/>
                            <a:pt x="20078" y="8944"/>
                            <a:pt x="20078" y="9457"/>
                          </a:cubicBezTo>
                          <a:cubicBezTo>
                            <a:pt x="20078" y="9971"/>
                            <a:pt x="19609" y="10391"/>
                            <a:pt x="19037" y="10391"/>
                          </a:cubicBezTo>
                          <a:close/>
                          <a:moveTo>
                            <a:pt x="20169" y="5838"/>
                          </a:moveTo>
                          <a:cubicBezTo>
                            <a:pt x="20169" y="6352"/>
                            <a:pt x="19700" y="6772"/>
                            <a:pt x="19128" y="6772"/>
                          </a:cubicBezTo>
                          <a:lnTo>
                            <a:pt x="2602" y="6772"/>
                          </a:lnTo>
                          <a:cubicBezTo>
                            <a:pt x="2030" y="6772"/>
                            <a:pt x="1561" y="6352"/>
                            <a:pt x="1561" y="5838"/>
                          </a:cubicBezTo>
                          <a:lnTo>
                            <a:pt x="1561" y="2218"/>
                          </a:lnTo>
                          <a:cubicBezTo>
                            <a:pt x="1561" y="1705"/>
                            <a:pt x="2030" y="1284"/>
                            <a:pt x="2602" y="1284"/>
                          </a:cubicBezTo>
                          <a:lnTo>
                            <a:pt x="19128" y="1284"/>
                          </a:lnTo>
                          <a:cubicBezTo>
                            <a:pt x="19700" y="1284"/>
                            <a:pt x="20169" y="1705"/>
                            <a:pt x="20169" y="2218"/>
                          </a:cubicBezTo>
                          <a:lnTo>
                            <a:pt x="20169" y="5838"/>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grpSp>
            </p:grpSp>
            <p:grpSp>
              <p:nvGrpSpPr>
                <p:cNvPr id="1107" name="Google Shape;1107;p49"/>
                <p:cNvGrpSpPr/>
                <p:nvPr/>
              </p:nvGrpSpPr>
              <p:grpSpPr>
                <a:xfrm>
                  <a:off x="2088173" y="1198518"/>
                  <a:ext cx="3694192" cy="1030435"/>
                  <a:chOff x="-1" y="0"/>
                  <a:chExt cx="3694191" cy="1030434"/>
                </a:xfrm>
              </p:grpSpPr>
              <p:grpSp>
                <p:nvGrpSpPr>
                  <p:cNvPr id="1108" name="Google Shape;1108;p49"/>
                  <p:cNvGrpSpPr/>
                  <p:nvPr/>
                </p:nvGrpSpPr>
                <p:grpSpPr>
                  <a:xfrm>
                    <a:off x="1108842" y="0"/>
                    <a:ext cx="2585348" cy="1030434"/>
                    <a:chOff x="-3" y="0"/>
                    <a:chExt cx="2585347" cy="1030433"/>
                  </a:xfrm>
                </p:grpSpPr>
                <p:sp>
                  <p:nvSpPr>
                    <p:cNvPr id="1109" name="Google Shape;1109;p49"/>
                    <p:cNvSpPr/>
                    <p:nvPr/>
                  </p:nvSpPr>
                  <p:spPr>
                    <a:xfrm>
                      <a:off x="-3" y="0"/>
                      <a:ext cx="2300600" cy="1030433"/>
                    </a:xfrm>
                    <a:prstGeom prst="roundRect">
                      <a:avLst>
                        <a:gd name="adj" fmla="val 17206"/>
                      </a:avLst>
                    </a:prstGeom>
                    <a:solidFill>
                      <a:srgbClr val="00B050"/>
                    </a:solidFill>
                    <a:ln w="9525" cap="flat" cmpd="sng">
                      <a:solidFill>
                        <a:srgbClr val="BABABA"/>
                      </a:solidFill>
                      <a:prstDash val="solid"/>
                      <a:round/>
                      <a:headEnd type="none" w="sm" len="sm"/>
                      <a:tailEnd type="none" w="sm" len="sm"/>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Garamond"/>
                        <a:buNone/>
                        <a:tabLst/>
                        <a:defRPr/>
                      </a:pPr>
                      <a:r>
                        <a:rPr kumimoji="0" lang="en" sz="900" b="1" i="0" u="none" strike="noStrike" kern="0" cap="small" spc="0" normalizeH="0" baseline="0" noProof="0" dirty="0">
                          <a:ln>
                            <a:noFill/>
                          </a:ln>
                          <a:solidFill>
                            <a:srgbClr val="000000"/>
                          </a:solidFill>
                          <a:effectLst/>
                          <a:uLnTx/>
                          <a:uFillTx/>
                          <a:latin typeface="Garamond"/>
                          <a:ea typeface="Garamond"/>
                          <a:cs typeface="Garamond"/>
                          <a:sym typeface="Garamond"/>
                        </a:rPr>
                        <a:t>55,518 (₦’BN)</a:t>
                      </a:r>
                      <a:endParaRPr kumimoji="0" sz="900" b="1" i="0" u="none" strike="noStrike" kern="0" cap="small" spc="0" normalizeH="0" baseline="0" noProof="0" dirty="0">
                        <a:ln>
                          <a:noFill/>
                        </a:ln>
                        <a:solidFill>
                          <a:srgbClr val="000000"/>
                        </a:solidFill>
                        <a:effectLst/>
                        <a:uLnTx/>
                        <a:uFillTx/>
                        <a:latin typeface="Garamond"/>
                        <a:ea typeface="Garamond"/>
                        <a:cs typeface="Garamond"/>
                        <a:sym typeface="Garamond"/>
                      </a:endParaRPr>
                    </a:p>
                  </p:txBody>
                </p:sp>
                <p:sp>
                  <p:nvSpPr>
                    <p:cNvPr id="1110" name="Google Shape;1110;p49"/>
                    <p:cNvSpPr/>
                    <p:nvPr/>
                  </p:nvSpPr>
                  <p:spPr>
                    <a:xfrm>
                      <a:off x="51927" y="307027"/>
                      <a:ext cx="2533417" cy="416379"/>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17150" tIns="17150" rIns="17150" bIns="171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endParaRPr kumimoji="0" sz="900" b="1" i="0" u="none" strike="noStrike" kern="0" cap="small" spc="0" normalizeH="0" baseline="0" noProof="0">
                        <a:ln>
                          <a:noFill/>
                        </a:ln>
                        <a:solidFill>
                          <a:srgbClr val="000000"/>
                        </a:solidFill>
                        <a:effectLst/>
                        <a:uLnTx/>
                        <a:uFillTx/>
                        <a:latin typeface="Garamond"/>
                        <a:ea typeface="Garamond"/>
                        <a:cs typeface="Garamond"/>
                        <a:sym typeface="Garamond"/>
                      </a:endParaRPr>
                    </a:p>
                  </p:txBody>
                </p:sp>
              </p:grpSp>
              <p:grpSp>
                <p:nvGrpSpPr>
                  <p:cNvPr id="1111" name="Google Shape;1111;p49"/>
                  <p:cNvGrpSpPr/>
                  <p:nvPr/>
                </p:nvGrpSpPr>
                <p:grpSpPr>
                  <a:xfrm>
                    <a:off x="-1" y="10255"/>
                    <a:ext cx="1004617" cy="1009925"/>
                    <a:chOff x="0" y="0"/>
                    <a:chExt cx="1004615" cy="1009924"/>
                  </a:xfrm>
                </p:grpSpPr>
                <p:sp>
                  <p:nvSpPr>
                    <p:cNvPr id="1112" name="Google Shape;1112;p49"/>
                    <p:cNvSpPr/>
                    <p:nvPr/>
                  </p:nvSpPr>
                  <p:spPr>
                    <a:xfrm>
                      <a:off x="0" y="0"/>
                      <a:ext cx="1004615" cy="1009924"/>
                    </a:xfrm>
                    <a:prstGeom prst="roundRect">
                      <a:avLst>
                        <a:gd name="adj" fmla="val 6667"/>
                      </a:avLst>
                    </a:prstGeom>
                    <a:solidFill>
                      <a:srgbClr val="8A6705"/>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113" name="Google Shape;1113;p49"/>
                    <p:cNvSpPr/>
                    <p:nvPr/>
                  </p:nvSpPr>
                  <p:spPr>
                    <a:xfrm>
                      <a:off x="166672" y="544685"/>
                      <a:ext cx="178122" cy="156842"/>
                    </a:xfrm>
                    <a:custGeom>
                      <a:avLst/>
                      <a:gdLst/>
                      <a:ahLst/>
                      <a:cxnLst/>
                      <a:rect l="l" t="t" r="r" b="b"/>
                      <a:pathLst>
                        <a:path w="21600" h="21600" extrusionOk="0">
                          <a:moveTo>
                            <a:pt x="19421" y="0"/>
                          </a:moveTo>
                          <a:lnTo>
                            <a:pt x="0" y="0"/>
                          </a:lnTo>
                          <a:cubicBezTo>
                            <a:pt x="956" y="7858"/>
                            <a:pt x="3651" y="15283"/>
                            <a:pt x="7856" y="21600"/>
                          </a:cubicBezTo>
                          <a:lnTo>
                            <a:pt x="21600" y="5992"/>
                          </a:lnTo>
                          <a:cubicBezTo>
                            <a:pt x="20644" y="4125"/>
                            <a:pt x="19899" y="2106"/>
                            <a:pt x="19421"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114" name="Google Shape;1114;p49"/>
                    <p:cNvSpPr/>
                    <p:nvPr/>
                  </p:nvSpPr>
                  <p:spPr>
                    <a:xfrm>
                      <a:off x="297661" y="654393"/>
                      <a:ext cx="157631" cy="178281"/>
                    </a:xfrm>
                    <a:custGeom>
                      <a:avLst/>
                      <a:gdLst/>
                      <a:ahLst/>
                      <a:cxnLst/>
                      <a:rect l="l" t="t" r="r" b="b"/>
                      <a:pathLst>
                        <a:path w="21600" h="21600" extrusionOk="0">
                          <a:moveTo>
                            <a:pt x="15509" y="0"/>
                          </a:moveTo>
                          <a:lnTo>
                            <a:pt x="0" y="13732"/>
                          </a:lnTo>
                          <a:cubicBezTo>
                            <a:pt x="6307" y="17952"/>
                            <a:pt x="13738" y="20664"/>
                            <a:pt x="21600" y="21600"/>
                          </a:cubicBezTo>
                          <a:lnTo>
                            <a:pt x="21600" y="2196"/>
                          </a:lnTo>
                          <a:cubicBezTo>
                            <a:pt x="19462" y="1700"/>
                            <a:pt x="17431" y="974"/>
                            <a:pt x="15509"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115" name="Google Shape;1115;p49"/>
                    <p:cNvSpPr/>
                    <p:nvPr/>
                  </p:nvSpPr>
                  <p:spPr>
                    <a:xfrm>
                      <a:off x="548133" y="164956"/>
                      <a:ext cx="286887" cy="287044"/>
                    </a:xfrm>
                    <a:custGeom>
                      <a:avLst/>
                      <a:gdLst/>
                      <a:ahLst/>
                      <a:cxnLst/>
                      <a:rect l="l" t="t" r="r" b="b"/>
                      <a:pathLst>
                        <a:path w="21600" h="21600" extrusionOk="0">
                          <a:moveTo>
                            <a:pt x="83" y="0"/>
                          </a:moveTo>
                          <a:cubicBezTo>
                            <a:pt x="47" y="4413"/>
                            <a:pt x="12" y="10094"/>
                            <a:pt x="0" y="12075"/>
                          </a:cubicBezTo>
                          <a:cubicBezTo>
                            <a:pt x="4640" y="13332"/>
                            <a:pt x="8260" y="16962"/>
                            <a:pt x="9506" y="21600"/>
                          </a:cubicBezTo>
                          <a:lnTo>
                            <a:pt x="21600" y="21576"/>
                          </a:lnTo>
                          <a:cubicBezTo>
                            <a:pt x="20010" y="10415"/>
                            <a:pt x="11251" y="1625"/>
                            <a:pt x="83"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116" name="Google Shape;1116;p49"/>
                    <p:cNvSpPr/>
                    <p:nvPr/>
                  </p:nvSpPr>
                  <p:spPr>
                    <a:xfrm>
                      <a:off x="350152" y="180718"/>
                      <a:ext cx="104036" cy="119800"/>
                    </a:xfrm>
                    <a:custGeom>
                      <a:avLst/>
                      <a:gdLst/>
                      <a:ahLst/>
                      <a:cxnLst/>
                      <a:rect l="l" t="t" r="r" b="b"/>
                      <a:pathLst>
                        <a:path w="21600" h="21600" extrusionOk="0">
                          <a:moveTo>
                            <a:pt x="7789" y="0"/>
                          </a:moveTo>
                          <a:cubicBezTo>
                            <a:pt x="5138" y="824"/>
                            <a:pt x="2520" y="1791"/>
                            <a:pt x="0" y="2899"/>
                          </a:cubicBezTo>
                          <a:lnTo>
                            <a:pt x="21535" y="21600"/>
                          </a:lnTo>
                          <a:lnTo>
                            <a:pt x="21600" y="11994"/>
                          </a:lnTo>
                          <a:lnTo>
                            <a:pt x="7789"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117" name="Google Shape;1117;p49"/>
                    <p:cNvSpPr/>
                    <p:nvPr/>
                  </p:nvSpPr>
                  <p:spPr>
                    <a:xfrm>
                      <a:off x="295297" y="209408"/>
                      <a:ext cx="149749" cy="134774"/>
                    </a:xfrm>
                    <a:custGeom>
                      <a:avLst/>
                      <a:gdLst/>
                      <a:ahLst/>
                      <a:cxnLst/>
                      <a:rect l="l" t="t" r="r" b="b"/>
                      <a:pathLst>
                        <a:path w="21600" h="21600" extrusionOk="0">
                          <a:moveTo>
                            <a:pt x="4593" y="0"/>
                          </a:moveTo>
                          <a:cubicBezTo>
                            <a:pt x="3001" y="1061"/>
                            <a:pt x="1478" y="2223"/>
                            <a:pt x="0" y="3486"/>
                          </a:cubicBezTo>
                          <a:lnTo>
                            <a:pt x="16302" y="21600"/>
                          </a:lnTo>
                          <a:cubicBezTo>
                            <a:pt x="17985" y="20488"/>
                            <a:pt x="19758" y="19579"/>
                            <a:pt x="21600" y="18897"/>
                          </a:cubicBezTo>
                          <a:lnTo>
                            <a:pt x="4593"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118" name="Google Shape;1118;p49"/>
                    <p:cNvSpPr/>
                    <p:nvPr/>
                  </p:nvSpPr>
                  <p:spPr>
                    <a:xfrm>
                      <a:off x="414937" y="164482"/>
                      <a:ext cx="39567" cy="47291"/>
                    </a:xfrm>
                    <a:custGeom>
                      <a:avLst/>
                      <a:gdLst/>
                      <a:ahLst/>
                      <a:cxnLst/>
                      <a:rect l="l" t="t" r="r" b="b"/>
                      <a:pathLst>
                        <a:path w="21600" h="21600" extrusionOk="0">
                          <a:moveTo>
                            <a:pt x="0" y="3600"/>
                          </a:moveTo>
                          <a:lnTo>
                            <a:pt x="21514" y="21600"/>
                          </a:lnTo>
                          <a:lnTo>
                            <a:pt x="21600" y="0"/>
                          </a:lnTo>
                          <a:cubicBezTo>
                            <a:pt x="14285" y="864"/>
                            <a:pt x="7143" y="2016"/>
                            <a:pt x="0" y="360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119" name="Google Shape;1119;p49"/>
                    <p:cNvSpPr/>
                    <p:nvPr/>
                  </p:nvSpPr>
                  <p:spPr>
                    <a:xfrm>
                      <a:off x="249270" y="247396"/>
                      <a:ext cx="138400" cy="138401"/>
                    </a:xfrm>
                    <a:custGeom>
                      <a:avLst/>
                      <a:gdLst/>
                      <a:ahLst/>
                      <a:cxnLst/>
                      <a:rect l="l" t="t" r="r" b="b"/>
                      <a:pathLst>
                        <a:path w="21600" h="21600" extrusionOk="0">
                          <a:moveTo>
                            <a:pt x="4182" y="0"/>
                          </a:moveTo>
                          <a:cubicBezTo>
                            <a:pt x="3469" y="640"/>
                            <a:pt x="2755" y="1304"/>
                            <a:pt x="2067" y="1993"/>
                          </a:cubicBezTo>
                          <a:cubicBezTo>
                            <a:pt x="1353" y="2706"/>
                            <a:pt x="664" y="3444"/>
                            <a:pt x="0" y="4182"/>
                          </a:cubicBezTo>
                          <a:lnTo>
                            <a:pt x="17418" y="21600"/>
                          </a:lnTo>
                          <a:cubicBezTo>
                            <a:pt x="18672" y="20075"/>
                            <a:pt x="20050" y="18672"/>
                            <a:pt x="21600" y="17418"/>
                          </a:cubicBezTo>
                          <a:lnTo>
                            <a:pt x="4182"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120" name="Google Shape;1120;p49"/>
                    <p:cNvSpPr/>
                    <p:nvPr/>
                  </p:nvSpPr>
                  <p:spPr>
                    <a:xfrm>
                      <a:off x="166830" y="413063"/>
                      <a:ext cx="44611" cy="37045"/>
                    </a:xfrm>
                    <a:custGeom>
                      <a:avLst/>
                      <a:gdLst/>
                      <a:ahLst/>
                      <a:cxnLst/>
                      <a:rect l="l" t="t" r="r" b="b"/>
                      <a:pathLst>
                        <a:path w="21600" h="21600" extrusionOk="0">
                          <a:moveTo>
                            <a:pt x="3664" y="0"/>
                          </a:moveTo>
                          <a:cubicBezTo>
                            <a:pt x="2137" y="7077"/>
                            <a:pt x="916" y="14339"/>
                            <a:pt x="0" y="21600"/>
                          </a:cubicBezTo>
                          <a:lnTo>
                            <a:pt x="21600" y="21600"/>
                          </a:lnTo>
                          <a:lnTo>
                            <a:pt x="3664"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121" name="Google Shape;1121;p49"/>
                    <p:cNvSpPr/>
                    <p:nvPr/>
                  </p:nvSpPr>
                  <p:spPr>
                    <a:xfrm>
                      <a:off x="182908" y="348436"/>
                      <a:ext cx="117751" cy="101673"/>
                    </a:xfrm>
                    <a:custGeom>
                      <a:avLst/>
                      <a:gdLst/>
                      <a:ahLst/>
                      <a:cxnLst/>
                      <a:rect l="l" t="t" r="r" b="b"/>
                      <a:pathLst>
                        <a:path w="21600" h="21600" extrusionOk="0">
                          <a:moveTo>
                            <a:pt x="2920" y="0"/>
                          </a:moveTo>
                          <a:cubicBezTo>
                            <a:pt x="1793" y="2579"/>
                            <a:pt x="839" y="5224"/>
                            <a:pt x="0" y="7937"/>
                          </a:cubicBezTo>
                          <a:lnTo>
                            <a:pt x="11798" y="21600"/>
                          </a:lnTo>
                          <a:lnTo>
                            <a:pt x="21600" y="21600"/>
                          </a:lnTo>
                          <a:lnTo>
                            <a:pt x="2920"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122" name="Google Shape;1122;p49"/>
                    <p:cNvSpPr/>
                    <p:nvPr/>
                  </p:nvSpPr>
                  <p:spPr>
                    <a:xfrm>
                      <a:off x="211596" y="293739"/>
                      <a:ext cx="134617" cy="149750"/>
                    </a:xfrm>
                    <a:custGeom>
                      <a:avLst/>
                      <a:gdLst/>
                      <a:ahLst/>
                      <a:cxnLst/>
                      <a:rect l="l" t="t" r="r" b="b"/>
                      <a:pathLst>
                        <a:path w="21600" h="21600" extrusionOk="0">
                          <a:moveTo>
                            <a:pt x="3465" y="0"/>
                          </a:moveTo>
                          <a:cubicBezTo>
                            <a:pt x="2200" y="1478"/>
                            <a:pt x="1062" y="3001"/>
                            <a:pt x="0" y="4593"/>
                          </a:cubicBezTo>
                          <a:lnTo>
                            <a:pt x="18919" y="21600"/>
                          </a:lnTo>
                          <a:cubicBezTo>
                            <a:pt x="19577" y="19736"/>
                            <a:pt x="20487" y="17962"/>
                            <a:pt x="21600" y="16302"/>
                          </a:cubicBezTo>
                          <a:lnTo>
                            <a:pt x="3465"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123" name="Google Shape;1123;p49"/>
                    <p:cNvSpPr/>
                    <p:nvPr/>
                  </p:nvSpPr>
                  <p:spPr>
                    <a:xfrm>
                      <a:off x="622376" y="591869"/>
                      <a:ext cx="174969" cy="33313"/>
                    </a:xfrm>
                    <a:prstGeom prst="rect">
                      <a:avLst/>
                    </a:pr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124" name="Google Shape;1124;p49"/>
                    <p:cNvSpPr/>
                    <p:nvPr/>
                  </p:nvSpPr>
                  <p:spPr>
                    <a:xfrm>
                      <a:off x="578240" y="554141"/>
                      <a:ext cx="261666" cy="291615"/>
                    </a:xfrm>
                    <a:custGeom>
                      <a:avLst/>
                      <a:gdLst/>
                      <a:ahLst/>
                      <a:cxnLst/>
                      <a:rect l="l" t="t" r="r" b="b"/>
                      <a:pathLst>
                        <a:path w="21600" h="21600" extrusionOk="0">
                          <a:moveTo>
                            <a:pt x="18737" y="0"/>
                          </a:moveTo>
                          <a:lnTo>
                            <a:pt x="2863" y="0"/>
                          </a:lnTo>
                          <a:cubicBezTo>
                            <a:pt x="1275" y="0"/>
                            <a:pt x="0" y="1144"/>
                            <a:pt x="0" y="2569"/>
                          </a:cubicBezTo>
                          <a:lnTo>
                            <a:pt x="0" y="19031"/>
                          </a:lnTo>
                          <a:cubicBezTo>
                            <a:pt x="0" y="20456"/>
                            <a:pt x="1275" y="21600"/>
                            <a:pt x="2863" y="21600"/>
                          </a:cubicBezTo>
                          <a:lnTo>
                            <a:pt x="18737" y="21600"/>
                          </a:lnTo>
                          <a:cubicBezTo>
                            <a:pt x="20325" y="21600"/>
                            <a:pt x="21600" y="20456"/>
                            <a:pt x="21600" y="19031"/>
                          </a:cubicBezTo>
                          <a:lnTo>
                            <a:pt x="21600" y="2569"/>
                          </a:lnTo>
                          <a:cubicBezTo>
                            <a:pt x="21600" y="1144"/>
                            <a:pt x="20325" y="0"/>
                            <a:pt x="18737" y="0"/>
                          </a:cubicBezTo>
                          <a:close/>
                          <a:moveTo>
                            <a:pt x="5595" y="19849"/>
                          </a:moveTo>
                          <a:lnTo>
                            <a:pt x="2537" y="19849"/>
                          </a:lnTo>
                          <a:cubicBezTo>
                            <a:pt x="1965" y="19849"/>
                            <a:pt x="1496" y="19428"/>
                            <a:pt x="1496" y="18915"/>
                          </a:cubicBezTo>
                          <a:cubicBezTo>
                            <a:pt x="1496" y="18401"/>
                            <a:pt x="1965" y="17981"/>
                            <a:pt x="2537" y="17981"/>
                          </a:cubicBezTo>
                          <a:lnTo>
                            <a:pt x="5595" y="17981"/>
                          </a:lnTo>
                          <a:cubicBezTo>
                            <a:pt x="6168" y="17981"/>
                            <a:pt x="6636" y="18401"/>
                            <a:pt x="6636" y="18915"/>
                          </a:cubicBezTo>
                          <a:cubicBezTo>
                            <a:pt x="6636" y="19428"/>
                            <a:pt x="6181" y="19849"/>
                            <a:pt x="5595" y="19849"/>
                          </a:cubicBezTo>
                          <a:close/>
                          <a:moveTo>
                            <a:pt x="5595" y="15178"/>
                          </a:moveTo>
                          <a:lnTo>
                            <a:pt x="2537" y="15178"/>
                          </a:lnTo>
                          <a:cubicBezTo>
                            <a:pt x="1965" y="15178"/>
                            <a:pt x="1496" y="14758"/>
                            <a:pt x="1496" y="14244"/>
                          </a:cubicBezTo>
                          <a:cubicBezTo>
                            <a:pt x="1496" y="13731"/>
                            <a:pt x="1965" y="13310"/>
                            <a:pt x="2537" y="13310"/>
                          </a:cubicBezTo>
                          <a:lnTo>
                            <a:pt x="5595" y="13310"/>
                          </a:lnTo>
                          <a:cubicBezTo>
                            <a:pt x="6168" y="13310"/>
                            <a:pt x="6636" y="13731"/>
                            <a:pt x="6636" y="14244"/>
                          </a:cubicBezTo>
                          <a:cubicBezTo>
                            <a:pt x="6636" y="14758"/>
                            <a:pt x="6181" y="15178"/>
                            <a:pt x="5595" y="15178"/>
                          </a:cubicBezTo>
                          <a:close/>
                          <a:moveTo>
                            <a:pt x="5595" y="10391"/>
                          </a:moveTo>
                          <a:lnTo>
                            <a:pt x="2537" y="10391"/>
                          </a:lnTo>
                          <a:cubicBezTo>
                            <a:pt x="1965" y="10391"/>
                            <a:pt x="1496" y="9971"/>
                            <a:pt x="1496" y="9457"/>
                          </a:cubicBezTo>
                          <a:cubicBezTo>
                            <a:pt x="1496" y="8944"/>
                            <a:pt x="1965" y="8523"/>
                            <a:pt x="2537" y="8523"/>
                          </a:cubicBezTo>
                          <a:lnTo>
                            <a:pt x="5595" y="8523"/>
                          </a:lnTo>
                          <a:cubicBezTo>
                            <a:pt x="6168" y="8523"/>
                            <a:pt x="6636" y="8944"/>
                            <a:pt x="6636" y="9457"/>
                          </a:cubicBezTo>
                          <a:cubicBezTo>
                            <a:pt x="6636" y="9971"/>
                            <a:pt x="6181" y="10391"/>
                            <a:pt x="5595" y="10391"/>
                          </a:cubicBezTo>
                          <a:close/>
                          <a:moveTo>
                            <a:pt x="12309" y="19849"/>
                          </a:moveTo>
                          <a:lnTo>
                            <a:pt x="9252" y="19849"/>
                          </a:lnTo>
                          <a:cubicBezTo>
                            <a:pt x="8679" y="19849"/>
                            <a:pt x="8211" y="19428"/>
                            <a:pt x="8211" y="18915"/>
                          </a:cubicBezTo>
                          <a:cubicBezTo>
                            <a:pt x="8211" y="18401"/>
                            <a:pt x="8679" y="17981"/>
                            <a:pt x="9252" y="17981"/>
                          </a:cubicBezTo>
                          <a:lnTo>
                            <a:pt x="12309" y="17981"/>
                          </a:lnTo>
                          <a:cubicBezTo>
                            <a:pt x="12882" y="17981"/>
                            <a:pt x="13350" y="18401"/>
                            <a:pt x="13350" y="18915"/>
                          </a:cubicBezTo>
                          <a:cubicBezTo>
                            <a:pt x="13350" y="19428"/>
                            <a:pt x="12882" y="19849"/>
                            <a:pt x="12309" y="19849"/>
                          </a:cubicBezTo>
                          <a:close/>
                          <a:moveTo>
                            <a:pt x="12309" y="15178"/>
                          </a:moveTo>
                          <a:lnTo>
                            <a:pt x="9252" y="15178"/>
                          </a:lnTo>
                          <a:cubicBezTo>
                            <a:pt x="8679" y="15178"/>
                            <a:pt x="8211" y="14758"/>
                            <a:pt x="8211" y="14244"/>
                          </a:cubicBezTo>
                          <a:cubicBezTo>
                            <a:pt x="8211" y="13731"/>
                            <a:pt x="8679" y="13310"/>
                            <a:pt x="9252" y="13310"/>
                          </a:cubicBezTo>
                          <a:lnTo>
                            <a:pt x="12309" y="13310"/>
                          </a:lnTo>
                          <a:cubicBezTo>
                            <a:pt x="12882" y="13310"/>
                            <a:pt x="13350" y="13731"/>
                            <a:pt x="13350" y="14244"/>
                          </a:cubicBezTo>
                          <a:cubicBezTo>
                            <a:pt x="13350" y="14758"/>
                            <a:pt x="12882" y="15178"/>
                            <a:pt x="12309" y="15178"/>
                          </a:cubicBezTo>
                          <a:close/>
                          <a:moveTo>
                            <a:pt x="12309" y="10391"/>
                          </a:moveTo>
                          <a:lnTo>
                            <a:pt x="9252" y="10391"/>
                          </a:lnTo>
                          <a:cubicBezTo>
                            <a:pt x="8679" y="10391"/>
                            <a:pt x="8211" y="9971"/>
                            <a:pt x="8211" y="9457"/>
                          </a:cubicBezTo>
                          <a:cubicBezTo>
                            <a:pt x="8211" y="8944"/>
                            <a:pt x="8679" y="8523"/>
                            <a:pt x="9252" y="8523"/>
                          </a:cubicBezTo>
                          <a:lnTo>
                            <a:pt x="12309" y="8523"/>
                          </a:lnTo>
                          <a:cubicBezTo>
                            <a:pt x="12882" y="8523"/>
                            <a:pt x="13350" y="8944"/>
                            <a:pt x="13350" y="9457"/>
                          </a:cubicBezTo>
                          <a:cubicBezTo>
                            <a:pt x="13350" y="9971"/>
                            <a:pt x="12882" y="10391"/>
                            <a:pt x="12309" y="10391"/>
                          </a:cubicBezTo>
                          <a:close/>
                          <a:moveTo>
                            <a:pt x="19037" y="19849"/>
                          </a:moveTo>
                          <a:lnTo>
                            <a:pt x="15979" y="19849"/>
                          </a:lnTo>
                          <a:cubicBezTo>
                            <a:pt x="15406" y="19849"/>
                            <a:pt x="14938" y="19428"/>
                            <a:pt x="14938" y="18915"/>
                          </a:cubicBezTo>
                          <a:cubicBezTo>
                            <a:pt x="14938" y="18401"/>
                            <a:pt x="15406" y="17981"/>
                            <a:pt x="15979" y="17981"/>
                          </a:cubicBezTo>
                          <a:lnTo>
                            <a:pt x="19037" y="17981"/>
                          </a:lnTo>
                          <a:cubicBezTo>
                            <a:pt x="19609" y="17981"/>
                            <a:pt x="20078" y="18401"/>
                            <a:pt x="20078" y="18915"/>
                          </a:cubicBezTo>
                          <a:cubicBezTo>
                            <a:pt x="20078" y="19428"/>
                            <a:pt x="19609" y="19849"/>
                            <a:pt x="19037" y="19849"/>
                          </a:cubicBezTo>
                          <a:close/>
                          <a:moveTo>
                            <a:pt x="19037" y="15178"/>
                          </a:moveTo>
                          <a:lnTo>
                            <a:pt x="15979" y="15178"/>
                          </a:lnTo>
                          <a:cubicBezTo>
                            <a:pt x="15406" y="15178"/>
                            <a:pt x="14938" y="14758"/>
                            <a:pt x="14938" y="14244"/>
                          </a:cubicBezTo>
                          <a:cubicBezTo>
                            <a:pt x="14938" y="13731"/>
                            <a:pt x="15406" y="13310"/>
                            <a:pt x="15979" y="13310"/>
                          </a:cubicBezTo>
                          <a:lnTo>
                            <a:pt x="19037" y="13310"/>
                          </a:lnTo>
                          <a:cubicBezTo>
                            <a:pt x="19609" y="13310"/>
                            <a:pt x="20078" y="13731"/>
                            <a:pt x="20078" y="14244"/>
                          </a:cubicBezTo>
                          <a:cubicBezTo>
                            <a:pt x="20078" y="14758"/>
                            <a:pt x="19609" y="15178"/>
                            <a:pt x="19037" y="15178"/>
                          </a:cubicBezTo>
                          <a:close/>
                          <a:moveTo>
                            <a:pt x="19037" y="10391"/>
                          </a:moveTo>
                          <a:lnTo>
                            <a:pt x="15979" y="10391"/>
                          </a:lnTo>
                          <a:cubicBezTo>
                            <a:pt x="15406" y="10391"/>
                            <a:pt x="14938" y="9971"/>
                            <a:pt x="14938" y="9457"/>
                          </a:cubicBezTo>
                          <a:cubicBezTo>
                            <a:pt x="14938" y="8944"/>
                            <a:pt x="15406" y="8523"/>
                            <a:pt x="15979" y="8523"/>
                          </a:cubicBezTo>
                          <a:lnTo>
                            <a:pt x="19037" y="8523"/>
                          </a:lnTo>
                          <a:cubicBezTo>
                            <a:pt x="19609" y="8523"/>
                            <a:pt x="20078" y="8944"/>
                            <a:pt x="20078" y="9457"/>
                          </a:cubicBezTo>
                          <a:cubicBezTo>
                            <a:pt x="20078" y="9971"/>
                            <a:pt x="19609" y="10391"/>
                            <a:pt x="19037" y="10391"/>
                          </a:cubicBezTo>
                          <a:close/>
                          <a:moveTo>
                            <a:pt x="20169" y="5838"/>
                          </a:moveTo>
                          <a:cubicBezTo>
                            <a:pt x="20169" y="6352"/>
                            <a:pt x="19700" y="6772"/>
                            <a:pt x="19128" y="6772"/>
                          </a:cubicBezTo>
                          <a:lnTo>
                            <a:pt x="2602" y="6772"/>
                          </a:lnTo>
                          <a:cubicBezTo>
                            <a:pt x="2030" y="6772"/>
                            <a:pt x="1561" y="6352"/>
                            <a:pt x="1561" y="5838"/>
                          </a:cubicBezTo>
                          <a:lnTo>
                            <a:pt x="1561" y="2218"/>
                          </a:lnTo>
                          <a:cubicBezTo>
                            <a:pt x="1561" y="1705"/>
                            <a:pt x="2030" y="1284"/>
                            <a:pt x="2602" y="1284"/>
                          </a:cubicBezTo>
                          <a:lnTo>
                            <a:pt x="19128" y="1284"/>
                          </a:lnTo>
                          <a:cubicBezTo>
                            <a:pt x="19700" y="1284"/>
                            <a:pt x="20169" y="1705"/>
                            <a:pt x="20169" y="2218"/>
                          </a:cubicBezTo>
                          <a:lnTo>
                            <a:pt x="20169" y="5838"/>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grpSp>
            </p:grpSp>
            <p:sp>
              <p:nvSpPr>
                <p:cNvPr id="1125" name="Google Shape;1125;p49"/>
                <p:cNvSpPr/>
                <p:nvPr/>
              </p:nvSpPr>
              <p:spPr>
                <a:xfrm>
                  <a:off x="-1" y="171047"/>
                  <a:ext cx="1825645" cy="555176"/>
                </a:xfrm>
                <a:custGeom>
                  <a:avLst/>
                  <a:gdLst/>
                  <a:ahLst/>
                  <a:cxnLst/>
                  <a:rect l="l" t="t" r="r" b="b"/>
                  <a:pathLst>
                    <a:path w="21600" h="120000" extrusionOk="0">
                      <a:moveTo>
                        <a:pt x="0" y="0"/>
                      </a:moveTo>
                      <a:lnTo>
                        <a:pt x="21600" y="0"/>
                      </a:lnTo>
                      <a:lnTo>
                        <a:pt x="21600" y="0"/>
                      </a:lnTo>
                      <a:lnTo>
                        <a:pt x="0" y="0"/>
                      </a:lnTo>
                      <a:close/>
                    </a:path>
                  </a:pathLst>
                </a:custGeom>
                <a:noFill/>
                <a:ln w="25400" cap="flat" cmpd="sng">
                  <a:solidFill>
                    <a:srgbClr val="22BF00"/>
                  </a:solidFill>
                  <a:prstDash val="solid"/>
                  <a:miter lim="400000"/>
                  <a:headEnd type="none" w="sm" len="sm"/>
                  <a:tailEnd type="none" w="sm" len="sm"/>
                </a:ln>
              </p:spPr>
              <p:txBody>
                <a:bodyPr spcFirstLastPara="1" wrap="square" lIns="45725" tIns="45725" rIns="45725" bIns="457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Garamond"/>
                    <a:buNone/>
                    <a:tabLst/>
                    <a:defRPr/>
                  </a:pPr>
                  <a:r>
                    <a:rPr kumimoji="0" lang="en" sz="900" b="0" i="0" u="none" strike="noStrike" kern="0" cap="small" spc="0" normalizeH="0" baseline="0" noProof="0">
                      <a:ln>
                        <a:noFill/>
                      </a:ln>
                      <a:solidFill>
                        <a:srgbClr val="000000"/>
                      </a:solidFill>
                      <a:effectLst/>
                      <a:uLnTx/>
                      <a:uFillTx/>
                      <a:latin typeface="Garamond"/>
                      <a:ea typeface="Garamond"/>
                      <a:cs typeface="Garamond"/>
                      <a:sym typeface="Garamond"/>
                    </a:rPr>
                    <a:t>Provision</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26" name="Google Shape;1126;p49"/>
                <p:cNvSpPr/>
                <p:nvPr/>
              </p:nvSpPr>
              <p:spPr>
                <a:xfrm>
                  <a:off x="-1" y="1369564"/>
                  <a:ext cx="1825645" cy="555176"/>
                </a:xfrm>
                <a:custGeom>
                  <a:avLst/>
                  <a:gdLst/>
                  <a:ahLst/>
                  <a:cxnLst/>
                  <a:rect l="l" t="t" r="r" b="b"/>
                  <a:pathLst>
                    <a:path w="21600" h="120000" extrusionOk="0">
                      <a:moveTo>
                        <a:pt x="0" y="0"/>
                      </a:moveTo>
                      <a:lnTo>
                        <a:pt x="21600" y="0"/>
                      </a:lnTo>
                      <a:lnTo>
                        <a:pt x="21600" y="0"/>
                      </a:lnTo>
                      <a:lnTo>
                        <a:pt x="0" y="0"/>
                      </a:lnTo>
                      <a:close/>
                    </a:path>
                  </a:pathLst>
                </a:custGeom>
                <a:noFill/>
                <a:ln w="25400" cap="flat" cmpd="sng">
                  <a:solidFill>
                    <a:srgbClr val="1A77B9"/>
                  </a:solidFill>
                  <a:prstDash val="solid"/>
                  <a:miter lim="400000"/>
                  <a:headEnd type="none" w="sm" len="sm"/>
                  <a:tailEnd type="none" w="sm" len="sm"/>
                </a:ln>
              </p:spPr>
              <p:txBody>
                <a:bodyPr spcFirstLastPara="1" wrap="square" lIns="45725" tIns="45725" rIns="45725" bIns="457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Garamond"/>
                    <a:buNone/>
                    <a:tabLst/>
                    <a:defRPr/>
                  </a:pPr>
                  <a:r>
                    <a:rPr kumimoji="0" lang="en" sz="900" b="0" i="0" u="none" strike="noStrike" kern="0" cap="small" spc="0" normalizeH="0" baseline="0" noProof="0">
                      <a:ln>
                        <a:noFill/>
                      </a:ln>
                      <a:solidFill>
                        <a:srgbClr val="000000"/>
                      </a:solidFill>
                      <a:effectLst/>
                      <a:uLnTx/>
                      <a:uFillTx/>
                      <a:latin typeface="Garamond"/>
                      <a:ea typeface="Garamond"/>
                      <a:cs typeface="Garamond"/>
                      <a:sym typeface="Garamond"/>
                    </a:rPr>
                    <a:t>Actual</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127" name="Google Shape;1127;p49"/>
              <p:cNvSpPr txBox="1"/>
              <p:nvPr/>
            </p:nvSpPr>
            <p:spPr>
              <a:xfrm>
                <a:off x="3200368" y="6210035"/>
                <a:ext cx="6119700" cy="293100"/>
              </a:xfrm>
              <a:prstGeom prst="rect">
                <a:avLst/>
              </a:prstGeom>
              <a:noFill/>
              <a:ln>
                <a:noFill/>
              </a:ln>
            </p:spPr>
            <p:txBody>
              <a:bodyPr spcFirstLastPara="1" wrap="square" lIns="17150" tIns="17150" rIns="17150" bIns="17150" anchor="t" anchorCtr="0">
                <a:spAutoFit/>
              </a:bodyPr>
              <a:lstStyle/>
              <a:p>
                <a:pPr marL="0" marR="0" lvl="0" indent="0" algn="ctr" defTabSz="914400" rtl="0" eaLnBrk="1" fontAlgn="auto" latinLnBrk="0" hangingPunct="1">
                  <a:lnSpc>
                    <a:spcPct val="100000"/>
                  </a:lnSpc>
                  <a:spcBef>
                    <a:spcPts val="0"/>
                  </a:spcBef>
                  <a:spcAft>
                    <a:spcPts val="0"/>
                  </a:spcAft>
                  <a:buClr>
                    <a:srgbClr val="7F0000"/>
                  </a:buClr>
                  <a:buSzPts val="900"/>
                  <a:buFont typeface="Garamond"/>
                  <a:buNone/>
                  <a:tabLst/>
                  <a:defRPr/>
                </a:pPr>
                <a:r>
                  <a:rPr kumimoji="0" lang="en" sz="900" b="1" i="0" u="none" strike="noStrike" kern="0" cap="small" spc="0" normalizeH="0" baseline="0" noProof="0">
                    <a:ln>
                      <a:noFill/>
                    </a:ln>
                    <a:solidFill>
                      <a:srgbClr val="7F0000"/>
                    </a:solidFill>
                    <a:effectLst/>
                    <a:uLnTx/>
                    <a:uFillTx/>
                    <a:latin typeface="Garamond"/>
                    <a:ea typeface="Garamond"/>
                    <a:cs typeface="Garamond"/>
                    <a:sym typeface="Garamond"/>
                  </a:rPr>
                  <a:t>TOTAL PERSONNEL COST</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128" name="Google Shape;1128;p49"/>
            <p:cNvSpPr txBox="1"/>
            <p:nvPr/>
          </p:nvSpPr>
          <p:spPr>
            <a:xfrm>
              <a:off x="1307077" y="2443593"/>
              <a:ext cx="557400" cy="168600"/>
            </a:xfrm>
            <a:prstGeom prst="rect">
              <a:avLst/>
            </a:prstGeom>
            <a:noFill/>
            <a:ln>
              <a:noFill/>
            </a:ln>
          </p:spPr>
          <p:txBody>
            <a:bodyPr spcFirstLastPara="1" wrap="square" lIns="17150" tIns="17150" rIns="17150" bIns="1715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Trebuchet MS"/>
                <a:buNone/>
                <a:tabLst/>
                <a:defRPr/>
              </a:pPr>
              <a:r>
                <a:rPr kumimoji="0" lang="en" sz="900" b="1" i="0" u="none" strike="noStrike" kern="0" cap="small" spc="0" normalizeH="0" baseline="0" noProof="0" dirty="0">
                  <a:ln>
                    <a:noFill/>
                  </a:ln>
                  <a:solidFill>
                    <a:srgbClr val="000000"/>
                  </a:solidFill>
                  <a:effectLst/>
                  <a:uLnTx/>
                  <a:uFillTx/>
                  <a:latin typeface="Trebuchet MS"/>
                  <a:ea typeface="Garamond"/>
                  <a:cs typeface="Garamond"/>
                  <a:sym typeface="Trebuchet MS"/>
                </a:rPr>
                <a:t>122</a:t>
              </a:r>
              <a:r>
                <a:rPr kumimoji="0" lang="en" sz="900" b="1" i="0" u="none" strike="noStrike" kern="0" cap="small" spc="0" normalizeH="0" baseline="0" noProof="0" dirty="0">
                  <a:ln>
                    <a:noFill/>
                  </a:ln>
                  <a:solidFill>
                    <a:srgbClr val="000000"/>
                  </a:solidFill>
                  <a:effectLst/>
                  <a:uLnTx/>
                  <a:uFillTx/>
                  <a:latin typeface="Garamond"/>
                  <a:ea typeface="Garamond"/>
                  <a:cs typeface="Garamond"/>
                  <a:sym typeface="Garamond"/>
                </a:rPr>
                <a:t>%</a:t>
              </a:r>
              <a:endParaRPr kumimoji="0" sz="900" b="1" i="0" u="none" strike="noStrike" kern="0" cap="small" spc="0" normalizeH="0" baseline="0" noProof="0" dirty="0">
                <a:ln>
                  <a:noFill/>
                </a:ln>
                <a:solidFill>
                  <a:srgbClr val="000000"/>
                </a:solidFill>
                <a:effectLst/>
                <a:uLnTx/>
                <a:uFillTx/>
                <a:latin typeface="Garamond"/>
                <a:ea typeface="Garamond"/>
                <a:cs typeface="Garamond"/>
                <a:sym typeface="Garamond"/>
              </a:endParaRPr>
            </a:p>
          </p:txBody>
        </p:sp>
      </p:grpSp>
      <p:grpSp>
        <p:nvGrpSpPr>
          <p:cNvPr id="1129" name="Google Shape;1129;p49"/>
          <p:cNvGrpSpPr/>
          <p:nvPr/>
        </p:nvGrpSpPr>
        <p:grpSpPr>
          <a:xfrm>
            <a:off x="5407032" y="3484655"/>
            <a:ext cx="2888608" cy="1088280"/>
            <a:chOff x="1148733" y="3745226"/>
            <a:chExt cx="3599512" cy="1140038"/>
          </a:xfrm>
        </p:grpSpPr>
        <p:grpSp>
          <p:nvGrpSpPr>
            <p:cNvPr id="1130" name="Google Shape;1130;p49"/>
            <p:cNvGrpSpPr/>
            <p:nvPr/>
          </p:nvGrpSpPr>
          <p:grpSpPr>
            <a:xfrm>
              <a:off x="1271475" y="3745226"/>
              <a:ext cx="3476770" cy="1140038"/>
              <a:chOff x="2675351" y="8554820"/>
              <a:chExt cx="6953539" cy="2000281"/>
            </a:xfrm>
          </p:grpSpPr>
          <p:grpSp>
            <p:nvGrpSpPr>
              <p:cNvPr id="1131" name="Google Shape;1131;p49"/>
              <p:cNvGrpSpPr/>
              <p:nvPr/>
            </p:nvGrpSpPr>
            <p:grpSpPr>
              <a:xfrm>
                <a:off x="2675351" y="8987351"/>
                <a:ext cx="6953539" cy="1567750"/>
                <a:chOff x="-1" y="0"/>
                <a:chExt cx="6001041" cy="2228953"/>
              </a:xfrm>
            </p:grpSpPr>
            <p:grpSp>
              <p:nvGrpSpPr>
                <p:cNvPr id="1132" name="Google Shape;1132;p49"/>
                <p:cNvGrpSpPr/>
                <p:nvPr/>
              </p:nvGrpSpPr>
              <p:grpSpPr>
                <a:xfrm>
                  <a:off x="2088173" y="0"/>
                  <a:ext cx="3912867" cy="1030435"/>
                  <a:chOff x="-1" y="0"/>
                  <a:chExt cx="3912866" cy="1030434"/>
                </a:xfrm>
              </p:grpSpPr>
              <p:grpSp>
                <p:nvGrpSpPr>
                  <p:cNvPr id="1133" name="Google Shape;1133;p49"/>
                  <p:cNvGrpSpPr/>
                  <p:nvPr/>
                </p:nvGrpSpPr>
                <p:grpSpPr>
                  <a:xfrm>
                    <a:off x="1160770" y="0"/>
                    <a:ext cx="2752095" cy="1030434"/>
                    <a:chOff x="51925" y="0"/>
                    <a:chExt cx="2752094" cy="1030433"/>
                  </a:xfrm>
                </p:grpSpPr>
                <p:sp>
                  <p:nvSpPr>
                    <p:cNvPr id="1134" name="Google Shape;1134;p49"/>
                    <p:cNvSpPr/>
                    <p:nvPr/>
                  </p:nvSpPr>
                  <p:spPr>
                    <a:xfrm>
                      <a:off x="63584" y="0"/>
                      <a:ext cx="2022715" cy="1030433"/>
                    </a:xfrm>
                    <a:prstGeom prst="roundRect">
                      <a:avLst>
                        <a:gd name="adj" fmla="val 17206"/>
                      </a:avLst>
                    </a:prstGeom>
                    <a:solidFill>
                      <a:srgbClr val="FFFFFF"/>
                    </a:solidFill>
                    <a:ln w="25400" cap="flat" cmpd="sng">
                      <a:solidFill>
                        <a:srgbClr val="BABABA"/>
                      </a:solidFill>
                      <a:prstDash val="solid"/>
                      <a:round/>
                      <a:headEnd type="none" w="sm" len="sm"/>
                      <a:tailEnd type="none" w="sm" len="sm"/>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endParaRPr kumimoji="0" sz="900" b="1" i="0" u="none" strike="noStrike" kern="0" cap="small"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1135" name="Google Shape;1135;p49"/>
                    <p:cNvSpPr/>
                    <p:nvPr/>
                  </p:nvSpPr>
                  <p:spPr>
                    <a:xfrm>
                      <a:off x="51925" y="289004"/>
                      <a:ext cx="2752094" cy="452418"/>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17150" tIns="17150" rIns="17150" bIns="17150" anchor="ctr" anchorCtr="0">
                      <a:noAutofit/>
                    </a:bodyPr>
                    <a:lstStyle/>
                    <a:p>
                      <a:pPr marL="0" marR="0" lvl="0" indent="0" algn="l" defTabSz="914400" rtl="0" eaLnBrk="1" fontAlgn="auto" latinLnBrk="0" hangingPunct="1">
                        <a:lnSpc>
                          <a:spcPct val="100000"/>
                        </a:lnSpc>
                        <a:spcBef>
                          <a:spcPts val="0"/>
                        </a:spcBef>
                        <a:spcAft>
                          <a:spcPts val="0"/>
                        </a:spcAft>
                        <a:buClr>
                          <a:srgbClr val="262626"/>
                        </a:buClr>
                        <a:buSzPts val="900"/>
                        <a:buFont typeface="Trebuchet MS"/>
                        <a:buNone/>
                        <a:tabLst/>
                        <a:defRPr/>
                      </a:pPr>
                      <a:r>
                        <a:rPr kumimoji="0" lang="en" sz="900" b="1" i="0" u="none" strike="noStrike" kern="0" cap="none" spc="0" normalizeH="0" baseline="0" noProof="0" dirty="0">
                          <a:ln>
                            <a:noFill/>
                          </a:ln>
                          <a:solidFill>
                            <a:srgbClr val="262626"/>
                          </a:solidFill>
                          <a:effectLst/>
                          <a:uLnTx/>
                          <a:uFillTx/>
                          <a:latin typeface="Trebuchet MS"/>
                          <a:ea typeface="Trebuchet MS"/>
                          <a:cs typeface="Trebuchet MS"/>
                          <a:sym typeface="Trebuchet MS"/>
                        </a:rPr>
                        <a:t>23,457</a:t>
                      </a:r>
                      <a:r>
                        <a:rPr kumimoji="0" lang="en" sz="900" b="1" i="0" u="none" strike="noStrike" kern="0" cap="small" spc="0" normalizeH="0" baseline="0" noProof="0" dirty="0">
                          <a:ln>
                            <a:noFill/>
                          </a:ln>
                          <a:solidFill>
                            <a:srgbClr val="000000"/>
                          </a:solidFill>
                          <a:effectLst/>
                          <a:uLnTx/>
                          <a:uFillTx/>
                          <a:latin typeface="Trebuchet MS"/>
                          <a:ea typeface="Trebuchet MS"/>
                          <a:cs typeface="Trebuchet MS"/>
                          <a:sym typeface="Trebuchet MS"/>
                        </a:rPr>
                        <a:t>(₦’BN)</a:t>
                      </a:r>
                      <a:endParaRPr kumimoji="0" sz="900" b="1" i="0" u="none" strike="noStrike" kern="0" cap="small" spc="0" normalizeH="0" baseline="0" noProof="0" dirty="0">
                        <a:ln>
                          <a:noFill/>
                        </a:ln>
                        <a:solidFill>
                          <a:srgbClr val="000000"/>
                        </a:solidFill>
                        <a:effectLst/>
                        <a:uLnTx/>
                        <a:uFillTx/>
                        <a:latin typeface="Trebuchet MS"/>
                        <a:ea typeface="Trebuchet MS"/>
                        <a:cs typeface="Trebuchet MS"/>
                        <a:sym typeface="Trebuchet MS"/>
                      </a:endParaRPr>
                    </a:p>
                  </p:txBody>
                </p:sp>
              </p:grpSp>
              <p:grpSp>
                <p:nvGrpSpPr>
                  <p:cNvPr id="1136" name="Google Shape;1136;p49"/>
                  <p:cNvGrpSpPr/>
                  <p:nvPr/>
                </p:nvGrpSpPr>
                <p:grpSpPr>
                  <a:xfrm>
                    <a:off x="-1" y="10254"/>
                    <a:ext cx="1004617" cy="1009925"/>
                    <a:chOff x="0" y="0"/>
                    <a:chExt cx="1004615" cy="1009924"/>
                  </a:xfrm>
                </p:grpSpPr>
                <p:sp>
                  <p:nvSpPr>
                    <p:cNvPr id="1137" name="Google Shape;1137;p49"/>
                    <p:cNvSpPr/>
                    <p:nvPr/>
                  </p:nvSpPr>
                  <p:spPr>
                    <a:xfrm>
                      <a:off x="0" y="0"/>
                      <a:ext cx="1004615" cy="1009924"/>
                    </a:xfrm>
                    <a:prstGeom prst="roundRect">
                      <a:avLst>
                        <a:gd name="adj" fmla="val 6667"/>
                      </a:avLst>
                    </a:prstGeom>
                    <a:solidFill>
                      <a:srgbClr val="00B050"/>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38" name="Google Shape;1138;p49"/>
                    <p:cNvSpPr/>
                    <p:nvPr/>
                  </p:nvSpPr>
                  <p:spPr>
                    <a:xfrm>
                      <a:off x="166672" y="544685"/>
                      <a:ext cx="178122" cy="156842"/>
                    </a:xfrm>
                    <a:custGeom>
                      <a:avLst/>
                      <a:gdLst/>
                      <a:ahLst/>
                      <a:cxnLst/>
                      <a:rect l="l" t="t" r="r" b="b"/>
                      <a:pathLst>
                        <a:path w="21600" h="21600" extrusionOk="0">
                          <a:moveTo>
                            <a:pt x="19421" y="0"/>
                          </a:moveTo>
                          <a:lnTo>
                            <a:pt x="0" y="0"/>
                          </a:lnTo>
                          <a:cubicBezTo>
                            <a:pt x="956" y="7858"/>
                            <a:pt x="3651" y="15283"/>
                            <a:pt x="7856" y="21600"/>
                          </a:cubicBezTo>
                          <a:lnTo>
                            <a:pt x="21600" y="5992"/>
                          </a:lnTo>
                          <a:cubicBezTo>
                            <a:pt x="20644" y="4125"/>
                            <a:pt x="19899" y="2106"/>
                            <a:pt x="19421"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39" name="Google Shape;1139;p49"/>
                    <p:cNvSpPr/>
                    <p:nvPr/>
                  </p:nvSpPr>
                  <p:spPr>
                    <a:xfrm>
                      <a:off x="297661" y="654393"/>
                      <a:ext cx="157631" cy="178281"/>
                    </a:xfrm>
                    <a:custGeom>
                      <a:avLst/>
                      <a:gdLst/>
                      <a:ahLst/>
                      <a:cxnLst/>
                      <a:rect l="l" t="t" r="r" b="b"/>
                      <a:pathLst>
                        <a:path w="21600" h="21600" extrusionOk="0">
                          <a:moveTo>
                            <a:pt x="15509" y="0"/>
                          </a:moveTo>
                          <a:lnTo>
                            <a:pt x="0" y="13732"/>
                          </a:lnTo>
                          <a:cubicBezTo>
                            <a:pt x="6307" y="17952"/>
                            <a:pt x="13738" y="20664"/>
                            <a:pt x="21600" y="21600"/>
                          </a:cubicBezTo>
                          <a:lnTo>
                            <a:pt x="21600" y="2196"/>
                          </a:lnTo>
                          <a:cubicBezTo>
                            <a:pt x="19462" y="1700"/>
                            <a:pt x="17431" y="974"/>
                            <a:pt x="15509"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40" name="Google Shape;1140;p49"/>
                    <p:cNvSpPr/>
                    <p:nvPr/>
                  </p:nvSpPr>
                  <p:spPr>
                    <a:xfrm>
                      <a:off x="548133" y="164956"/>
                      <a:ext cx="286887" cy="287044"/>
                    </a:xfrm>
                    <a:custGeom>
                      <a:avLst/>
                      <a:gdLst/>
                      <a:ahLst/>
                      <a:cxnLst/>
                      <a:rect l="l" t="t" r="r" b="b"/>
                      <a:pathLst>
                        <a:path w="21600" h="21600" extrusionOk="0">
                          <a:moveTo>
                            <a:pt x="83" y="0"/>
                          </a:moveTo>
                          <a:cubicBezTo>
                            <a:pt x="47" y="4413"/>
                            <a:pt x="12" y="10094"/>
                            <a:pt x="0" y="12075"/>
                          </a:cubicBezTo>
                          <a:cubicBezTo>
                            <a:pt x="4640" y="13332"/>
                            <a:pt x="8260" y="16962"/>
                            <a:pt x="9506" y="21600"/>
                          </a:cubicBezTo>
                          <a:lnTo>
                            <a:pt x="21600" y="21576"/>
                          </a:lnTo>
                          <a:cubicBezTo>
                            <a:pt x="20010" y="10415"/>
                            <a:pt x="11251" y="1625"/>
                            <a:pt x="83"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41" name="Google Shape;1141;p49"/>
                    <p:cNvSpPr/>
                    <p:nvPr/>
                  </p:nvSpPr>
                  <p:spPr>
                    <a:xfrm>
                      <a:off x="350152" y="180718"/>
                      <a:ext cx="104036" cy="119800"/>
                    </a:xfrm>
                    <a:custGeom>
                      <a:avLst/>
                      <a:gdLst/>
                      <a:ahLst/>
                      <a:cxnLst/>
                      <a:rect l="l" t="t" r="r" b="b"/>
                      <a:pathLst>
                        <a:path w="21600" h="21600" extrusionOk="0">
                          <a:moveTo>
                            <a:pt x="7789" y="0"/>
                          </a:moveTo>
                          <a:cubicBezTo>
                            <a:pt x="5138" y="824"/>
                            <a:pt x="2520" y="1791"/>
                            <a:pt x="0" y="2899"/>
                          </a:cubicBezTo>
                          <a:lnTo>
                            <a:pt x="21535" y="21600"/>
                          </a:lnTo>
                          <a:lnTo>
                            <a:pt x="21600" y="11994"/>
                          </a:lnTo>
                          <a:lnTo>
                            <a:pt x="7789"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42" name="Google Shape;1142;p49"/>
                    <p:cNvSpPr/>
                    <p:nvPr/>
                  </p:nvSpPr>
                  <p:spPr>
                    <a:xfrm>
                      <a:off x="295297" y="209408"/>
                      <a:ext cx="149749" cy="134774"/>
                    </a:xfrm>
                    <a:custGeom>
                      <a:avLst/>
                      <a:gdLst/>
                      <a:ahLst/>
                      <a:cxnLst/>
                      <a:rect l="l" t="t" r="r" b="b"/>
                      <a:pathLst>
                        <a:path w="21600" h="21600" extrusionOk="0">
                          <a:moveTo>
                            <a:pt x="4593" y="0"/>
                          </a:moveTo>
                          <a:cubicBezTo>
                            <a:pt x="3001" y="1061"/>
                            <a:pt x="1478" y="2223"/>
                            <a:pt x="0" y="3486"/>
                          </a:cubicBezTo>
                          <a:lnTo>
                            <a:pt x="16302" y="21600"/>
                          </a:lnTo>
                          <a:cubicBezTo>
                            <a:pt x="17985" y="20488"/>
                            <a:pt x="19758" y="19579"/>
                            <a:pt x="21600" y="18897"/>
                          </a:cubicBezTo>
                          <a:lnTo>
                            <a:pt x="4593"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43" name="Google Shape;1143;p49"/>
                    <p:cNvSpPr/>
                    <p:nvPr/>
                  </p:nvSpPr>
                  <p:spPr>
                    <a:xfrm>
                      <a:off x="414937" y="164482"/>
                      <a:ext cx="39567" cy="47291"/>
                    </a:xfrm>
                    <a:custGeom>
                      <a:avLst/>
                      <a:gdLst/>
                      <a:ahLst/>
                      <a:cxnLst/>
                      <a:rect l="l" t="t" r="r" b="b"/>
                      <a:pathLst>
                        <a:path w="21600" h="21600" extrusionOk="0">
                          <a:moveTo>
                            <a:pt x="0" y="3600"/>
                          </a:moveTo>
                          <a:lnTo>
                            <a:pt x="21514" y="21600"/>
                          </a:lnTo>
                          <a:lnTo>
                            <a:pt x="21600" y="0"/>
                          </a:lnTo>
                          <a:cubicBezTo>
                            <a:pt x="14285" y="864"/>
                            <a:pt x="7143" y="2016"/>
                            <a:pt x="0" y="360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44" name="Google Shape;1144;p49"/>
                    <p:cNvSpPr/>
                    <p:nvPr/>
                  </p:nvSpPr>
                  <p:spPr>
                    <a:xfrm>
                      <a:off x="249270" y="247396"/>
                      <a:ext cx="138400" cy="138401"/>
                    </a:xfrm>
                    <a:custGeom>
                      <a:avLst/>
                      <a:gdLst/>
                      <a:ahLst/>
                      <a:cxnLst/>
                      <a:rect l="l" t="t" r="r" b="b"/>
                      <a:pathLst>
                        <a:path w="21600" h="21600" extrusionOk="0">
                          <a:moveTo>
                            <a:pt x="4182" y="0"/>
                          </a:moveTo>
                          <a:cubicBezTo>
                            <a:pt x="3469" y="640"/>
                            <a:pt x="2755" y="1304"/>
                            <a:pt x="2067" y="1993"/>
                          </a:cubicBezTo>
                          <a:cubicBezTo>
                            <a:pt x="1353" y="2706"/>
                            <a:pt x="664" y="3444"/>
                            <a:pt x="0" y="4182"/>
                          </a:cubicBezTo>
                          <a:lnTo>
                            <a:pt x="17418" y="21600"/>
                          </a:lnTo>
                          <a:cubicBezTo>
                            <a:pt x="18672" y="20075"/>
                            <a:pt x="20050" y="18672"/>
                            <a:pt x="21600" y="17418"/>
                          </a:cubicBezTo>
                          <a:lnTo>
                            <a:pt x="4182"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45" name="Google Shape;1145;p49"/>
                    <p:cNvSpPr/>
                    <p:nvPr/>
                  </p:nvSpPr>
                  <p:spPr>
                    <a:xfrm>
                      <a:off x="166830" y="413063"/>
                      <a:ext cx="44611" cy="37045"/>
                    </a:xfrm>
                    <a:custGeom>
                      <a:avLst/>
                      <a:gdLst/>
                      <a:ahLst/>
                      <a:cxnLst/>
                      <a:rect l="l" t="t" r="r" b="b"/>
                      <a:pathLst>
                        <a:path w="21600" h="21600" extrusionOk="0">
                          <a:moveTo>
                            <a:pt x="3664" y="0"/>
                          </a:moveTo>
                          <a:cubicBezTo>
                            <a:pt x="2137" y="7077"/>
                            <a:pt x="916" y="14339"/>
                            <a:pt x="0" y="21600"/>
                          </a:cubicBezTo>
                          <a:lnTo>
                            <a:pt x="21600" y="21600"/>
                          </a:lnTo>
                          <a:lnTo>
                            <a:pt x="3664"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46" name="Google Shape;1146;p49"/>
                    <p:cNvSpPr/>
                    <p:nvPr/>
                  </p:nvSpPr>
                  <p:spPr>
                    <a:xfrm>
                      <a:off x="182908" y="348436"/>
                      <a:ext cx="117751" cy="101673"/>
                    </a:xfrm>
                    <a:custGeom>
                      <a:avLst/>
                      <a:gdLst/>
                      <a:ahLst/>
                      <a:cxnLst/>
                      <a:rect l="l" t="t" r="r" b="b"/>
                      <a:pathLst>
                        <a:path w="21600" h="21600" extrusionOk="0">
                          <a:moveTo>
                            <a:pt x="2920" y="0"/>
                          </a:moveTo>
                          <a:cubicBezTo>
                            <a:pt x="1793" y="2579"/>
                            <a:pt x="839" y="5224"/>
                            <a:pt x="0" y="7937"/>
                          </a:cubicBezTo>
                          <a:lnTo>
                            <a:pt x="11798" y="21600"/>
                          </a:lnTo>
                          <a:lnTo>
                            <a:pt x="21600" y="21600"/>
                          </a:lnTo>
                          <a:lnTo>
                            <a:pt x="2920"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47" name="Google Shape;1147;p49"/>
                    <p:cNvSpPr/>
                    <p:nvPr/>
                  </p:nvSpPr>
                  <p:spPr>
                    <a:xfrm>
                      <a:off x="211596" y="293739"/>
                      <a:ext cx="134617" cy="149750"/>
                    </a:xfrm>
                    <a:custGeom>
                      <a:avLst/>
                      <a:gdLst/>
                      <a:ahLst/>
                      <a:cxnLst/>
                      <a:rect l="l" t="t" r="r" b="b"/>
                      <a:pathLst>
                        <a:path w="21600" h="21600" extrusionOk="0">
                          <a:moveTo>
                            <a:pt x="3465" y="0"/>
                          </a:moveTo>
                          <a:cubicBezTo>
                            <a:pt x="2200" y="1478"/>
                            <a:pt x="1062" y="3001"/>
                            <a:pt x="0" y="4593"/>
                          </a:cubicBezTo>
                          <a:lnTo>
                            <a:pt x="18919" y="21600"/>
                          </a:lnTo>
                          <a:cubicBezTo>
                            <a:pt x="19577" y="19736"/>
                            <a:pt x="20487" y="17962"/>
                            <a:pt x="21600" y="16302"/>
                          </a:cubicBezTo>
                          <a:lnTo>
                            <a:pt x="3465"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48" name="Google Shape;1148;p49"/>
                    <p:cNvSpPr/>
                    <p:nvPr/>
                  </p:nvSpPr>
                  <p:spPr>
                    <a:xfrm>
                      <a:off x="622376" y="591869"/>
                      <a:ext cx="174969" cy="33313"/>
                    </a:xfrm>
                    <a:prstGeom prst="rect">
                      <a:avLst/>
                    </a:pr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49" name="Google Shape;1149;p49"/>
                    <p:cNvSpPr/>
                    <p:nvPr/>
                  </p:nvSpPr>
                  <p:spPr>
                    <a:xfrm>
                      <a:off x="578241" y="554141"/>
                      <a:ext cx="231039" cy="339667"/>
                    </a:xfrm>
                    <a:custGeom>
                      <a:avLst/>
                      <a:gdLst/>
                      <a:ahLst/>
                      <a:cxnLst/>
                      <a:rect l="l" t="t" r="r" b="b"/>
                      <a:pathLst>
                        <a:path w="21600" h="21600" extrusionOk="0">
                          <a:moveTo>
                            <a:pt x="18737" y="0"/>
                          </a:moveTo>
                          <a:lnTo>
                            <a:pt x="2863" y="0"/>
                          </a:lnTo>
                          <a:cubicBezTo>
                            <a:pt x="1275" y="0"/>
                            <a:pt x="0" y="1144"/>
                            <a:pt x="0" y="2569"/>
                          </a:cubicBezTo>
                          <a:lnTo>
                            <a:pt x="0" y="19031"/>
                          </a:lnTo>
                          <a:cubicBezTo>
                            <a:pt x="0" y="20456"/>
                            <a:pt x="1275" y="21600"/>
                            <a:pt x="2863" y="21600"/>
                          </a:cubicBezTo>
                          <a:lnTo>
                            <a:pt x="18737" y="21600"/>
                          </a:lnTo>
                          <a:cubicBezTo>
                            <a:pt x="20325" y="21600"/>
                            <a:pt x="21600" y="20456"/>
                            <a:pt x="21600" y="19031"/>
                          </a:cubicBezTo>
                          <a:lnTo>
                            <a:pt x="21600" y="2569"/>
                          </a:lnTo>
                          <a:cubicBezTo>
                            <a:pt x="21600" y="1144"/>
                            <a:pt x="20325" y="0"/>
                            <a:pt x="18737" y="0"/>
                          </a:cubicBezTo>
                          <a:close/>
                          <a:moveTo>
                            <a:pt x="5595" y="19849"/>
                          </a:moveTo>
                          <a:lnTo>
                            <a:pt x="2537" y="19849"/>
                          </a:lnTo>
                          <a:cubicBezTo>
                            <a:pt x="1965" y="19849"/>
                            <a:pt x="1496" y="19428"/>
                            <a:pt x="1496" y="18915"/>
                          </a:cubicBezTo>
                          <a:cubicBezTo>
                            <a:pt x="1496" y="18401"/>
                            <a:pt x="1965" y="17981"/>
                            <a:pt x="2537" y="17981"/>
                          </a:cubicBezTo>
                          <a:lnTo>
                            <a:pt x="5595" y="17981"/>
                          </a:lnTo>
                          <a:cubicBezTo>
                            <a:pt x="6168" y="17981"/>
                            <a:pt x="6636" y="18401"/>
                            <a:pt x="6636" y="18915"/>
                          </a:cubicBezTo>
                          <a:cubicBezTo>
                            <a:pt x="6636" y="19428"/>
                            <a:pt x="6181" y="19849"/>
                            <a:pt x="5595" y="19849"/>
                          </a:cubicBezTo>
                          <a:close/>
                          <a:moveTo>
                            <a:pt x="5595" y="15178"/>
                          </a:moveTo>
                          <a:lnTo>
                            <a:pt x="2537" y="15178"/>
                          </a:lnTo>
                          <a:cubicBezTo>
                            <a:pt x="1965" y="15178"/>
                            <a:pt x="1496" y="14758"/>
                            <a:pt x="1496" y="14244"/>
                          </a:cubicBezTo>
                          <a:cubicBezTo>
                            <a:pt x="1496" y="13731"/>
                            <a:pt x="1965" y="13310"/>
                            <a:pt x="2537" y="13310"/>
                          </a:cubicBezTo>
                          <a:lnTo>
                            <a:pt x="5595" y="13310"/>
                          </a:lnTo>
                          <a:cubicBezTo>
                            <a:pt x="6168" y="13310"/>
                            <a:pt x="6636" y="13731"/>
                            <a:pt x="6636" y="14244"/>
                          </a:cubicBezTo>
                          <a:cubicBezTo>
                            <a:pt x="6636" y="14758"/>
                            <a:pt x="6181" y="15178"/>
                            <a:pt x="5595" y="15178"/>
                          </a:cubicBezTo>
                          <a:close/>
                          <a:moveTo>
                            <a:pt x="5595" y="10391"/>
                          </a:moveTo>
                          <a:lnTo>
                            <a:pt x="2537" y="10391"/>
                          </a:lnTo>
                          <a:cubicBezTo>
                            <a:pt x="1965" y="10391"/>
                            <a:pt x="1496" y="9971"/>
                            <a:pt x="1496" y="9457"/>
                          </a:cubicBezTo>
                          <a:cubicBezTo>
                            <a:pt x="1496" y="8944"/>
                            <a:pt x="1965" y="8523"/>
                            <a:pt x="2537" y="8523"/>
                          </a:cubicBezTo>
                          <a:lnTo>
                            <a:pt x="5595" y="8523"/>
                          </a:lnTo>
                          <a:cubicBezTo>
                            <a:pt x="6168" y="8523"/>
                            <a:pt x="6636" y="8944"/>
                            <a:pt x="6636" y="9457"/>
                          </a:cubicBezTo>
                          <a:cubicBezTo>
                            <a:pt x="6636" y="9971"/>
                            <a:pt x="6181" y="10391"/>
                            <a:pt x="5595" y="10391"/>
                          </a:cubicBezTo>
                          <a:close/>
                          <a:moveTo>
                            <a:pt x="12309" y="19849"/>
                          </a:moveTo>
                          <a:lnTo>
                            <a:pt x="9252" y="19849"/>
                          </a:lnTo>
                          <a:cubicBezTo>
                            <a:pt x="8679" y="19849"/>
                            <a:pt x="8211" y="19428"/>
                            <a:pt x="8211" y="18915"/>
                          </a:cubicBezTo>
                          <a:cubicBezTo>
                            <a:pt x="8211" y="18401"/>
                            <a:pt x="8679" y="17981"/>
                            <a:pt x="9252" y="17981"/>
                          </a:cubicBezTo>
                          <a:lnTo>
                            <a:pt x="12309" y="17981"/>
                          </a:lnTo>
                          <a:cubicBezTo>
                            <a:pt x="12882" y="17981"/>
                            <a:pt x="13350" y="18401"/>
                            <a:pt x="13350" y="18915"/>
                          </a:cubicBezTo>
                          <a:cubicBezTo>
                            <a:pt x="13350" y="19428"/>
                            <a:pt x="12882" y="19849"/>
                            <a:pt x="12309" y="19849"/>
                          </a:cubicBezTo>
                          <a:close/>
                          <a:moveTo>
                            <a:pt x="12309" y="15178"/>
                          </a:moveTo>
                          <a:lnTo>
                            <a:pt x="9252" y="15178"/>
                          </a:lnTo>
                          <a:cubicBezTo>
                            <a:pt x="8679" y="15178"/>
                            <a:pt x="8211" y="14758"/>
                            <a:pt x="8211" y="14244"/>
                          </a:cubicBezTo>
                          <a:cubicBezTo>
                            <a:pt x="8211" y="13731"/>
                            <a:pt x="8679" y="13310"/>
                            <a:pt x="9252" y="13310"/>
                          </a:cubicBezTo>
                          <a:lnTo>
                            <a:pt x="12309" y="13310"/>
                          </a:lnTo>
                          <a:cubicBezTo>
                            <a:pt x="12882" y="13310"/>
                            <a:pt x="13350" y="13731"/>
                            <a:pt x="13350" y="14244"/>
                          </a:cubicBezTo>
                          <a:cubicBezTo>
                            <a:pt x="13350" y="14758"/>
                            <a:pt x="12882" y="15178"/>
                            <a:pt x="12309" y="15178"/>
                          </a:cubicBezTo>
                          <a:close/>
                          <a:moveTo>
                            <a:pt x="12309" y="10391"/>
                          </a:moveTo>
                          <a:lnTo>
                            <a:pt x="9252" y="10391"/>
                          </a:lnTo>
                          <a:cubicBezTo>
                            <a:pt x="8679" y="10391"/>
                            <a:pt x="8211" y="9971"/>
                            <a:pt x="8211" y="9457"/>
                          </a:cubicBezTo>
                          <a:cubicBezTo>
                            <a:pt x="8211" y="8944"/>
                            <a:pt x="8679" y="8523"/>
                            <a:pt x="9252" y="8523"/>
                          </a:cubicBezTo>
                          <a:lnTo>
                            <a:pt x="12309" y="8523"/>
                          </a:lnTo>
                          <a:cubicBezTo>
                            <a:pt x="12882" y="8523"/>
                            <a:pt x="13350" y="8944"/>
                            <a:pt x="13350" y="9457"/>
                          </a:cubicBezTo>
                          <a:cubicBezTo>
                            <a:pt x="13350" y="9971"/>
                            <a:pt x="12882" y="10391"/>
                            <a:pt x="12309" y="10391"/>
                          </a:cubicBezTo>
                          <a:close/>
                          <a:moveTo>
                            <a:pt x="19037" y="19849"/>
                          </a:moveTo>
                          <a:lnTo>
                            <a:pt x="15979" y="19849"/>
                          </a:lnTo>
                          <a:cubicBezTo>
                            <a:pt x="15406" y="19849"/>
                            <a:pt x="14938" y="19428"/>
                            <a:pt x="14938" y="18915"/>
                          </a:cubicBezTo>
                          <a:cubicBezTo>
                            <a:pt x="14938" y="18401"/>
                            <a:pt x="15406" y="17981"/>
                            <a:pt x="15979" y="17981"/>
                          </a:cubicBezTo>
                          <a:lnTo>
                            <a:pt x="19037" y="17981"/>
                          </a:lnTo>
                          <a:cubicBezTo>
                            <a:pt x="19609" y="17981"/>
                            <a:pt x="20078" y="18401"/>
                            <a:pt x="20078" y="18915"/>
                          </a:cubicBezTo>
                          <a:cubicBezTo>
                            <a:pt x="20078" y="19428"/>
                            <a:pt x="19609" y="19849"/>
                            <a:pt x="19037" y="19849"/>
                          </a:cubicBezTo>
                          <a:close/>
                          <a:moveTo>
                            <a:pt x="19037" y="15178"/>
                          </a:moveTo>
                          <a:lnTo>
                            <a:pt x="15979" y="15178"/>
                          </a:lnTo>
                          <a:cubicBezTo>
                            <a:pt x="15406" y="15178"/>
                            <a:pt x="14938" y="14758"/>
                            <a:pt x="14938" y="14244"/>
                          </a:cubicBezTo>
                          <a:cubicBezTo>
                            <a:pt x="14938" y="13731"/>
                            <a:pt x="15406" y="13310"/>
                            <a:pt x="15979" y="13310"/>
                          </a:cubicBezTo>
                          <a:lnTo>
                            <a:pt x="19037" y="13310"/>
                          </a:lnTo>
                          <a:cubicBezTo>
                            <a:pt x="19609" y="13310"/>
                            <a:pt x="20078" y="13731"/>
                            <a:pt x="20078" y="14244"/>
                          </a:cubicBezTo>
                          <a:cubicBezTo>
                            <a:pt x="20078" y="14758"/>
                            <a:pt x="19609" y="15178"/>
                            <a:pt x="19037" y="15178"/>
                          </a:cubicBezTo>
                          <a:close/>
                          <a:moveTo>
                            <a:pt x="19037" y="10391"/>
                          </a:moveTo>
                          <a:lnTo>
                            <a:pt x="15979" y="10391"/>
                          </a:lnTo>
                          <a:cubicBezTo>
                            <a:pt x="15406" y="10391"/>
                            <a:pt x="14938" y="9971"/>
                            <a:pt x="14938" y="9457"/>
                          </a:cubicBezTo>
                          <a:cubicBezTo>
                            <a:pt x="14938" y="8944"/>
                            <a:pt x="15406" y="8523"/>
                            <a:pt x="15979" y="8523"/>
                          </a:cubicBezTo>
                          <a:lnTo>
                            <a:pt x="19037" y="8523"/>
                          </a:lnTo>
                          <a:cubicBezTo>
                            <a:pt x="19609" y="8523"/>
                            <a:pt x="20078" y="8944"/>
                            <a:pt x="20078" y="9457"/>
                          </a:cubicBezTo>
                          <a:cubicBezTo>
                            <a:pt x="20078" y="9971"/>
                            <a:pt x="19609" y="10391"/>
                            <a:pt x="19037" y="10391"/>
                          </a:cubicBezTo>
                          <a:close/>
                          <a:moveTo>
                            <a:pt x="20169" y="5838"/>
                          </a:moveTo>
                          <a:cubicBezTo>
                            <a:pt x="20169" y="6352"/>
                            <a:pt x="19700" y="6772"/>
                            <a:pt x="19128" y="6772"/>
                          </a:cubicBezTo>
                          <a:lnTo>
                            <a:pt x="2602" y="6772"/>
                          </a:lnTo>
                          <a:cubicBezTo>
                            <a:pt x="2030" y="6772"/>
                            <a:pt x="1561" y="6352"/>
                            <a:pt x="1561" y="5838"/>
                          </a:cubicBezTo>
                          <a:lnTo>
                            <a:pt x="1561" y="2218"/>
                          </a:lnTo>
                          <a:cubicBezTo>
                            <a:pt x="1561" y="1705"/>
                            <a:pt x="2030" y="1284"/>
                            <a:pt x="2602" y="1284"/>
                          </a:cubicBezTo>
                          <a:lnTo>
                            <a:pt x="19128" y="1284"/>
                          </a:lnTo>
                          <a:cubicBezTo>
                            <a:pt x="19700" y="1284"/>
                            <a:pt x="20169" y="1705"/>
                            <a:pt x="20169" y="2218"/>
                          </a:cubicBezTo>
                          <a:lnTo>
                            <a:pt x="20169" y="5838"/>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grpSp>
              <p:nvGrpSpPr>
                <p:cNvPr id="1150" name="Google Shape;1150;p49"/>
                <p:cNvGrpSpPr/>
                <p:nvPr/>
              </p:nvGrpSpPr>
              <p:grpSpPr>
                <a:xfrm>
                  <a:off x="2088173" y="1198518"/>
                  <a:ext cx="3694192" cy="1030435"/>
                  <a:chOff x="-1" y="0"/>
                  <a:chExt cx="3694191" cy="1030434"/>
                </a:xfrm>
              </p:grpSpPr>
              <p:grpSp>
                <p:nvGrpSpPr>
                  <p:cNvPr id="1151" name="Google Shape;1151;p49"/>
                  <p:cNvGrpSpPr/>
                  <p:nvPr/>
                </p:nvGrpSpPr>
                <p:grpSpPr>
                  <a:xfrm>
                    <a:off x="1160772" y="0"/>
                    <a:ext cx="2533418" cy="1030434"/>
                    <a:chOff x="51927" y="0"/>
                    <a:chExt cx="2533417" cy="1030433"/>
                  </a:xfrm>
                </p:grpSpPr>
                <p:sp>
                  <p:nvSpPr>
                    <p:cNvPr id="1152" name="Google Shape;1152;p49"/>
                    <p:cNvSpPr/>
                    <p:nvPr/>
                  </p:nvSpPr>
                  <p:spPr>
                    <a:xfrm>
                      <a:off x="76301" y="0"/>
                      <a:ext cx="2022715" cy="1030433"/>
                    </a:xfrm>
                    <a:prstGeom prst="roundRect">
                      <a:avLst>
                        <a:gd name="adj" fmla="val 17206"/>
                      </a:avLst>
                    </a:prstGeom>
                    <a:solidFill>
                      <a:srgbClr val="FF0000"/>
                    </a:solidFill>
                    <a:ln w="12700" cap="flat" cmpd="sng">
                      <a:solidFill>
                        <a:srgbClr val="FFC000"/>
                      </a:solidFill>
                      <a:prstDash val="solid"/>
                      <a:miter lim="400000"/>
                      <a:headEnd type="none" w="sm" len="sm"/>
                      <a:tailEnd type="none" w="sm" len="sm"/>
                    </a:ln>
                    <a:effectLst>
                      <a:outerShdw blurRad="50800" dist="139700" dir="10800000" rotWithShape="0">
                        <a:srgbClr val="000000">
                          <a:alpha val="31372"/>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Trebuchet MS"/>
                        <a:buNone/>
                        <a:tabLst/>
                        <a:defRPr/>
                      </a:pPr>
                      <a:r>
                        <a:rPr kumimoji="0" lang="en" sz="900" b="1" i="0" u="none" strike="noStrike" kern="0" cap="small" spc="0" normalizeH="0" baseline="0" noProof="0" dirty="0">
                          <a:ln>
                            <a:noFill/>
                          </a:ln>
                          <a:solidFill>
                            <a:srgbClr val="000000"/>
                          </a:solidFill>
                          <a:effectLst/>
                          <a:uLnTx/>
                          <a:uFillTx/>
                          <a:latin typeface="Trebuchet MS"/>
                          <a:ea typeface="Trebuchet MS"/>
                          <a:cs typeface="Trebuchet MS"/>
                          <a:sym typeface="Trebuchet MS"/>
                        </a:rPr>
                        <a:t>690 (₦’BN)</a:t>
                      </a:r>
                      <a:endParaRPr kumimoji="0" sz="900" b="1" i="0" u="none" strike="noStrike" kern="0" cap="small" spc="0" normalizeH="0" baseline="0" noProof="0" dirty="0">
                        <a:ln>
                          <a:noFill/>
                        </a:ln>
                        <a:solidFill>
                          <a:srgbClr val="000000"/>
                        </a:solidFill>
                        <a:effectLst/>
                        <a:uLnTx/>
                        <a:uFillTx/>
                        <a:latin typeface="Trebuchet MS"/>
                        <a:ea typeface="Trebuchet MS"/>
                        <a:cs typeface="Trebuchet MS"/>
                        <a:sym typeface="Trebuchet MS"/>
                      </a:endParaRPr>
                    </a:p>
                  </p:txBody>
                </p:sp>
                <p:sp>
                  <p:nvSpPr>
                    <p:cNvPr id="1153" name="Google Shape;1153;p49"/>
                    <p:cNvSpPr/>
                    <p:nvPr/>
                  </p:nvSpPr>
                  <p:spPr>
                    <a:xfrm>
                      <a:off x="51927" y="289008"/>
                      <a:ext cx="2533417" cy="452418"/>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17150" tIns="17150" rIns="17150" bIns="171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endParaRPr kumimoji="0" sz="900" b="1" i="0" u="none" strike="noStrike" kern="0" cap="small" spc="0" normalizeH="0" baseline="0" noProof="0">
                        <a:ln>
                          <a:noFill/>
                        </a:ln>
                        <a:solidFill>
                          <a:srgbClr val="000000"/>
                        </a:solidFill>
                        <a:effectLst/>
                        <a:uLnTx/>
                        <a:uFillTx/>
                        <a:latin typeface="Trebuchet MS"/>
                        <a:ea typeface="Trebuchet MS"/>
                        <a:cs typeface="Trebuchet MS"/>
                        <a:sym typeface="Trebuchet MS"/>
                      </a:endParaRPr>
                    </a:p>
                  </p:txBody>
                </p:sp>
              </p:grpSp>
              <p:grpSp>
                <p:nvGrpSpPr>
                  <p:cNvPr id="1154" name="Google Shape;1154;p49"/>
                  <p:cNvGrpSpPr/>
                  <p:nvPr/>
                </p:nvGrpSpPr>
                <p:grpSpPr>
                  <a:xfrm>
                    <a:off x="-1" y="10255"/>
                    <a:ext cx="1004617" cy="1009925"/>
                    <a:chOff x="0" y="0"/>
                    <a:chExt cx="1004615" cy="1009924"/>
                  </a:xfrm>
                </p:grpSpPr>
                <p:sp>
                  <p:nvSpPr>
                    <p:cNvPr id="1155" name="Google Shape;1155;p49"/>
                    <p:cNvSpPr/>
                    <p:nvPr/>
                  </p:nvSpPr>
                  <p:spPr>
                    <a:xfrm>
                      <a:off x="0" y="0"/>
                      <a:ext cx="1004615" cy="1009924"/>
                    </a:xfrm>
                    <a:prstGeom prst="roundRect">
                      <a:avLst>
                        <a:gd name="adj" fmla="val 6667"/>
                      </a:avLst>
                    </a:prstGeom>
                    <a:solidFill>
                      <a:srgbClr val="8A6705"/>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56" name="Google Shape;1156;p49"/>
                    <p:cNvSpPr/>
                    <p:nvPr/>
                  </p:nvSpPr>
                  <p:spPr>
                    <a:xfrm>
                      <a:off x="166672" y="544685"/>
                      <a:ext cx="178122" cy="156842"/>
                    </a:xfrm>
                    <a:custGeom>
                      <a:avLst/>
                      <a:gdLst/>
                      <a:ahLst/>
                      <a:cxnLst/>
                      <a:rect l="l" t="t" r="r" b="b"/>
                      <a:pathLst>
                        <a:path w="21600" h="21600" extrusionOk="0">
                          <a:moveTo>
                            <a:pt x="19421" y="0"/>
                          </a:moveTo>
                          <a:lnTo>
                            <a:pt x="0" y="0"/>
                          </a:lnTo>
                          <a:cubicBezTo>
                            <a:pt x="956" y="7858"/>
                            <a:pt x="3651" y="15283"/>
                            <a:pt x="7856" y="21600"/>
                          </a:cubicBezTo>
                          <a:lnTo>
                            <a:pt x="21600" y="5992"/>
                          </a:lnTo>
                          <a:cubicBezTo>
                            <a:pt x="20644" y="4125"/>
                            <a:pt x="19899" y="2106"/>
                            <a:pt x="19421"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57" name="Google Shape;1157;p49"/>
                    <p:cNvSpPr/>
                    <p:nvPr/>
                  </p:nvSpPr>
                  <p:spPr>
                    <a:xfrm>
                      <a:off x="297661" y="654393"/>
                      <a:ext cx="157631" cy="178281"/>
                    </a:xfrm>
                    <a:custGeom>
                      <a:avLst/>
                      <a:gdLst/>
                      <a:ahLst/>
                      <a:cxnLst/>
                      <a:rect l="l" t="t" r="r" b="b"/>
                      <a:pathLst>
                        <a:path w="21600" h="21600" extrusionOk="0">
                          <a:moveTo>
                            <a:pt x="15509" y="0"/>
                          </a:moveTo>
                          <a:lnTo>
                            <a:pt x="0" y="13732"/>
                          </a:lnTo>
                          <a:cubicBezTo>
                            <a:pt x="6307" y="17952"/>
                            <a:pt x="13738" y="20664"/>
                            <a:pt x="21600" y="21600"/>
                          </a:cubicBezTo>
                          <a:lnTo>
                            <a:pt x="21600" y="2196"/>
                          </a:lnTo>
                          <a:cubicBezTo>
                            <a:pt x="19462" y="1700"/>
                            <a:pt x="17431" y="974"/>
                            <a:pt x="15509"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58" name="Google Shape;1158;p49"/>
                    <p:cNvSpPr/>
                    <p:nvPr/>
                  </p:nvSpPr>
                  <p:spPr>
                    <a:xfrm>
                      <a:off x="548133" y="164956"/>
                      <a:ext cx="286887" cy="287044"/>
                    </a:xfrm>
                    <a:custGeom>
                      <a:avLst/>
                      <a:gdLst/>
                      <a:ahLst/>
                      <a:cxnLst/>
                      <a:rect l="l" t="t" r="r" b="b"/>
                      <a:pathLst>
                        <a:path w="21600" h="21600" extrusionOk="0">
                          <a:moveTo>
                            <a:pt x="83" y="0"/>
                          </a:moveTo>
                          <a:cubicBezTo>
                            <a:pt x="47" y="4413"/>
                            <a:pt x="12" y="10094"/>
                            <a:pt x="0" y="12075"/>
                          </a:cubicBezTo>
                          <a:cubicBezTo>
                            <a:pt x="4640" y="13332"/>
                            <a:pt x="8260" y="16962"/>
                            <a:pt x="9506" y="21600"/>
                          </a:cubicBezTo>
                          <a:lnTo>
                            <a:pt x="21600" y="21576"/>
                          </a:lnTo>
                          <a:cubicBezTo>
                            <a:pt x="20010" y="10415"/>
                            <a:pt x="11251" y="1625"/>
                            <a:pt x="83"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59" name="Google Shape;1159;p49"/>
                    <p:cNvSpPr/>
                    <p:nvPr/>
                  </p:nvSpPr>
                  <p:spPr>
                    <a:xfrm>
                      <a:off x="350152" y="180718"/>
                      <a:ext cx="104036" cy="119800"/>
                    </a:xfrm>
                    <a:custGeom>
                      <a:avLst/>
                      <a:gdLst/>
                      <a:ahLst/>
                      <a:cxnLst/>
                      <a:rect l="l" t="t" r="r" b="b"/>
                      <a:pathLst>
                        <a:path w="21600" h="21600" extrusionOk="0">
                          <a:moveTo>
                            <a:pt x="7789" y="0"/>
                          </a:moveTo>
                          <a:cubicBezTo>
                            <a:pt x="5138" y="824"/>
                            <a:pt x="2520" y="1791"/>
                            <a:pt x="0" y="2899"/>
                          </a:cubicBezTo>
                          <a:lnTo>
                            <a:pt x="21535" y="21600"/>
                          </a:lnTo>
                          <a:lnTo>
                            <a:pt x="21600" y="11994"/>
                          </a:lnTo>
                          <a:lnTo>
                            <a:pt x="7789"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60" name="Google Shape;1160;p49"/>
                    <p:cNvSpPr/>
                    <p:nvPr/>
                  </p:nvSpPr>
                  <p:spPr>
                    <a:xfrm>
                      <a:off x="295297" y="209408"/>
                      <a:ext cx="149749" cy="134774"/>
                    </a:xfrm>
                    <a:custGeom>
                      <a:avLst/>
                      <a:gdLst/>
                      <a:ahLst/>
                      <a:cxnLst/>
                      <a:rect l="l" t="t" r="r" b="b"/>
                      <a:pathLst>
                        <a:path w="21600" h="21600" extrusionOk="0">
                          <a:moveTo>
                            <a:pt x="4593" y="0"/>
                          </a:moveTo>
                          <a:cubicBezTo>
                            <a:pt x="3001" y="1061"/>
                            <a:pt x="1478" y="2223"/>
                            <a:pt x="0" y="3486"/>
                          </a:cubicBezTo>
                          <a:lnTo>
                            <a:pt x="16302" y="21600"/>
                          </a:lnTo>
                          <a:cubicBezTo>
                            <a:pt x="17985" y="20488"/>
                            <a:pt x="19758" y="19579"/>
                            <a:pt x="21600" y="18897"/>
                          </a:cubicBezTo>
                          <a:lnTo>
                            <a:pt x="4593"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61" name="Google Shape;1161;p49"/>
                    <p:cNvSpPr/>
                    <p:nvPr/>
                  </p:nvSpPr>
                  <p:spPr>
                    <a:xfrm>
                      <a:off x="414937" y="164482"/>
                      <a:ext cx="39567" cy="47291"/>
                    </a:xfrm>
                    <a:custGeom>
                      <a:avLst/>
                      <a:gdLst/>
                      <a:ahLst/>
                      <a:cxnLst/>
                      <a:rect l="l" t="t" r="r" b="b"/>
                      <a:pathLst>
                        <a:path w="21600" h="21600" extrusionOk="0">
                          <a:moveTo>
                            <a:pt x="0" y="3600"/>
                          </a:moveTo>
                          <a:lnTo>
                            <a:pt x="21514" y="21600"/>
                          </a:lnTo>
                          <a:lnTo>
                            <a:pt x="21600" y="0"/>
                          </a:lnTo>
                          <a:cubicBezTo>
                            <a:pt x="14285" y="864"/>
                            <a:pt x="7143" y="2016"/>
                            <a:pt x="0" y="360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62" name="Google Shape;1162;p49"/>
                    <p:cNvSpPr/>
                    <p:nvPr/>
                  </p:nvSpPr>
                  <p:spPr>
                    <a:xfrm>
                      <a:off x="249270" y="247396"/>
                      <a:ext cx="138400" cy="138401"/>
                    </a:xfrm>
                    <a:custGeom>
                      <a:avLst/>
                      <a:gdLst/>
                      <a:ahLst/>
                      <a:cxnLst/>
                      <a:rect l="l" t="t" r="r" b="b"/>
                      <a:pathLst>
                        <a:path w="21600" h="21600" extrusionOk="0">
                          <a:moveTo>
                            <a:pt x="4182" y="0"/>
                          </a:moveTo>
                          <a:cubicBezTo>
                            <a:pt x="3469" y="640"/>
                            <a:pt x="2755" y="1304"/>
                            <a:pt x="2067" y="1993"/>
                          </a:cubicBezTo>
                          <a:cubicBezTo>
                            <a:pt x="1353" y="2706"/>
                            <a:pt x="664" y="3444"/>
                            <a:pt x="0" y="4182"/>
                          </a:cubicBezTo>
                          <a:lnTo>
                            <a:pt x="17418" y="21600"/>
                          </a:lnTo>
                          <a:cubicBezTo>
                            <a:pt x="18672" y="20075"/>
                            <a:pt x="20050" y="18672"/>
                            <a:pt x="21600" y="17418"/>
                          </a:cubicBezTo>
                          <a:lnTo>
                            <a:pt x="4182"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63" name="Google Shape;1163;p49"/>
                    <p:cNvSpPr/>
                    <p:nvPr/>
                  </p:nvSpPr>
                  <p:spPr>
                    <a:xfrm>
                      <a:off x="166830" y="413063"/>
                      <a:ext cx="44611" cy="37045"/>
                    </a:xfrm>
                    <a:custGeom>
                      <a:avLst/>
                      <a:gdLst/>
                      <a:ahLst/>
                      <a:cxnLst/>
                      <a:rect l="l" t="t" r="r" b="b"/>
                      <a:pathLst>
                        <a:path w="21600" h="21600" extrusionOk="0">
                          <a:moveTo>
                            <a:pt x="3664" y="0"/>
                          </a:moveTo>
                          <a:cubicBezTo>
                            <a:pt x="2137" y="7077"/>
                            <a:pt x="916" y="14339"/>
                            <a:pt x="0" y="21600"/>
                          </a:cubicBezTo>
                          <a:lnTo>
                            <a:pt x="21600" y="21600"/>
                          </a:lnTo>
                          <a:lnTo>
                            <a:pt x="3664"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64" name="Google Shape;1164;p49"/>
                    <p:cNvSpPr/>
                    <p:nvPr/>
                  </p:nvSpPr>
                  <p:spPr>
                    <a:xfrm>
                      <a:off x="182908" y="348436"/>
                      <a:ext cx="117751" cy="101673"/>
                    </a:xfrm>
                    <a:custGeom>
                      <a:avLst/>
                      <a:gdLst/>
                      <a:ahLst/>
                      <a:cxnLst/>
                      <a:rect l="l" t="t" r="r" b="b"/>
                      <a:pathLst>
                        <a:path w="21600" h="21600" extrusionOk="0">
                          <a:moveTo>
                            <a:pt x="2920" y="0"/>
                          </a:moveTo>
                          <a:cubicBezTo>
                            <a:pt x="1793" y="2579"/>
                            <a:pt x="839" y="5224"/>
                            <a:pt x="0" y="7937"/>
                          </a:cubicBezTo>
                          <a:lnTo>
                            <a:pt x="11798" y="21600"/>
                          </a:lnTo>
                          <a:lnTo>
                            <a:pt x="21600" y="21600"/>
                          </a:lnTo>
                          <a:lnTo>
                            <a:pt x="2920"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65" name="Google Shape;1165;p49"/>
                    <p:cNvSpPr/>
                    <p:nvPr/>
                  </p:nvSpPr>
                  <p:spPr>
                    <a:xfrm>
                      <a:off x="211596" y="293739"/>
                      <a:ext cx="134617" cy="149750"/>
                    </a:xfrm>
                    <a:custGeom>
                      <a:avLst/>
                      <a:gdLst/>
                      <a:ahLst/>
                      <a:cxnLst/>
                      <a:rect l="l" t="t" r="r" b="b"/>
                      <a:pathLst>
                        <a:path w="21600" h="21600" extrusionOk="0">
                          <a:moveTo>
                            <a:pt x="3465" y="0"/>
                          </a:moveTo>
                          <a:cubicBezTo>
                            <a:pt x="2200" y="1478"/>
                            <a:pt x="1062" y="3001"/>
                            <a:pt x="0" y="4593"/>
                          </a:cubicBezTo>
                          <a:lnTo>
                            <a:pt x="18919" y="21600"/>
                          </a:lnTo>
                          <a:cubicBezTo>
                            <a:pt x="19577" y="19736"/>
                            <a:pt x="20487" y="17962"/>
                            <a:pt x="21600" y="16302"/>
                          </a:cubicBezTo>
                          <a:lnTo>
                            <a:pt x="3465"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66" name="Google Shape;1166;p49"/>
                    <p:cNvSpPr/>
                    <p:nvPr/>
                  </p:nvSpPr>
                  <p:spPr>
                    <a:xfrm>
                      <a:off x="622376" y="591869"/>
                      <a:ext cx="174969" cy="33313"/>
                    </a:xfrm>
                    <a:prstGeom prst="rect">
                      <a:avLst/>
                    </a:pr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67" name="Google Shape;1167;p49"/>
                    <p:cNvSpPr/>
                    <p:nvPr/>
                  </p:nvSpPr>
                  <p:spPr>
                    <a:xfrm>
                      <a:off x="578240" y="554141"/>
                      <a:ext cx="261666" cy="291615"/>
                    </a:xfrm>
                    <a:custGeom>
                      <a:avLst/>
                      <a:gdLst/>
                      <a:ahLst/>
                      <a:cxnLst/>
                      <a:rect l="l" t="t" r="r" b="b"/>
                      <a:pathLst>
                        <a:path w="21600" h="21600" extrusionOk="0">
                          <a:moveTo>
                            <a:pt x="18737" y="0"/>
                          </a:moveTo>
                          <a:lnTo>
                            <a:pt x="2863" y="0"/>
                          </a:lnTo>
                          <a:cubicBezTo>
                            <a:pt x="1275" y="0"/>
                            <a:pt x="0" y="1144"/>
                            <a:pt x="0" y="2569"/>
                          </a:cubicBezTo>
                          <a:lnTo>
                            <a:pt x="0" y="19031"/>
                          </a:lnTo>
                          <a:cubicBezTo>
                            <a:pt x="0" y="20456"/>
                            <a:pt x="1275" y="21600"/>
                            <a:pt x="2863" y="21600"/>
                          </a:cubicBezTo>
                          <a:lnTo>
                            <a:pt x="18737" y="21600"/>
                          </a:lnTo>
                          <a:cubicBezTo>
                            <a:pt x="20325" y="21600"/>
                            <a:pt x="21600" y="20456"/>
                            <a:pt x="21600" y="19031"/>
                          </a:cubicBezTo>
                          <a:lnTo>
                            <a:pt x="21600" y="2569"/>
                          </a:lnTo>
                          <a:cubicBezTo>
                            <a:pt x="21600" y="1144"/>
                            <a:pt x="20325" y="0"/>
                            <a:pt x="18737" y="0"/>
                          </a:cubicBezTo>
                          <a:close/>
                          <a:moveTo>
                            <a:pt x="5595" y="19849"/>
                          </a:moveTo>
                          <a:lnTo>
                            <a:pt x="2537" y="19849"/>
                          </a:lnTo>
                          <a:cubicBezTo>
                            <a:pt x="1965" y="19849"/>
                            <a:pt x="1496" y="19428"/>
                            <a:pt x="1496" y="18915"/>
                          </a:cubicBezTo>
                          <a:cubicBezTo>
                            <a:pt x="1496" y="18401"/>
                            <a:pt x="1965" y="17981"/>
                            <a:pt x="2537" y="17981"/>
                          </a:cubicBezTo>
                          <a:lnTo>
                            <a:pt x="5595" y="17981"/>
                          </a:lnTo>
                          <a:cubicBezTo>
                            <a:pt x="6168" y="17981"/>
                            <a:pt x="6636" y="18401"/>
                            <a:pt x="6636" y="18915"/>
                          </a:cubicBezTo>
                          <a:cubicBezTo>
                            <a:pt x="6636" y="19428"/>
                            <a:pt x="6181" y="19849"/>
                            <a:pt x="5595" y="19849"/>
                          </a:cubicBezTo>
                          <a:close/>
                          <a:moveTo>
                            <a:pt x="5595" y="15178"/>
                          </a:moveTo>
                          <a:lnTo>
                            <a:pt x="2537" y="15178"/>
                          </a:lnTo>
                          <a:cubicBezTo>
                            <a:pt x="1965" y="15178"/>
                            <a:pt x="1496" y="14758"/>
                            <a:pt x="1496" y="14244"/>
                          </a:cubicBezTo>
                          <a:cubicBezTo>
                            <a:pt x="1496" y="13731"/>
                            <a:pt x="1965" y="13310"/>
                            <a:pt x="2537" y="13310"/>
                          </a:cubicBezTo>
                          <a:lnTo>
                            <a:pt x="5595" y="13310"/>
                          </a:lnTo>
                          <a:cubicBezTo>
                            <a:pt x="6168" y="13310"/>
                            <a:pt x="6636" y="13731"/>
                            <a:pt x="6636" y="14244"/>
                          </a:cubicBezTo>
                          <a:cubicBezTo>
                            <a:pt x="6636" y="14758"/>
                            <a:pt x="6181" y="15178"/>
                            <a:pt x="5595" y="15178"/>
                          </a:cubicBezTo>
                          <a:close/>
                          <a:moveTo>
                            <a:pt x="5595" y="10391"/>
                          </a:moveTo>
                          <a:lnTo>
                            <a:pt x="2537" y="10391"/>
                          </a:lnTo>
                          <a:cubicBezTo>
                            <a:pt x="1965" y="10391"/>
                            <a:pt x="1496" y="9971"/>
                            <a:pt x="1496" y="9457"/>
                          </a:cubicBezTo>
                          <a:cubicBezTo>
                            <a:pt x="1496" y="8944"/>
                            <a:pt x="1965" y="8523"/>
                            <a:pt x="2537" y="8523"/>
                          </a:cubicBezTo>
                          <a:lnTo>
                            <a:pt x="5595" y="8523"/>
                          </a:lnTo>
                          <a:cubicBezTo>
                            <a:pt x="6168" y="8523"/>
                            <a:pt x="6636" y="8944"/>
                            <a:pt x="6636" y="9457"/>
                          </a:cubicBezTo>
                          <a:cubicBezTo>
                            <a:pt x="6636" y="9971"/>
                            <a:pt x="6181" y="10391"/>
                            <a:pt x="5595" y="10391"/>
                          </a:cubicBezTo>
                          <a:close/>
                          <a:moveTo>
                            <a:pt x="12309" y="19849"/>
                          </a:moveTo>
                          <a:lnTo>
                            <a:pt x="9252" y="19849"/>
                          </a:lnTo>
                          <a:cubicBezTo>
                            <a:pt x="8679" y="19849"/>
                            <a:pt x="8211" y="19428"/>
                            <a:pt x="8211" y="18915"/>
                          </a:cubicBezTo>
                          <a:cubicBezTo>
                            <a:pt x="8211" y="18401"/>
                            <a:pt x="8679" y="17981"/>
                            <a:pt x="9252" y="17981"/>
                          </a:cubicBezTo>
                          <a:lnTo>
                            <a:pt x="12309" y="17981"/>
                          </a:lnTo>
                          <a:cubicBezTo>
                            <a:pt x="12882" y="17981"/>
                            <a:pt x="13350" y="18401"/>
                            <a:pt x="13350" y="18915"/>
                          </a:cubicBezTo>
                          <a:cubicBezTo>
                            <a:pt x="13350" y="19428"/>
                            <a:pt x="12882" y="19849"/>
                            <a:pt x="12309" y="19849"/>
                          </a:cubicBezTo>
                          <a:close/>
                          <a:moveTo>
                            <a:pt x="12309" y="15178"/>
                          </a:moveTo>
                          <a:lnTo>
                            <a:pt x="9252" y="15178"/>
                          </a:lnTo>
                          <a:cubicBezTo>
                            <a:pt x="8679" y="15178"/>
                            <a:pt x="8211" y="14758"/>
                            <a:pt x="8211" y="14244"/>
                          </a:cubicBezTo>
                          <a:cubicBezTo>
                            <a:pt x="8211" y="13731"/>
                            <a:pt x="8679" y="13310"/>
                            <a:pt x="9252" y="13310"/>
                          </a:cubicBezTo>
                          <a:lnTo>
                            <a:pt x="12309" y="13310"/>
                          </a:lnTo>
                          <a:cubicBezTo>
                            <a:pt x="12882" y="13310"/>
                            <a:pt x="13350" y="13731"/>
                            <a:pt x="13350" y="14244"/>
                          </a:cubicBezTo>
                          <a:cubicBezTo>
                            <a:pt x="13350" y="14758"/>
                            <a:pt x="12882" y="15178"/>
                            <a:pt x="12309" y="15178"/>
                          </a:cubicBezTo>
                          <a:close/>
                          <a:moveTo>
                            <a:pt x="12309" y="10391"/>
                          </a:moveTo>
                          <a:lnTo>
                            <a:pt x="9252" y="10391"/>
                          </a:lnTo>
                          <a:cubicBezTo>
                            <a:pt x="8679" y="10391"/>
                            <a:pt x="8211" y="9971"/>
                            <a:pt x="8211" y="9457"/>
                          </a:cubicBezTo>
                          <a:cubicBezTo>
                            <a:pt x="8211" y="8944"/>
                            <a:pt x="8679" y="8523"/>
                            <a:pt x="9252" y="8523"/>
                          </a:cubicBezTo>
                          <a:lnTo>
                            <a:pt x="12309" y="8523"/>
                          </a:lnTo>
                          <a:cubicBezTo>
                            <a:pt x="12882" y="8523"/>
                            <a:pt x="13350" y="8944"/>
                            <a:pt x="13350" y="9457"/>
                          </a:cubicBezTo>
                          <a:cubicBezTo>
                            <a:pt x="13350" y="9971"/>
                            <a:pt x="12882" y="10391"/>
                            <a:pt x="12309" y="10391"/>
                          </a:cubicBezTo>
                          <a:close/>
                          <a:moveTo>
                            <a:pt x="19037" y="19849"/>
                          </a:moveTo>
                          <a:lnTo>
                            <a:pt x="15979" y="19849"/>
                          </a:lnTo>
                          <a:cubicBezTo>
                            <a:pt x="15406" y="19849"/>
                            <a:pt x="14938" y="19428"/>
                            <a:pt x="14938" y="18915"/>
                          </a:cubicBezTo>
                          <a:cubicBezTo>
                            <a:pt x="14938" y="18401"/>
                            <a:pt x="15406" y="17981"/>
                            <a:pt x="15979" y="17981"/>
                          </a:cubicBezTo>
                          <a:lnTo>
                            <a:pt x="19037" y="17981"/>
                          </a:lnTo>
                          <a:cubicBezTo>
                            <a:pt x="19609" y="17981"/>
                            <a:pt x="20078" y="18401"/>
                            <a:pt x="20078" y="18915"/>
                          </a:cubicBezTo>
                          <a:cubicBezTo>
                            <a:pt x="20078" y="19428"/>
                            <a:pt x="19609" y="19849"/>
                            <a:pt x="19037" y="19849"/>
                          </a:cubicBezTo>
                          <a:close/>
                          <a:moveTo>
                            <a:pt x="19037" y="15178"/>
                          </a:moveTo>
                          <a:lnTo>
                            <a:pt x="15979" y="15178"/>
                          </a:lnTo>
                          <a:cubicBezTo>
                            <a:pt x="15406" y="15178"/>
                            <a:pt x="14938" y="14758"/>
                            <a:pt x="14938" y="14244"/>
                          </a:cubicBezTo>
                          <a:cubicBezTo>
                            <a:pt x="14938" y="13731"/>
                            <a:pt x="15406" y="13310"/>
                            <a:pt x="15979" y="13310"/>
                          </a:cubicBezTo>
                          <a:lnTo>
                            <a:pt x="19037" y="13310"/>
                          </a:lnTo>
                          <a:cubicBezTo>
                            <a:pt x="19609" y="13310"/>
                            <a:pt x="20078" y="13731"/>
                            <a:pt x="20078" y="14244"/>
                          </a:cubicBezTo>
                          <a:cubicBezTo>
                            <a:pt x="20078" y="14758"/>
                            <a:pt x="19609" y="15178"/>
                            <a:pt x="19037" y="15178"/>
                          </a:cubicBezTo>
                          <a:close/>
                          <a:moveTo>
                            <a:pt x="19037" y="10391"/>
                          </a:moveTo>
                          <a:lnTo>
                            <a:pt x="15979" y="10391"/>
                          </a:lnTo>
                          <a:cubicBezTo>
                            <a:pt x="15406" y="10391"/>
                            <a:pt x="14938" y="9971"/>
                            <a:pt x="14938" y="9457"/>
                          </a:cubicBezTo>
                          <a:cubicBezTo>
                            <a:pt x="14938" y="8944"/>
                            <a:pt x="15406" y="8523"/>
                            <a:pt x="15979" y="8523"/>
                          </a:cubicBezTo>
                          <a:lnTo>
                            <a:pt x="19037" y="8523"/>
                          </a:lnTo>
                          <a:cubicBezTo>
                            <a:pt x="19609" y="8523"/>
                            <a:pt x="20078" y="8944"/>
                            <a:pt x="20078" y="9457"/>
                          </a:cubicBezTo>
                          <a:cubicBezTo>
                            <a:pt x="20078" y="9971"/>
                            <a:pt x="19609" y="10391"/>
                            <a:pt x="19037" y="10391"/>
                          </a:cubicBezTo>
                          <a:close/>
                          <a:moveTo>
                            <a:pt x="20169" y="5838"/>
                          </a:moveTo>
                          <a:cubicBezTo>
                            <a:pt x="20169" y="6352"/>
                            <a:pt x="19700" y="6772"/>
                            <a:pt x="19128" y="6772"/>
                          </a:cubicBezTo>
                          <a:lnTo>
                            <a:pt x="2602" y="6772"/>
                          </a:lnTo>
                          <a:cubicBezTo>
                            <a:pt x="2030" y="6772"/>
                            <a:pt x="1561" y="6352"/>
                            <a:pt x="1561" y="5838"/>
                          </a:cubicBezTo>
                          <a:lnTo>
                            <a:pt x="1561" y="2218"/>
                          </a:lnTo>
                          <a:cubicBezTo>
                            <a:pt x="1561" y="1705"/>
                            <a:pt x="2030" y="1284"/>
                            <a:pt x="2602" y="1284"/>
                          </a:cubicBezTo>
                          <a:lnTo>
                            <a:pt x="19128" y="1284"/>
                          </a:lnTo>
                          <a:cubicBezTo>
                            <a:pt x="19700" y="1284"/>
                            <a:pt x="20169" y="1705"/>
                            <a:pt x="20169" y="2218"/>
                          </a:cubicBezTo>
                          <a:lnTo>
                            <a:pt x="20169" y="5838"/>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sp>
              <p:nvSpPr>
                <p:cNvPr id="1168" name="Google Shape;1168;p49"/>
                <p:cNvSpPr/>
                <p:nvPr/>
              </p:nvSpPr>
              <p:spPr>
                <a:xfrm>
                  <a:off x="-1" y="171044"/>
                  <a:ext cx="1825644" cy="603229"/>
                </a:xfrm>
                <a:custGeom>
                  <a:avLst/>
                  <a:gdLst/>
                  <a:ahLst/>
                  <a:cxnLst/>
                  <a:rect l="l" t="t" r="r" b="b"/>
                  <a:pathLst>
                    <a:path w="21600" h="120000" extrusionOk="0">
                      <a:moveTo>
                        <a:pt x="0" y="0"/>
                      </a:moveTo>
                      <a:lnTo>
                        <a:pt x="21600" y="0"/>
                      </a:lnTo>
                      <a:lnTo>
                        <a:pt x="21600" y="0"/>
                      </a:lnTo>
                      <a:lnTo>
                        <a:pt x="0" y="0"/>
                      </a:lnTo>
                      <a:close/>
                    </a:path>
                  </a:pathLst>
                </a:custGeom>
                <a:noFill/>
                <a:ln w="25400" cap="flat" cmpd="sng">
                  <a:solidFill>
                    <a:srgbClr val="22BF00"/>
                  </a:solidFill>
                  <a:prstDash val="solid"/>
                  <a:miter lim="400000"/>
                  <a:headEnd type="none" w="sm" len="sm"/>
                  <a:tailEnd type="none" w="sm" len="sm"/>
                </a:ln>
              </p:spPr>
              <p:txBody>
                <a:bodyPr spcFirstLastPara="1" wrap="square" lIns="45725" tIns="45725" rIns="45725" bIns="457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Trebuchet MS"/>
                    <a:buNone/>
                    <a:tabLst/>
                    <a:defRPr/>
                  </a:pPr>
                  <a:r>
                    <a:rPr kumimoji="0" lang="en" sz="900" b="0" i="0" u="none" strike="noStrike" kern="0" cap="small" spc="0" normalizeH="0" baseline="0" noProof="0">
                      <a:ln>
                        <a:noFill/>
                      </a:ln>
                      <a:solidFill>
                        <a:srgbClr val="000000"/>
                      </a:solidFill>
                      <a:effectLst/>
                      <a:uLnTx/>
                      <a:uFillTx/>
                      <a:latin typeface="Trebuchet MS"/>
                      <a:ea typeface="Trebuchet MS"/>
                      <a:cs typeface="Trebuchet MS"/>
                      <a:sym typeface="Trebuchet MS"/>
                    </a:rPr>
                    <a:t>Provision</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9" name="Google Shape;1169;p49"/>
                <p:cNvSpPr/>
                <p:nvPr/>
              </p:nvSpPr>
              <p:spPr>
                <a:xfrm>
                  <a:off x="-1" y="1369564"/>
                  <a:ext cx="1825644" cy="603229"/>
                </a:xfrm>
                <a:custGeom>
                  <a:avLst/>
                  <a:gdLst/>
                  <a:ahLst/>
                  <a:cxnLst/>
                  <a:rect l="l" t="t" r="r" b="b"/>
                  <a:pathLst>
                    <a:path w="21600" h="120000" extrusionOk="0">
                      <a:moveTo>
                        <a:pt x="0" y="0"/>
                      </a:moveTo>
                      <a:lnTo>
                        <a:pt x="21600" y="0"/>
                      </a:lnTo>
                      <a:lnTo>
                        <a:pt x="21600" y="0"/>
                      </a:lnTo>
                      <a:lnTo>
                        <a:pt x="0" y="0"/>
                      </a:lnTo>
                      <a:close/>
                    </a:path>
                  </a:pathLst>
                </a:custGeom>
                <a:noFill/>
                <a:ln w="25400" cap="flat" cmpd="sng">
                  <a:solidFill>
                    <a:srgbClr val="1A77B9"/>
                  </a:solidFill>
                  <a:prstDash val="solid"/>
                  <a:miter lim="400000"/>
                  <a:headEnd type="none" w="sm" len="sm"/>
                  <a:tailEnd type="none" w="sm" len="sm"/>
                </a:ln>
              </p:spPr>
              <p:txBody>
                <a:bodyPr spcFirstLastPara="1" wrap="square" lIns="45725" tIns="45725" rIns="45725" bIns="457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Trebuchet MS"/>
                    <a:buNone/>
                    <a:tabLst/>
                    <a:defRPr/>
                  </a:pPr>
                  <a:r>
                    <a:rPr kumimoji="0" lang="en" sz="900" b="0" i="0" u="none" strike="noStrike" kern="0" cap="small" spc="0" normalizeH="0" baseline="0" noProof="0">
                      <a:ln>
                        <a:noFill/>
                      </a:ln>
                      <a:solidFill>
                        <a:srgbClr val="000000"/>
                      </a:solidFill>
                      <a:effectLst/>
                      <a:uLnTx/>
                      <a:uFillTx/>
                      <a:latin typeface="Trebuchet MS"/>
                      <a:ea typeface="Trebuchet MS"/>
                      <a:cs typeface="Trebuchet MS"/>
                      <a:sym typeface="Trebuchet MS"/>
                    </a:rPr>
                    <a:t>Actual</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170" name="Google Shape;1170;p49"/>
              <p:cNvSpPr txBox="1"/>
              <p:nvPr/>
            </p:nvSpPr>
            <p:spPr>
              <a:xfrm>
                <a:off x="2861248" y="8554820"/>
                <a:ext cx="6119400" cy="318300"/>
              </a:xfrm>
              <a:prstGeom prst="rect">
                <a:avLst/>
              </a:prstGeom>
              <a:noFill/>
              <a:ln>
                <a:noFill/>
              </a:ln>
            </p:spPr>
            <p:txBody>
              <a:bodyPr spcFirstLastPara="1" wrap="square" lIns="17150" tIns="17150" rIns="17150" bIns="17150" anchor="t" anchorCtr="0">
                <a:spAutoFit/>
              </a:bodyPr>
              <a:lstStyle/>
              <a:p>
                <a:pPr marL="0" marR="0" lvl="0" indent="0" algn="ctr" defTabSz="914400" rtl="0" eaLnBrk="1" fontAlgn="auto" latinLnBrk="0" hangingPunct="1">
                  <a:lnSpc>
                    <a:spcPct val="100000"/>
                  </a:lnSpc>
                  <a:spcBef>
                    <a:spcPts val="0"/>
                  </a:spcBef>
                  <a:spcAft>
                    <a:spcPts val="0"/>
                  </a:spcAft>
                  <a:buClr>
                    <a:srgbClr val="7F0000"/>
                  </a:buClr>
                  <a:buSzPts val="900"/>
                  <a:buFont typeface="Trebuchet MS"/>
                  <a:buNone/>
                  <a:tabLst/>
                  <a:defRPr/>
                </a:pPr>
                <a:r>
                  <a:rPr kumimoji="0" lang="en" sz="900" b="1" i="0" u="none" strike="noStrike" kern="0" cap="small" spc="0" normalizeH="0" baseline="0" noProof="0">
                    <a:ln>
                      <a:noFill/>
                    </a:ln>
                    <a:solidFill>
                      <a:srgbClr val="7F0000"/>
                    </a:solidFill>
                    <a:effectLst/>
                    <a:uLnTx/>
                    <a:uFillTx/>
                    <a:latin typeface="Trebuchet MS"/>
                    <a:ea typeface="Trebuchet MS"/>
                    <a:cs typeface="Trebuchet MS"/>
                    <a:sym typeface="Trebuchet MS"/>
                  </a:rPr>
                  <a:t>DEBT CHARGES</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171" name="Google Shape;1171;p49"/>
            <p:cNvSpPr txBox="1"/>
            <p:nvPr/>
          </p:nvSpPr>
          <p:spPr>
            <a:xfrm>
              <a:off x="1148733" y="3810788"/>
              <a:ext cx="754500" cy="181500"/>
            </a:xfrm>
            <a:prstGeom prst="rect">
              <a:avLst/>
            </a:prstGeom>
            <a:noFill/>
            <a:ln>
              <a:noFill/>
            </a:ln>
          </p:spPr>
          <p:txBody>
            <a:bodyPr spcFirstLastPara="1" wrap="square" lIns="17150" tIns="17150" rIns="17150" bIns="1715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Trebuchet MS"/>
                <a:buNone/>
                <a:tabLst/>
                <a:defRPr/>
              </a:pPr>
              <a:r>
                <a:rPr kumimoji="0" lang="en" sz="900" b="1" i="0" u="none" strike="noStrike" kern="0" cap="small" spc="0" normalizeH="0" baseline="0" noProof="0" dirty="0">
                  <a:ln>
                    <a:noFill/>
                  </a:ln>
                  <a:solidFill>
                    <a:srgbClr val="000000"/>
                  </a:solidFill>
                  <a:effectLst/>
                  <a:uLnTx/>
                  <a:uFillTx/>
                  <a:latin typeface="Trebuchet MS"/>
                  <a:ea typeface="Trebuchet MS"/>
                  <a:cs typeface="Trebuchet MS"/>
                  <a:sym typeface="Trebuchet MS"/>
                </a:rPr>
                <a:t>3%</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1172" name="Google Shape;1172;p49"/>
          <p:cNvGrpSpPr/>
          <p:nvPr/>
        </p:nvGrpSpPr>
        <p:grpSpPr>
          <a:xfrm>
            <a:off x="5400789" y="2149958"/>
            <a:ext cx="3010606" cy="1119921"/>
            <a:chOff x="1205249" y="5157786"/>
            <a:chExt cx="3559057" cy="958590"/>
          </a:xfrm>
        </p:grpSpPr>
        <p:grpSp>
          <p:nvGrpSpPr>
            <p:cNvPr id="1173" name="Google Shape;1173;p49"/>
            <p:cNvGrpSpPr/>
            <p:nvPr/>
          </p:nvGrpSpPr>
          <p:grpSpPr>
            <a:xfrm>
              <a:off x="1350214" y="5157786"/>
              <a:ext cx="3414092" cy="958590"/>
              <a:chOff x="2708849" y="10836231"/>
              <a:chExt cx="6953539" cy="2099050"/>
            </a:xfrm>
          </p:grpSpPr>
          <p:grpSp>
            <p:nvGrpSpPr>
              <p:cNvPr id="1174" name="Google Shape;1174;p49"/>
              <p:cNvGrpSpPr/>
              <p:nvPr/>
            </p:nvGrpSpPr>
            <p:grpSpPr>
              <a:xfrm>
                <a:off x="2708849" y="11381954"/>
                <a:ext cx="6953539" cy="1553327"/>
                <a:chOff x="-1" y="10254"/>
                <a:chExt cx="6001041" cy="2208445"/>
              </a:xfrm>
            </p:grpSpPr>
            <p:grpSp>
              <p:nvGrpSpPr>
                <p:cNvPr id="1175" name="Google Shape;1175;p49"/>
                <p:cNvGrpSpPr/>
                <p:nvPr/>
              </p:nvGrpSpPr>
              <p:grpSpPr>
                <a:xfrm>
                  <a:off x="2088173" y="10254"/>
                  <a:ext cx="3912867" cy="1009926"/>
                  <a:chOff x="-1" y="10254"/>
                  <a:chExt cx="3912866" cy="1009925"/>
                </a:xfrm>
              </p:grpSpPr>
              <p:grpSp>
                <p:nvGrpSpPr>
                  <p:cNvPr id="1176" name="Google Shape;1176;p49"/>
                  <p:cNvGrpSpPr/>
                  <p:nvPr/>
                </p:nvGrpSpPr>
                <p:grpSpPr>
                  <a:xfrm>
                    <a:off x="1108846" y="107594"/>
                    <a:ext cx="2804019" cy="696523"/>
                    <a:chOff x="1" y="107594"/>
                    <a:chExt cx="2804018" cy="696522"/>
                  </a:xfrm>
                </p:grpSpPr>
                <p:sp>
                  <p:nvSpPr>
                    <p:cNvPr id="1177" name="Google Shape;1177;p49"/>
                    <p:cNvSpPr/>
                    <p:nvPr/>
                  </p:nvSpPr>
                  <p:spPr>
                    <a:xfrm>
                      <a:off x="1" y="107594"/>
                      <a:ext cx="1980136" cy="696522"/>
                    </a:xfrm>
                    <a:prstGeom prst="roundRect">
                      <a:avLst>
                        <a:gd name="adj" fmla="val 17206"/>
                      </a:avLst>
                    </a:prstGeom>
                    <a:solidFill>
                      <a:srgbClr val="FFFFFF"/>
                    </a:solidFill>
                    <a:ln w="25400" cap="flat" cmpd="sng">
                      <a:solidFill>
                        <a:srgbClr val="BABABA"/>
                      </a:solidFill>
                      <a:prstDash val="solid"/>
                      <a:round/>
                      <a:headEnd type="none" w="sm" len="sm"/>
                      <a:tailEnd type="none" w="sm" len="sm"/>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endParaRPr kumimoji="0" sz="900" b="1" i="0" u="none" strike="noStrike" kern="0" cap="small" spc="0" normalizeH="0" baseline="0" noProof="0">
                        <a:ln>
                          <a:noFill/>
                        </a:ln>
                        <a:solidFill>
                          <a:srgbClr val="000000"/>
                        </a:solidFill>
                        <a:effectLst/>
                        <a:uLnTx/>
                        <a:uFillTx/>
                        <a:latin typeface="Garamond"/>
                        <a:ea typeface="Garamond"/>
                        <a:cs typeface="Garamond"/>
                        <a:sym typeface="Garamond"/>
                      </a:endParaRPr>
                    </a:p>
                  </p:txBody>
                </p:sp>
                <p:sp>
                  <p:nvSpPr>
                    <p:cNvPr id="1178" name="Google Shape;1178;p49"/>
                    <p:cNvSpPr/>
                    <p:nvPr/>
                  </p:nvSpPr>
                  <p:spPr>
                    <a:xfrm>
                      <a:off x="51925" y="292058"/>
                      <a:ext cx="2752094" cy="461335"/>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17150" tIns="17150" rIns="17150" bIns="17150" anchor="ctr" anchorCtr="0">
                      <a:noAutofit/>
                    </a:bodyPr>
                    <a:lstStyle/>
                    <a:p>
                      <a:pPr marL="0" marR="0" lvl="0" indent="0" algn="l" defTabSz="914400" rtl="0" eaLnBrk="1" fontAlgn="auto" latinLnBrk="0" hangingPunct="1">
                        <a:lnSpc>
                          <a:spcPct val="100000"/>
                        </a:lnSpc>
                        <a:spcBef>
                          <a:spcPts val="0"/>
                        </a:spcBef>
                        <a:spcAft>
                          <a:spcPts val="0"/>
                        </a:spcAft>
                        <a:buClr>
                          <a:srgbClr val="262626"/>
                        </a:buClr>
                        <a:buSzPts val="900"/>
                        <a:buFont typeface="Garamond"/>
                        <a:buNone/>
                        <a:tabLst/>
                        <a:defRPr/>
                      </a:pPr>
                      <a:r>
                        <a:rPr kumimoji="0" lang="en" sz="900" b="1" i="0" u="none" strike="noStrike" kern="0" cap="small" spc="0" normalizeH="0" baseline="0" noProof="0" dirty="0">
                          <a:ln>
                            <a:noFill/>
                          </a:ln>
                          <a:solidFill>
                            <a:srgbClr val="262626"/>
                          </a:solidFill>
                          <a:effectLst/>
                          <a:uLnTx/>
                          <a:uFillTx/>
                          <a:latin typeface="Garamond"/>
                          <a:ea typeface="Garamond"/>
                          <a:cs typeface="Garamond"/>
                          <a:sym typeface="Garamond"/>
                        </a:rPr>
                        <a:t>117,216</a:t>
                      </a:r>
                      <a:r>
                        <a:rPr kumimoji="0" lang="en" sz="900" b="1" i="0" u="none" strike="noStrike" kern="0" cap="small" spc="0" normalizeH="0" baseline="0" noProof="0" dirty="0">
                          <a:ln>
                            <a:noFill/>
                          </a:ln>
                          <a:solidFill>
                            <a:srgbClr val="000000"/>
                          </a:solidFill>
                          <a:effectLst/>
                          <a:uLnTx/>
                          <a:uFillTx/>
                          <a:latin typeface="Garamond"/>
                          <a:ea typeface="Garamond"/>
                          <a:cs typeface="Garamond"/>
                          <a:sym typeface="Garamond"/>
                        </a:rPr>
                        <a:t> (₦’BN)</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1179" name="Google Shape;1179;p49"/>
                  <p:cNvGrpSpPr/>
                  <p:nvPr/>
                </p:nvGrpSpPr>
                <p:grpSpPr>
                  <a:xfrm>
                    <a:off x="-1" y="10254"/>
                    <a:ext cx="1004617" cy="1009925"/>
                    <a:chOff x="0" y="0"/>
                    <a:chExt cx="1004615" cy="1009924"/>
                  </a:xfrm>
                </p:grpSpPr>
                <p:sp>
                  <p:nvSpPr>
                    <p:cNvPr id="1180" name="Google Shape;1180;p49"/>
                    <p:cNvSpPr/>
                    <p:nvPr/>
                  </p:nvSpPr>
                  <p:spPr>
                    <a:xfrm>
                      <a:off x="0" y="0"/>
                      <a:ext cx="1004615" cy="1009924"/>
                    </a:xfrm>
                    <a:prstGeom prst="roundRect">
                      <a:avLst>
                        <a:gd name="adj" fmla="val 6667"/>
                      </a:avLst>
                    </a:prstGeom>
                    <a:solidFill>
                      <a:srgbClr val="00B050"/>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181" name="Google Shape;1181;p49"/>
                    <p:cNvSpPr/>
                    <p:nvPr/>
                  </p:nvSpPr>
                  <p:spPr>
                    <a:xfrm>
                      <a:off x="166672" y="544685"/>
                      <a:ext cx="178122" cy="156842"/>
                    </a:xfrm>
                    <a:custGeom>
                      <a:avLst/>
                      <a:gdLst/>
                      <a:ahLst/>
                      <a:cxnLst/>
                      <a:rect l="l" t="t" r="r" b="b"/>
                      <a:pathLst>
                        <a:path w="21600" h="21600" extrusionOk="0">
                          <a:moveTo>
                            <a:pt x="19421" y="0"/>
                          </a:moveTo>
                          <a:lnTo>
                            <a:pt x="0" y="0"/>
                          </a:lnTo>
                          <a:cubicBezTo>
                            <a:pt x="956" y="7858"/>
                            <a:pt x="3651" y="15283"/>
                            <a:pt x="7856" y="21600"/>
                          </a:cubicBezTo>
                          <a:lnTo>
                            <a:pt x="21600" y="5992"/>
                          </a:lnTo>
                          <a:cubicBezTo>
                            <a:pt x="20644" y="4125"/>
                            <a:pt x="19899" y="2106"/>
                            <a:pt x="19421"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182" name="Google Shape;1182;p49"/>
                    <p:cNvSpPr/>
                    <p:nvPr/>
                  </p:nvSpPr>
                  <p:spPr>
                    <a:xfrm>
                      <a:off x="297661" y="654393"/>
                      <a:ext cx="157631" cy="178281"/>
                    </a:xfrm>
                    <a:custGeom>
                      <a:avLst/>
                      <a:gdLst/>
                      <a:ahLst/>
                      <a:cxnLst/>
                      <a:rect l="l" t="t" r="r" b="b"/>
                      <a:pathLst>
                        <a:path w="21600" h="21600" extrusionOk="0">
                          <a:moveTo>
                            <a:pt x="15509" y="0"/>
                          </a:moveTo>
                          <a:lnTo>
                            <a:pt x="0" y="13732"/>
                          </a:lnTo>
                          <a:cubicBezTo>
                            <a:pt x="6307" y="17952"/>
                            <a:pt x="13738" y="20664"/>
                            <a:pt x="21600" y="21600"/>
                          </a:cubicBezTo>
                          <a:lnTo>
                            <a:pt x="21600" y="2196"/>
                          </a:lnTo>
                          <a:cubicBezTo>
                            <a:pt x="19462" y="1700"/>
                            <a:pt x="17431" y="974"/>
                            <a:pt x="15509"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183" name="Google Shape;1183;p49"/>
                    <p:cNvSpPr/>
                    <p:nvPr/>
                  </p:nvSpPr>
                  <p:spPr>
                    <a:xfrm>
                      <a:off x="548133" y="164956"/>
                      <a:ext cx="286887" cy="287044"/>
                    </a:xfrm>
                    <a:custGeom>
                      <a:avLst/>
                      <a:gdLst/>
                      <a:ahLst/>
                      <a:cxnLst/>
                      <a:rect l="l" t="t" r="r" b="b"/>
                      <a:pathLst>
                        <a:path w="21600" h="21600" extrusionOk="0">
                          <a:moveTo>
                            <a:pt x="83" y="0"/>
                          </a:moveTo>
                          <a:cubicBezTo>
                            <a:pt x="47" y="4413"/>
                            <a:pt x="12" y="10094"/>
                            <a:pt x="0" y="12075"/>
                          </a:cubicBezTo>
                          <a:cubicBezTo>
                            <a:pt x="4640" y="13332"/>
                            <a:pt x="8260" y="16962"/>
                            <a:pt x="9506" y="21600"/>
                          </a:cubicBezTo>
                          <a:lnTo>
                            <a:pt x="21600" y="21576"/>
                          </a:lnTo>
                          <a:cubicBezTo>
                            <a:pt x="20010" y="10415"/>
                            <a:pt x="11251" y="1625"/>
                            <a:pt x="83"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184" name="Google Shape;1184;p49"/>
                    <p:cNvSpPr/>
                    <p:nvPr/>
                  </p:nvSpPr>
                  <p:spPr>
                    <a:xfrm>
                      <a:off x="350152" y="180718"/>
                      <a:ext cx="104036" cy="119800"/>
                    </a:xfrm>
                    <a:custGeom>
                      <a:avLst/>
                      <a:gdLst/>
                      <a:ahLst/>
                      <a:cxnLst/>
                      <a:rect l="l" t="t" r="r" b="b"/>
                      <a:pathLst>
                        <a:path w="21600" h="21600" extrusionOk="0">
                          <a:moveTo>
                            <a:pt x="7789" y="0"/>
                          </a:moveTo>
                          <a:cubicBezTo>
                            <a:pt x="5138" y="824"/>
                            <a:pt x="2520" y="1791"/>
                            <a:pt x="0" y="2899"/>
                          </a:cubicBezTo>
                          <a:lnTo>
                            <a:pt x="21535" y="21600"/>
                          </a:lnTo>
                          <a:lnTo>
                            <a:pt x="21600" y="11994"/>
                          </a:lnTo>
                          <a:lnTo>
                            <a:pt x="7789"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185" name="Google Shape;1185;p49"/>
                    <p:cNvSpPr/>
                    <p:nvPr/>
                  </p:nvSpPr>
                  <p:spPr>
                    <a:xfrm>
                      <a:off x="295297" y="209408"/>
                      <a:ext cx="149749" cy="134774"/>
                    </a:xfrm>
                    <a:custGeom>
                      <a:avLst/>
                      <a:gdLst/>
                      <a:ahLst/>
                      <a:cxnLst/>
                      <a:rect l="l" t="t" r="r" b="b"/>
                      <a:pathLst>
                        <a:path w="21600" h="21600" extrusionOk="0">
                          <a:moveTo>
                            <a:pt x="4593" y="0"/>
                          </a:moveTo>
                          <a:cubicBezTo>
                            <a:pt x="3001" y="1061"/>
                            <a:pt x="1478" y="2223"/>
                            <a:pt x="0" y="3486"/>
                          </a:cubicBezTo>
                          <a:lnTo>
                            <a:pt x="16302" y="21600"/>
                          </a:lnTo>
                          <a:cubicBezTo>
                            <a:pt x="17985" y="20488"/>
                            <a:pt x="19758" y="19579"/>
                            <a:pt x="21600" y="18897"/>
                          </a:cubicBezTo>
                          <a:lnTo>
                            <a:pt x="4593"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186" name="Google Shape;1186;p49"/>
                    <p:cNvSpPr/>
                    <p:nvPr/>
                  </p:nvSpPr>
                  <p:spPr>
                    <a:xfrm>
                      <a:off x="414937" y="164482"/>
                      <a:ext cx="39567" cy="47291"/>
                    </a:xfrm>
                    <a:custGeom>
                      <a:avLst/>
                      <a:gdLst/>
                      <a:ahLst/>
                      <a:cxnLst/>
                      <a:rect l="l" t="t" r="r" b="b"/>
                      <a:pathLst>
                        <a:path w="21600" h="21600" extrusionOk="0">
                          <a:moveTo>
                            <a:pt x="0" y="3600"/>
                          </a:moveTo>
                          <a:lnTo>
                            <a:pt x="21514" y="21600"/>
                          </a:lnTo>
                          <a:lnTo>
                            <a:pt x="21600" y="0"/>
                          </a:lnTo>
                          <a:cubicBezTo>
                            <a:pt x="14285" y="864"/>
                            <a:pt x="7143" y="2016"/>
                            <a:pt x="0" y="360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187" name="Google Shape;1187;p49"/>
                    <p:cNvSpPr/>
                    <p:nvPr/>
                  </p:nvSpPr>
                  <p:spPr>
                    <a:xfrm>
                      <a:off x="249270" y="247396"/>
                      <a:ext cx="138400" cy="138401"/>
                    </a:xfrm>
                    <a:custGeom>
                      <a:avLst/>
                      <a:gdLst/>
                      <a:ahLst/>
                      <a:cxnLst/>
                      <a:rect l="l" t="t" r="r" b="b"/>
                      <a:pathLst>
                        <a:path w="21600" h="21600" extrusionOk="0">
                          <a:moveTo>
                            <a:pt x="4182" y="0"/>
                          </a:moveTo>
                          <a:cubicBezTo>
                            <a:pt x="3469" y="640"/>
                            <a:pt x="2755" y="1304"/>
                            <a:pt x="2067" y="1993"/>
                          </a:cubicBezTo>
                          <a:cubicBezTo>
                            <a:pt x="1353" y="2706"/>
                            <a:pt x="664" y="3444"/>
                            <a:pt x="0" y="4182"/>
                          </a:cubicBezTo>
                          <a:lnTo>
                            <a:pt x="17418" y="21600"/>
                          </a:lnTo>
                          <a:cubicBezTo>
                            <a:pt x="18672" y="20075"/>
                            <a:pt x="20050" y="18672"/>
                            <a:pt x="21600" y="17418"/>
                          </a:cubicBezTo>
                          <a:lnTo>
                            <a:pt x="4182"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188" name="Google Shape;1188;p49"/>
                    <p:cNvSpPr/>
                    <p:nvPr/>
                  </p:nvSpPr>
                  <p:spPr>
                    <a:xfrm>
                      <a:off x="166830" y="413063"/>
                      <a:ext cx="44611" cy="37045"/>
                    </a:xfrm>
                    <a:custGeom>
                      <a:avLst/>
                      <a:gdLst/>
                      <a:ahLst/>
                      <a:cxnLst/>
                      <a:rect l="l" t="t" r="r" b="b"/>
                      <a:pathLst>
                        <a:path w="21600" h="21600" extrusionOk="0">
                          <a:moveTo>
                            <a:pt x="3664" y="0"/>
                          </a:moveTo>
                          <a:cubicBezTo>
                            <a:pt x="2137" y="7077"/>
                            <a:pt x="916" y="14339"/>
                            <a:pt x="0" y="21600"/>
                          </a:cubicBezTo>
                          <a:lnTo>
                            <a:pt x="21600" y="21600"/>
                          </a:lnTo>
                          <a:lnTo>
                            <a:pt x="3664"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189" name="Google Shape;1189;p49"/>
                    <p:cNvSpPr/>
                    <p:nvPr/>
                  </p:nvSpPr>
                  <p:spPr>
                    <a:xfrm>
                      <a:off x="182908" y="348436"/>
                      <a:ext cx="117751" cy="101673"/>
                    </a:xfrm>
                    <a:custGeom>
                      <a:avLst/>
                      <a:gdLst/>
                      <a:ahLst/>
                      <a:cxnLst/>
                      <a:rect l="l" t="t" r="r" b="b"/>
                      <a:pathLst>
                        <a:path w="21600" h="21600" extrusionOk="0">
                          <a:moveTo>
                            <a:pt x="2920" y="0"/>
                          </a:moveTo>
                          <a:cubicBezTo>
                            <a:pt x="1793" y="2579"/>
                            <a:pt x="839" y="5224"/>
                            <a:pt x="0" y="7937"/>
                          </a:cubicBezTo>
                          <a:lnTo>
                            <a:pt x="11798" y="21600"/>
                          </a:lnTo>
                          <a:lnTo>
                            <a:pt x="21600" y="21600"/>
                          </a:lnTo>
                          <a:lnTo>
                            <a:pt x="2920"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190" name="Google Shape;1190;p49"/>
                    <p:cNvSpPr/>
                    <p:nvPr/>
                  </p:nvSpPr>
                  <p:spPr>
                    <a:xfrm>
                      <a:off x="211596" y="293739"/>
                      <a:ext cx="134617" cy="149750"/>
                    </a:xfrm>
                    <a:custGeom>
                      <a:avLst/>
                      <a:gdLst/>
                      <a:ahLst/>
                      <a:cxnLst/>
                      <a:rect l="l" t="t" r="r" b="b"/>
                      <a:pathLst>
                        <a:path w="21600" h="21600" extrusionOk="0">
                          <a:moveTo>
                            <a:pt x="3465" y="0"/>
                          </a:moveTo>
                          <a:cubicBezTo>
                            <a:pt x="2200" y="1478"/>
                            <a:pt x="1062" y="3001"/>
                            <a:pt x="0" y="4593"/>
                          </a:cubicBezTo>
                          <a:lnTo>
                            <a:pt x="18919" y="21600"/>
                          </a:lnTo>
                          <a:cubicBezTo>
                            <a:pt x="19577" y="19736"/>
                            <a:pt x="20487" y="17962"/>
                            <a:pt x="21600" y="16302"/>
                          </a:cubicBezTo>
                          <a:lnTo>
                            <a:pt x="3465"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191" name="Google Shape;1191;p49"/>
                    <p:cNvSpPr/>
                    <p:nvPr/>
                  </p:nvSpPr>
                  <p:spPr>
                    <a:xfrm>
                      <a:off x="622376" y="591869"/>
                      <a:ext cx="174969" cy="33313"/>
                    </a:xfrm>
                    <a:prstGeom prst="rect">
                      <a:avLst/>
                    </a:pr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192" name="Google Shape;1192;p49"/>
                    <p:cNvSpPr/>
                    <p:nvPr/>
                  </p:nvSpPr>
                  <p:spPr>
                    <a:xfrm>
                      <a:off x="578241" y="554141"/>
                      <a:ext cx="231039" cy="339667"/>
                    </a:xfrm>
                    <a:custGeom>
                      <a:avLst/>
                      <a:gdLst/>
                      <a:ahLst/>
                      <a:cxnLst/>
                      <a:rect l="l" t="t" r="r" b="b"/>
                      <a:pathLst>
                        <a:path w="21600" h="21600" extrusionOk="0">
                          <a:moveTo>
                            <a:pt x="18737" y="0"/>
                          </a:moveTo>
                          <a:lnTo>
                            <a:pt x="2863" y="0"/>
                          </a:lnTo>
                          <a:cubicBezTo>
                            <a:pt x="1275" y="0"/>
                            <a:pt x="0" y="1144"/>
                            <a:pt x="0" y="2569"/>
                          </a:cubicBezTo>
                          <a:lnTo>
                            <a:pt x="0" y="19031"/>
                          </a:lnTo>
                          <a:cubicBezTo>
                            <a:pt x="0" y="20456"/>
                            <a:pt x="1275" y="21600"/>
                            <a:pt x="2863" y="21600"/>
                          </a:cubicBezTo>
                          <a:lnTo>
                            <a:pt x="18737" y="21600"/>
                          </a:lnTo>
                          <a:cubicBezTo>
                            <a:pt x="20325" y="21600"/>
                            <a:pt x="21600" y="20456"/>
                            <a:pt x="21600" y="19031"/>
                          </a:cubicBezTo>
                          <a:lnTo>
                            <a:pt x="21600" y="2569"/>
                          </a:lnTo>
                          <a:cubicBezTo>
                            <a:pt x="21600" y="1144"/>
                            <a:pt x="20325" y="0"/>
                            <a:pt x="18737" y="0"/>
                          </a:cubicBezTo>
                          <a:close/>
                          <a:moveTo>
                            <a:pt x="5595" y="19849"/>
                          </a:moveTo>
                          <a:lnTo>
                            <a:pt x="2537" y="19849"/>
                          </a:lnTo>
                          <a:cubicBezTo>
                            <a:pt x="1965" y="19849"/>
                            <a:pt x="1496" y="19428"/>
                            <a:pt x="1496" y="18915"/>
                          </a:cubicBezTo>
                          <a:cubicBezTo>
                            <a:pt x="1496" y="18401"/>
                            <a:pt x="1965" y="17981"/>
                            <a:pt x="2537" y="17981"/>
                          </a:cubicBezTo>
                          <a:lnTo>
                            <a:pt x="5595" y="17981"/>
                          </a:lnTo>
                          <a:cubicBezTo>
                            <a:pt x="6168" y="17981"/>
                            <a:pt x="6636" y="18401"/>
                            <a:pt x="6636" y="18915"/>
                          </a:cubicBezTo>
                          <a:cubicBezTo>
                            <a:pt x="6636" y="19428"/>
                            <a:pt x="6181" y="19849"/>
                            <a:pt x="5595" y="19849"/>
                          </a:cubicBezTo>
                          <a:close/>
                          <a:moveTo>
                            <a:pt x="5595" y="15178"/>
                          </a:moveTo>
                          <a:lnTo>
                            <a:pt x="2537" y="15178"/>
                          </a:lnTo>
                          <a:cubicBezTo>
                            <a:pt x="1965" y="15178"/>
                            <a:pt x="1496" y="14758"/>
                            <a:pt x="1496" y="14244"/>
                          </a:cubicBezTo>
                          <a:cubicBezTo>
                            <a:pt x="1496" y="13731"/>
                            <a:pt x="1965" y="13310"/>
                            <a:pt x="2537" y="13310"/>
                          </a:cubicBezTo>
                          <a:lnTo>
                            <a:pt x="5595" y="13310"/>
                          </a:lnTo>
                          <a:cubicBezTo>
                            <a:pt x="6168" y="13310"/>
                            <a:pt x="6636" y="13731"/>
                            <a:pt x="6636" y="14244"/>
                          </a:cubicBezTo>
                          <a:cubicBezTo>
                            <a:pt x="6636" y="14758"/>
                            <a:pt x="6181" y="15178"/>
                            <a:pt x="5595" y="15178"/>
                          </a:cubicBezTo>
                          <a:close/>
                          <a:moveTo>
                            <a:pt x="5595" y="10391"/>
                          </a:moveTo>
                          <a:lnTo>
                            <a:pt x="2537" y="10391"/>
                          </a:lnTo>
                          <a:cubicBezTo>
                            <a:pt x="1965" y="10391"/>
                            <a:pt x="1496" y="9971"/>
                            <a:pt x="1496" y="9457"/>
                          </a:cubicBezTo>
                          <a:cubicBezTo>
                            <a:pt x="1496" y="8944"/>
                            <a:pt x="1965" y="8523"/>
                            <a:pt x="2537" y="8523"/>
                          </a:cubicBezTo>
                          <a:lnTo>
                            <a:pt x="5595" y="8523"/>
                          </a:lnTo>
                          <a:cubicBezTo>
                            <a:pt x="6168" y="8523"/>
                            <a:pt x="6636" y="8944"/>
                            <a:pt x="6636" y="9457"/>
                          </a:cubicBezTo>
                          <a:cubicBezTo>
                            <a:pt x="6636" y="9971"/>
                            <a:pt x="6181" y="10391"/>
                            <a:pt x="5595" y="10391"/>
                          </a:cubicBezTo>
                          <a:close/>
                          <a:moveTo>
                            <a:pt x="12309" y="19849"/>
                          </a:moveTo>
                          <a:lnTo>
                            <a:pt x="9252" y="19849"/>
                          </a:lnTo>
                          <a:cubicBezTo>
                            <a:pt x="8679" y="19849"/>
                            <a:pt x="8211" y="19428"/>
                            <a:pt x="8211" y="18915"/>
                          </a:cubicBezTo>
                          <a:cubicBezTo>
                            <a:pt x="8211" y="18401"/>
                            <a:pt x="8679" y="17981"/>
                            <a:pt x="9252" y="17981"/>
                          </a:cubicBezTo>
                          <a:lnTo>
                            <a:pt x="12309" y="17981"/>
                          </a:lnTo>
                          <a:cubicBezTo>
                            <a:pt x="12882" y="17981"/>
                            <a:pt x="13350" y="18401"/>
                            <a:pt x="13350" y="18915"/>
                          </a:cubicBezTo>
                          <a:cubicBezTo>
                            <a:pt x="13350" y="19428"/>
                            <a:pt x="12882" y="19849"/>
                            <a:pt x="12309" y="19849"/>
                          </a:cubicBezTo>
                          <a:close/>
                          <a:moveTo>
                            <a:pt x="12309" y="15178"/>
                          </a:moveTo>
                          <a:lnTo>
                            <a:pt x="9252" y="15178"/>
                          </a:lnTo>
                          <a:cubicBezTo>
                            <a:pt x="8679" y="15178"/>
                            <a:pt x="8211" y="14758"/>
                            <a:pt x="8211" y="14244"/>
                          </a:cubicBezTo>
                          <a:cubicBezTo>
                            <a:pt x="8211" y="13731"/>
                            <a:pt x="8679" y="13310"/>
                            <a:pt x="9252" y="13310"/>
                          </a:cubicBezTo>
                          <a:lnTo>
                            <a:pt x="12309" y="13310"/>
                          </a:lnTo>
                          <a:cubicBezTo>
                            <a:pt x="12882" y="13310"/>
                            <a:pt x="13350" y="13731"/>
                            <a:pt x="13350" y="14244"/>
                          </a:cubicBezTo>
                          <a:cubicBezTo>
                            <a:pt x="13350" y="14758"/>
                            <a:pt x="12882" y="15178"/>
                            <a:pt x="12309" y="15178"/>
                          </a:cubicBezTo>
                          <a:close/>
                          <a:moveTo>
                            <a:pt x="12309" y="10391"/>
                          </a:moveTo>
                          <a:lnTo>
                            <a:pt x="9252" y="10391"/>
                          </a:lnTo>
                          <a:cubicBezTo>
                            <a:pt x="8679" y="10391"/>
                            <a:pt x="8211" y="9971"/>
                            <a:pt x="8211" y="9457"/>
                          </a:cubicBezTo>
                          <a:cubicBezTo>
                            <a:pt x="8211" y="8944"/>
                            <a:pt x="8679" y="8523"/>
                            <a:pt x="9252" y="8523"/>
                          </a:cubicBezTo>
                          <a:lnTo>
                            <a:pt x="12309" y="8523"/>
                          </a:lnTo>
                          <a:cubicBezTo>
                            <a:pt x="12882" y="8523"/>
                            <a:pt x="13350" y="8944"/>
                            <a:pt x="13350" y="9457"/>
                          </a:cubicBezTo>
                          <a:cubicBezTo>
                            <a:pt x="13350" y="9971"/>
                            <a:pt x="12882" y="10391"/>
                            <a:pt x="12309" y="10391"/>
                          </a:cubicBezTo>
                          <a:close/>
                          <a:moveTo>
                            <a:pt x="19037" y="19849"/>
                          </a:moveTo>
                          <a:lnTo>
                            <a:pt x="15979" y="19849"/>
                          </a:lnTo>
                          <a:cubicBezTo>
                            <a:pt x="15406" y="19849"/>
                            <a:pt x="14938" y="19428"/>
                            <a:pt x="14938" y="18915"/>
                          </a:cubicBezTo>
                          <a:cubicBezTo>
                            <a:pt x="14938" y="18401"/>
                            <a:pt x="15406" y="17981"/>
                            <a:pt x="15979" y="17981"/>
                          </a:cubicBezTo>
                          <a:lnTo>
                            <a:pt x="19037" y="17981"/>
                          </a:lnTo>
                          <a:cubicBezTo>
                            <a:pt x="19609" y="17981"/>
                            <a:pt x="20078" y="18401"/>
                            <a:pt x="20078" y="18915"/>
                          </a:cubicBezTo>
                          <a:cubicBezTo>
                            <a:pt x="20078" y="19428"/>
                            <a:pt x="19609" y="19849"/>
                            <a:pt x="19037" y="19849"/>
                          </a:cubicBezTo>
                          <a:close/>
                          <a:moveTo>
                            <a:pt x="19037" y="15178"/>
                          </a:moveTo>
                          <a:lnTo>
                            <a:pt x="15979" y="15178"/>
                          </a:lnTo>
                          <a:cubicBezTo>
                            <a:pt x="15406" y="15178"/>
                            <a:pt x="14938" y="14758"/>
                            <a:pt x="14938" y="14244"/>
                          </a:cubicBezTo>
                          <a:cubicBezTo>
                            <a:pt x="14938" y="13731"/>
                            <a:pt x="15406" y="13310"/>
                            <a:pt x="15979" y="13310"/>
                          </a:cubicBezTo>
                          <a:lnTo>
                            <a:pt x="19037" y="13310"/>
                          </a:lnTo>
                          <a:cubicBezTo>
                            <a:pt x="19609" y="13310"/>
                            <a:pt x="20078" y="13731"/>
                            <a:pt x="20078" y="14244"/>
                          </a:cubicBezTo>
                          <a:cubicBezTo>
                            <a:pt x="20078" y="14758"/>
                            <a:pt x="19609" y="15178"/>
                            <a:pt x="19037" y="15178"/>
                          </a:cubicBezTo>
                          <a:close/>
                          <a:moveTo>
                            <a:pt x="19037" y="10391"/>
                          </a:moveTo>
                          <a:lnTo>
                            <a:pt x="15979" y="10391"/>
                          </a:lnTo>
                          <a:cubicBezTo>
                            <a:pt x="15406" y="10391"/>
                            <a:pt x="14938" y="9971"/>
                            <a:pt x="14938" y="9457"/>
                          </a:cubicBezTo>
                          <a:cubicBezTo>
                            <a:pt x="14938" y="8944"/>
                            <a:pt x="15406" y="8523"/>
                            <a:pt x="15979" y="8523"/>
                          </a:cubicBezTo>
                          <a:lnTo>
                            <a:pt x="19037" y="8523"/>
                          </a:lnTo>
                          <a:cubicBezTo>
                            <a:pt x="19609" y="8523"/>
                            <a:pt x="20078" y="8944"/>
                            <a:pt x="20078" y="9457"/>
                          </a:cubicBezTo>
                          <a:cubicBezTo>
                            <a:pt x="20078" y="9971"/>
                            <a:pt x="19609" y="10391"/>
                            <a:pt x="19037" y="10391"/>
                          </a:cubicBezTo>
                          <a:close/>
                          <a:moveTo>
                            <a:pt x="20169" y="5838"/>
                          </a:moveTo>
                          <a:cubicBezTo>
                            <a:pt x="20169" y="6352"/>
                            <a:pt x="19700" y="6772"/>
                            <a:pt x="19128" y="6772"/>
                          </a:cubicBezTo>
                          <a:lnTo>
                            <a:pt x="2602" y="6772"/>
                          </a:lnTo>
                          <a:cubicBezTo>
                            <a:pt x="2030" y="6772"/>
                            <a:pt x="1561" y="6352"/>
                            <a:pt x="1561" y="5838"/>
                          </a:cubicBezTo>
                          <a:lnTo>
                            <a:pt x="1561" y="2218"/>
                          </a:lnTo>
                          <a:cubicBezTo>
                            <a:pt x="1561" y="1705"/>
                            <a:pt x="2030" y="1284"/>
                            <a:pt x="2602" y="1284"/>
                          </a:cubicBezTo>
                          <a:lnTo>
                            <a:pt x="19128" y="1284"/>
                          </a:lnTo>
                          <a:cubicBezTo>
                            <a:pt x="19700" y="1284"/>
                            <a:pt x="20169" y="1705"/>
                            <a:pt x="20169" y="2218"/>
                          </a:cubicBezTo>
                          <a:lnTo>
                            <a:pt x="20169" y="5838"/>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grpSp>
            </p:grpSp>
            <p:grpSp>
              <p:nvGrpSpPr>
                <p:cNvPr id="1193" name="Google Shape;1193;p49"/>
                <p:cNvGrpSpPr/>
                <p:nvPr/>
              </p:nvGrpSpPr>
              <p:grpSpPr>
                <a:xfrm>
                  <a:off x="2088173" y="1198518"/>
                  <a:ext cx="3694192" cy="1020181"/>
                  <a:chOff x="-1" y="0"/>
                  <a:chExt cx="3694191" cy="1020180"/>
                </a:xfrm>
              </p:grpSpPr>
              <p:grpSp>
                <p:nvGrpSpPr>
                  <p:cNvPr id="1194" name="Google Shape;1194;p49"/>
                  <p:cNvGrpSpPr/>
                  <p:nvPr/>
                </p:nvGrpSpPr>
                <p:grpSpPr>
                  <a:xfrm>
                    <a:off x="1108927" y="0"/>
                    <a:ext cx="2585263" cy="962257"/>
                    <a:chOff x="82" y="0"/>
                    <a:chExt cx="2585262" cy="962256"/>
                  </a:xfrm>
                </p:grpSpPr>
                <p:sp>
                  <p:nvSpPr>
                    <p:cNvPr id="1195" name="Google Shape;1195;p49"/>
                    <p:cNvSpPr/>
                    <p:nvPr/>
                  </p:nvSpPr>
                  <p:spPr>
                    <a:xfrm>
                      <a:off x="82" y="0"/>
                      <a:ext cx="1980056" cy="962256"/>
                    </a:xfrm>
                    <a:prstGeom prst="roundRect">
                      <a:avLst>
                        <a:gd name="adj" fmla="val 17206"/>
                      </a:avLst>
                    </a:prstGeom>
                    <a:solidFill>
                      <a:srgbClr val="00B050"/>
                    </a:solidFill>
                    <a:ln>
                      <a:noFill/>
                    </a:ln>
                    <a:effectLst>
                      <a:outerShdw blurRad="50800" dist="139700" dir="10800000" rotWithShape="0">
                        <a:srgbClr val="000000">
                          <a:alpha val="31372"/>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Garamond"/>
                        <a:buNone/>
                        <a:tabLst/>
                        <a:defRPr/>
                      </a:pPr>
                      <a:r>
                        <a:rPr kumimoji="0" lang="en" sz="900" b="1" i="0" u="none" strike="noStrike" kern="0" cap="small" spc="0" normalizeH="0" baseline="0" noProof="0" dirty="0">
                          <a:ln>
                            <a:noFill/>
                          </a:ln>
                          <a:solidFill>
                            <a:srgbClr val="000000"/>
                          </a:solidFill>
                          <a:effectLst/>
                          <a:uLnTx/>
                          <a:uFillTx/>
                          <a:latin typeface="Garamond"/>
                          <a:ea typeface="Garamond"/>
                          <a:cs typeface="Garamond"/>
                          <a:sym typeface="Garamond"/>
                        </a:rPr>
                        <a:t>95,931 (₦’BN)</a:t>
                      </a:r>
                      <a:endParaRPr kumimoji="0" sz="900" b="1" i="0" u="none" strike="noStrike" kern="0" cap="small" spc="0" normalizeH="0" baseline="0" noProof="0" dirty="0">
                        <a:ln>
                          <a:noFill/>
                        </a:ln>
                        <a:solidFill>
                          <a:srgbClr val="000000"/>
                        </a:solidFill>
                        <a:effectLst/>
                        <a:uLnTx/>
                        <a:uFillTx/>
                        <a:latin typeface="Garamond"/>
                        <a:ea typeface="Garamond"/>
                        <a:cs typeface="Garamond"/>
                        <a:sym typeface="Garamond"/>
                      </a:endParaRPr>
                    </a:p>
                  </p:txBody>
                </p:sp>
                <p:sp>
                  <p:nvSpPr>
                    <p:cNvPr id="1196" name="Google Shape;1196;p49"/>
                    <p:cNvSpPr/>
                    <p:nvPr/>
                  </p:nvSpPr>
                  <p:spPr>
                    <a:xfrm>
                      <a:off x="51927" y="284552"/>
                      <a:ext cx="2533417" cy="461336"/>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17150" tIns="17150" rIns="17150" bIns="171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endParaRPr kumimoji="0" sz="900" b="1" i="0" u="none" strike="noStrike" kern="0" cap="small" spc="0" normalizeH="0" baseline="0" noProof="0">
                        <a:ln>
                          <a:noFill/>
                        </a:ln>
                        <a:solidFill>
                          <a:srgbClr val="000000"/>
                        </a:solidFill>
                        <a:effectLst/>
                        <a:uLnTx/>
                        <a:uFillTx/>
                        <a:latin typeface="Garamond"/>
                        <a:ea typeface="Garamond"/>
                        <a:cs typeface="Garamond"/>
                        <a:sym typeface="Garamond"/>
                      </a:endParaRPr>
                    </a:p>
                  </p:txBody>
                </p:sp>
              </p:grpSp>
              <p:grpSp>
                <p:nvGrpSpPr>
                  <p:cNvPr id="1197" name="Google Shape;1197;p49"/>
                  <p:cNvGrpSpPr/>
                  <p:nvPr/>
                </p:nvGrpSpPr>
                <p:grpSpPr>
                  <a:xfrm>
                    <a:off x="-1" y="10255"/>
                    <a:ext cx="1004617" cy="1009925"/>
                    <a:chOff x="0" y="0"/>
                    <a:chExt cx="1004615" cy="1009924"/>
                  </a:xfrm>
                </p:grpSpPr>
                <p:sp>
                  <p:nvSpPr>
                    <p:cNvPr id="1198" name="Google Shape;1198;p49"/>
                    <p:cNvSpPr/>
                    <p:nvPr/>
                  </p:nvSpPr>
                  <p:spPr>
                    <a:xfrm>
                      <a:off x="0" y="0"/>
                      <a:ext cx="1004615" cy="1009924"/>
                    </a:xfrm>
                    <a:prstGeom prst="roundRect">
                      <a:avLst>
                        <a:gd name="adj" fmla="val 6667"/>
                      </a:avLst>
                    </a:prstGeom>
                    <a:solidFill>
                      <a:srgbClr val="8A6705"/>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199" name="Google Shape;1199;p49"/>
                    <p:cNvSpPr/>
                    <p:nvPr/>
                  </p:nvSpPr>
                  <p:spPr>
                    <a:xfrm>
                      <a:off x="166672" y="544685"/>
                      <a:ext cx="178122" cy="156842"/>
                    </a:xfrm>
                    <a:custGeom>
                      <a:avLst/>
                      <a:gdLst/>
                      <a:ahLst/>
                      <a:cxnLst/>
                      <a:rect l="l" t="t" r="r" b="b"/>
                      <a:pathLst>
                        <a:path w="21600" h="21600" extrusionOk="0">
                          <a:moveTo>
                            <a:pt x="19421" y="0"/>
                          </a:moveTo>
                          <a:lnTo>
                            <a:pt x="0" y="0"/>
                          </a:lnTo>
                          <a:cubicBezTo>
                            <a:pt x="956" y="7858"/>
                            <a:pt x="3651" y="15283"/>
                            <a:pt x="7856" y="21600"/>
                          </a:cubicBezTo>
                          <a:lnTo>
                            <a:pt x="21600" y="5992"/>
                          </a:lnTo>
                          <a:cubicBezTo>
                            <a:pt x="20644" y="4125"/>
                            <a:pt x="19899" y="2106"/>
                            <a:pt x="19421"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200" name="Google Shape;1200;p49"/>
                    <p:cNvSpPr/>
                    <p:nvPr/>
                  </p:nvSpPr>
                  <p:spPr>
                    <a:xfrm>
                      <a:off x="297661" y="654393"/>
                      <a:ext cx="157631" cy="178281"/>
                    </a:xfrm>
                    <a:custGeom>
                      <a:avLst/>
                      <a:gdLst/>
                      <a:ahLst/>
                      <a:cxnLst/>
                      <a:rect l="l" t="t" r="r" b="b"/>
                      <a:pathLst>
                        <a:path w="21600" h="21600" extrusionOk="0">
                          <a:moveTo>
                            <a:pt x="15509" y="0"/>
                          </a:moveTo>
                          <a:lnTo>
                            <a:pt x="0" y="13732"/>
                          </a:lnTo>
                          <a:cubicBezTo>
                            <a:pt x="6307" y="17952"/>
                            <a:pt x="13738" y="20664"/>
                            <a:pt x="21600" y="21600"/>
                          </a:cubicBezTo>
                          <a:lnTo>
                            <a:pt x="21600" y="2196"/>
                          </a:lnTo>
                          <a:cubicBezTo>
                            <a:pt x="19462" y="1700"/>
                            <a:pt x="17431" y="974"/>
                            <a:pt x="15509"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201" name="Google Shape;1201;p49"/>
                    <p:cNvSpPr/>
                    <p:nvPr/>
                  </p:nvSpPr>
                  <p:spPr>
                    <a:xfrm>
                      <a:off x="548133" y="164956"/>
                      <a:ext cx="286887" cy="287044"/>
                    </a:xfrm>
                    <a:custGeom>
                      <a:avLst/>
                      <a:gdLst/>
                      <a:ahLst/>
                      <a:cxnLst/>
                      <a:rect l="l" t="t" r="r" b="b"/>
                      <a:pathLst>
                        <a:path w="21600" h="21600" extrusionOk="0">
                          <a:moveTo>
                            <a:pt x="83" y="0"/>
                          </a:moveTo>
                          <a:cubicBezTo>
                            <a:pt x="47" y="4413"/>
                            <a:pt x="12" y="10094"/>
                            <a:pt x="0" y="12075"/>
                          </a:cubicBezTo>
                          <a:cubicBezTo>
                            <a:pt x="4640" y="13332"/>
                            <a:pt x="8260" y="16962"/>
                            <a:pt x="9506" y="21600"/>
                          </a:cubicBezTo>
                          <a:lnTo>
                            <a:pt x="21600" y="21576"/>
                          </a:lnTo>
                          <a:cubicBezTo>
                            <a:pt x="20010" y="10415"/>
                            <a:pt x="11251" y="1625"/>
                            <a:pt x="83"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202" name="Google Shape;1202;p49"/>
                    <p:cNvSpPr/>
                    <p:nvPr/>
                  </p:nvSpPr>
                  <p:spPr>
                    <a:xfrm>
                      <a:off x="350152" y="180718"/>
                      <a:ext cx="104036" cy="119800"/>
                    </a:xfrm>
                    <a:custGeom>
                      <a:avLst/>
                      <a:gdLst/>
                      <a:ahLst/>
                      <a:cxnLst/>
                      <a:rect l="l" t="t" r="r" b="b"/>
                      <a:pathLst>
                        <a:path w="21600" h="21600" extrusionOk="0">
                          <a:moveTo>
                            <a:pt x="7789" y="0"/>
                          </a:moveTo>
                          <a:cubicBezTo>
                            <a:pt x="5138" y="824"/>
                            <a:pt x="2520" y="1791"/>
                            <a:pt x="0" y="2899"/>
                          </a:cubicBezTo>
                          <a:lnTo>
                            <a:pt x="21535" y="21600"/>
                          </a:lnTo>
                          <a:lnTo>
                            <a:pt x="21600" y="11994"/>
                          </a:lnTo>
                          <a:lnTo>
                            <a:pt x="7789"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203" name="Google Shape;1203;p49"/>
                    <p:cNvSpPr/>
                    <p:nvPr/>
                  </p:nvSpPr>
                  <p:spPr>
                    <a:xfrm>
                      <a:off x="295297" y="209408"/>
                      <a:ext cx="149749" cy="134774"/>
                    </a:xfrm>
                    <a:custGeom>
                      <a:avLst/>
                      <a:gdLst/>
                      <a:ahLst/>
                      <a:cxnLst/>
                      <a:rect l="l" t="t" r="r" b="b"/>
                      <a:pathLst>
                        <a:path w="21600" h="21600" extrusionOk="0">
                          <a:moveTo>
                            <a:pt x="4593" y="0"/>
                          </a:moveTo>
                          <a:cubicBezTo>
                            <a:pt x="3001" y="1061"/>
                            <a:pt x="1478" y="2223"/>
                            <a:pt x="0" y="3486"/>
                          </a:cubicBezTo>
                          <a:lnTo>
                            <a:pt x="16302" y="21600"/>
                          </a:lnTo>
                          <a:cubicBezTo>
                            <a:pt x="17985" y="20488"/>
                            <a:pt x="19758" y="19579"/>
                            <a:pt x="21600" y="18897"/>
                          </a:cubicBezTo>
                          <a:lnTo>
                            <a:pt x="4593"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204" name="Google Shape;1204;p49"/>
                    <p:cNvSpPr/>
                    <p:nvPr/>
                  </p:nvSpPr>
                  <p:spPr>
                    <a:xfrm>
                      <a:off x="414937" y="164482"/>
                      <a:ext cx="39567" cy="47291"/>
                    </a:xfrm>
                    <a:custGeom>
                      <a:avLst/>
                      <a:gdLst/>
                      <a:ahLst/>
                      <a:cxnLst/>
                      <a:rect l="l" t="t" r="r" b="b"/>
                      <a:pathLst>
                        <a:path w="21600" h="21600" extrusionOk="0">
                          <a:moveTo>
                            <a:pt x="0" y="3600"/>
                          </a:moveTo>
                          <a:lnTo>
                            <a:pt x="21514" y="21600"/>
                          </a:lnTo>
                          <a:lnTo>
                            <a:pt x="21600" y="0"/>
                          </a:lnTo>
                          <a:cubicBezTo>
                            <a:pt x="14285" y="864"/>
                            <a:pt x="7143" y="2016"/>
                            <a:pt x="0" y="360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205" name="Google Shape;1205;p49"/>
                    <p:cNvSpPr/>
                    <p:nvPr/>
                  </p:nvSpPr>
                  <p:spPr>
                    <a:xfrm>
                      <a:off x="249270" y="247396"/>
                      <a:ext cx="138400" cy="138401"/>
                    </a:xfrm>
                    <a:custGeom>
                      <a:avLst/>
                      <a:gdLst/>
                      <a:ahLst/>
                      <a:cxnLst/>
                      <a:rect l="l" t="t" r="r" b="b"/>
                      <a:pathLst>
                        <a:path w="21600" h="21600" extrusionOk="0">
                          <a:moveTo>
                            <a:pt x="4182" y="0"/>
                          </a:moveTo>
                          <a:cubicBezTo>
                            <a:pt x="3469" y="640"/>
                            <a:pt x="2755" y="1304"/>
                            <a:pt x="2067" y="1993"/>
                          </a:cubicBezTo>
                          <a:cubicBezTo>
                            <a:pt x="1353" y="2706"/>
                            <a:pt x="664" y="3444"/>
                            <a:pt x="0" y="4182"/>
                          </a:cubicBezTo>
                          <a:lnTo>
                            <a:pt x="17418" y="21600"/>
                          </a:lnTo>
                          <a:cubicBezTo>
                            <a:pt x="18672" y="20075"/>
                            <a:pt x="20050" y="18672"/>
                            <a:pt x="21600" y="17418"/>
                          </a:cubicBezTo>
                          <a:lnTo>
                            <a:pt x="4182"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206" name="Google Shape;1206;p49"/>
                    <p:cNvSpPr/>
                    <p:nvPr/>
                  </p:nvSpPr>
                  <p:spPr>
                    <a:xfrm>
                      <a:off x="166830" y="413063"/>
                      <a:ext cx="44611" cy="37045"/>
                    </a:xfrm>
                    <a:custGeom>
                      <a:avLst/>
                      <a:gdLst/>
                      <a:ahLst/>
                      <a:cxnLst/>
                      <a:rect l="l" t="t" r="r" b="b"/>
                      <a:pathLst>
                        <a:path w="21600" h="21600" extrusionOk="0">
                          <a:moveTo>
                            <a:pt x="3664" y="0"/>
                          </a:moveTo>
                          <a:cubicBezTo>
                            <a:pt x="2137" y="7077"/>
                            <a:pt x="916" y="14339"/>
                            <a:pt x="0" y="21600"/>
                          </a:cubicBezTo>
                          <a:lnTo>
                            <a:pt x="21600" y="21600"/>
                          </a:lnTo>
                          <a:lnTo>
                            <a:pt x="3664"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207" name="Google Shape;1207;p49"/>
                    <p:cNvSpPr/>
                    <p:nvPr/>
                  </p:nvSpPr>
                  <p:spPr>
                    <a:xfrm>
                      <a:off x="182908" y="348436"/>
                      <a:ext cx="117751" cy="101673"/>
                    </a:xfrm>
                    <a:custGeom>
                      <a:avLst/>
                      <a:gdLst/>
                      <a:ahLst/>
                      <a:cxnLst/>
                      <a:rect l="l" t="t" r="r" b="b"/>
                      <a:pathLst>
                        <a:path w="21600" h="21600" extrusionOk="0">
                          <a:moveTo>
                            <a:pt x="2920" y="0"/>
                          </a:moveTo>
                          <a:cubicBezTo>
                            <a:pt x="1793" y="2579"/>
                            <a:pt x="839" y="5224"/>
                            <a:pt x="0" y="7937"/>
                          </a:cubicBezTo>
                          <a:lnTo>
                            <a:pt x="11798" y="21600"/>
                          </a:lnTo>
                          <a:lnTo>
                            <a:pt x="21600" y="21600"/>
                          </a:lnTo>
                          <a:lnTo>
                            <a:pt x="2920"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208" name="Google Shape;1208;p49"/>
                    <p:cNvSpPr/>
                    <p:nvPr/>
                  </p:nvSpPr>
                  <p:spPr>
                    <a:xfrm>
                      <a:off x="211596" y="293739"/>
                      <a:ext cx="134617" cy="149750"/>
                    </a:xfrm>
                    <a:custGeom>
                      <a:avLst/>
                      <a:gdLst/>
                      <a:ahLst/>
                      <a:cxnLst/>
                      <a:rect l="l" t="t" r="r" b="b"/>
                      <a:pathLst>
                        <a:path w="21600" h="21600" extrusionOk="0">
                          <a:moveTo>
                            <a:pt x="3465" y="0"/>
                          </a:moveTo>
                          <a:cubicBezTo>
                            <a:pt x="2200" y="1478"/>
                            <a:pt x="1062" y="3001"/>
                            <a:pt x="0" y="4593"/>
                          </a:cubicBezTo>
                          <a:lnTo>
                            <a:pt x="18919" y="21600"/>
                          </a:lnTo>
                          <a:cubicBezTo>
                            <a:pt x="19577" y="19736"/>
                            <a:pt x="20487" y="17962"/>
                            <a:pt x="21600" y="16302"/>
                          </a:cubicBezTo>
                          <a:lnTo>
                            <a:pt x="3465"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209" name="Google Shape;1209;p49"/>
                    <p:cNvSpPr/>
                    <p:nvPr/>
                  </p:nvSpPr>
                  <p:spPr>
                    <a:xfrm>
                      <a:off x="622376" y="591869"/>
                      <a:ext cx="174969" cy="33313"/>
                    </a:xfrm>
                    <a:prstGeom prst="rect">
                      <a:avLst/>
                    </a:pr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210" name="Google Shape;1210;p49"/>
                    <p:cNvSpPr/>
                    <p:nvPr/>
                  </p:nvSpPr>
                  <p:spPr>
                    <a:xfrm>
                      <a:off x="578240" y="554141"/>
                      <a:ext cx="261666" cy="291615"/>
                    </a:xfrm>
                    <a:custGeom>
                      <a:avLst/>
                      <a:gdLst/>
                      <a:ahLst/>
                      <a:cxnLst/>
                      <a:rect l="l" t="t" r="r" b="b"/>
                      <a:pathLst>
                        <a:path w="21600" h="21600" extrusionOk="0">
                          <a:moveTo>
                            <a:pt x="18737" y="0"/>
                          </a:moveTo>
                          <a:lnTo>
                            <a:pt x="2863" y="0"/>
                          </a:lnTo>
                          <a:cubicBezTo>
                            <a:pt x="1275" y="0"/>
                            <a:pt x="0" y="1144"/>
                            <a:pt x="0" y="2569"/>
                          </a:cubicBezTo>
                          <a:lnTo>
                            <a:pt x="0" y="19031"/>
                          </a:lnTo>
                          <a:cubicBezTo>
                            <a:pt x="0" y="20456"/>
                            <a:pt x="1275" y="21600"/>
                            <a:pt x="2863" y="21600"/>
                          </a:cubicBezTo>
                          <a:lnTo>
                            <a:pt x="18737" y="21600"/>
                          </a:lnTo>
                          <a:cubicBezTo>
                            <a:pt x="20325" y="21600"/>
                            <a:pt x="21600" y="20456"/>
                            <a:pt x="21600" y="19031"/>
                          </a:cubicBezTo>
                          <a:lnTo>
                            <a:pt x="21600" y="2569"/>
                          </a:lnTo>
                          <a:cubicBezTo>
                            <a:pt x="21600" y="1144"/>
                            <a:pt x="20325" y="0"/>
                            <a:pt x="18737" y="0"/>
                          </a:cubicBezTo>
                          <a:close/>
                          <a:moveTo>
                            <a:pt x="5595" y="19849"/>
                          </a:moveTo>
                          <a:lnTo>
                            <a:pt x="2537" y="19849"/>
                          </a:lnTo>
                          <a:cubicBezTo>
                            <a:pt x="1965" y="19849"/>
                            <a:pt x="1496" y="19428"/>
                            <a:pt x="1496" y="18915"/>
                          </a:cubicBezTo>
                          <a:cubicBezTo>
                            <a:pt x="1496" y="18401"/>
                            <a:pt x="1965" y="17981"/>
                            <a:pt x="2537" y="17981"/>
                          </a:cubicBezTo>
                          <a:lnTo>
                            <a:pt x="5595" y="17981"/>
                          </a:lnTo>
                          <a:cubicBezTo>
                            <a:pt x="6168" y="17981"/>
                            <a:pt x="6636" y="18401"/>
                            <a:pt x="6636" y="18915"/>
                          </a:cubicBezTo>
                          <a:cubicBezTo>
                            <a:pt x="6636" y="19428"/>
                            <a:pt x="6181" y="19849"/>
                            <a:pt x="5595" y="19849"/>
                          </a:cubicBezTo>
                          <a:close/>
                          <a:moveTo>
                            <a:pt x="5595" y="15178"/>
                          </a:moveTo>
                          <a:lnTo>
                            <a:pt x="2537" y="15178"/>
                          </a:lnTo>
                          <a:cubicBezTo>
                            <a:pt x="1965" y="15178"/>
                            <a:pt x="1496" y="14758"/>
                            <a:pt x="1496" y="14244"/>
                          </a:cubicBezTo>
                          <a:cubicBezTo>
                            <a:pt x="1496" y="13731"/>
                            <a:pt x="1965" y="13310"/>
                            <a:pt x="2537" y="13310"/>
                          </a:cubicBezTo>
                          <a:lnTo>
                            <a:pt x="5595" y="13310"/>
                          </a:lnTo>
                          <a:cubicBezTo>
                            <a:pt x="6168" y="13310"/>
                            <a:pt x="6636" y="13731"/>
                            <a:pt x="6636" y="14244"/>
                          </a:cubicBezTo>
                          <a:cubicBezTo>
                            <a:pt x="6636" y="14758"/>
                            <a:pt x="6181" y="15178"/>
                            <a:pt x="5595" y="15178"/>
                          </a:cubicBezTo>
                          <a:close/>
                          <a:moveTo>
                            <a:pt x="5595" y="10391"/>
                          </a:moveTo>
                          <a:lnTo>
                            <a:pt x="2537" y="10391"/>
                          </a:lnTo>
                          <a:cubicBezTo>
                            <a:pt x="1965" y="10391"/>
                            <a:pt x="1496" y="9971"/>
                            <a:pt x="1496" y="9457"/>
                          </a:cubicBezTo>
                          <a:cubicBezTo>
                            <a:pt x="1496" y="8944"/>
                            <a:pt x="1965" y="8523"/>
                            <a:pt x="2537" y="8523"/>
                          </a:cubicBezTo>
                          <a:lnTo>
                            <a:pt x="5595" y="8523"/>
                          </a:lnTo>
                          <a:cubicBezTo>
                            <a:pt x="6168" y="8523"/>
                            <a:pt x="6636" y="8944"/>
                            <a:pt x="6636" y="9457"/>
                          </a:cubicBezTo>
                          <a:cubicBezTo>
                            <a:pt x="6636" y="9971"/>
                            <a:pt x="6181" y="10391"/>
                            <a:pt x="5595" y="10391"/>
                          </a:cubicBezTo>
                          <a:close/>
                          <a:moveTo>
                            <a:pt x="12309" y="19849"/>
                          </a:moveTo>
                          <a:lnTo>
                            <a:pt x="9252" y="19849"/>
                          </a:lnTo>
                          <a:cubicBezTo>
                            <a:pt x="8679" y="19849"/>
                            <a:pt x="8211" y="19428"/>
                            <a:pt x="8211" y="18915"/>
                          </a:cubicBezTo>
                          <a:cubicBezTo>
                            <a:pt x="8211" y="18401"/>
                            <a:pt x="8679" y="17981"/>
                            <a:pt x="9252" y="17981"/>
                          </a:cubicBezTo>
                          <a:lnTo>
                            <a:pt x="12309" y="17981"/>
                          </a:lnTo>
                          <a:cubicBezTo>
                            <a:pt x="12882" y="17981"/>
                            <a:pt x="13350" y="18401"/>
                            <a:pt x="13350" y="18915"/>
                          </a:cubicBezTo>
                          <a:cubicBezTo>
                            <a:pt x="13350" y="19428"/>
                            <a:pt x="12882" y="19849"/>
                            <a:pt x="12309" y="19849"/>
                          </a:cubicBezTo>
                          <a:close/>
                          <a:moveTo>
                            <a:pt x="12309" y="15178"/>
                          </a:moveTo>
                          <a:lnTo>
                            <a:pt x="9252" y="15178"/>
                          </a:lnTo>
                          <a:cubicBezTo>
                            <a:pt x="8679" y="15178"/>
                            <a:pt x="8211" y="14758"/>
                            <a:pt x="8211" y="14244"/>
                          </a:cubicBezTo>
                          <a:cubicBezTo>
                            <a:pt x="8211" y="13731"/>
                            <a:pt x="8679" y="13310"/>
                            <a:pt x="9252" y="13310"/>
                          </a:cubicBezTo>
                          <a:lnTo>
                            <a:pt x="12309" y="13310"/>
                          </a:lnTo>
                          <a:cubicBezTo>
                            <a:pt x="12882" y="13310"/>
                            <a:pt x="13350" y="13731"/>
                            <a:pt x="13350" y="14244"/>
                          </a:cubicBezTo>
                          <a:cubicBezTo>
                            <a:pt x="13350" y="14758"/>
                            <a:pt x="12882" y="15178"/>
                            <a:pt x="12309" y="15178"/>
                          </a:cubicBezTo>
                          <a:close/>
                          <a:moveTo>
                            <a:pt x="12309" y="10391"/>
                          </a:moveTo>
                          <a:lnTo>
                            <a:pt x="9252" y="10391"/>
                          </a:lnTo>
                          <a:cubicBezTo>
                            <a:pt x="8679" y="10391"/>
                            <a:pt x="8211" y="9971"/>
                            <a:pt x="8211" y="9457"/>
                          </a:cubicBezTo>
                          <a:cubicBezTo>
                            <a:pt x="8211" y="8944"/>
                            <a:pt x="8679" y="8523"/>
                            <a:pt x="9252" y="8523"/>
                          </a:cubicBezTo>
                          <a:lnTo>
                            <a:pt x="12309" y="8523"/>
                          </a:lnTo>
                          <a:cubicBezTo>
                            <a:pt x="12882" y="8523"/>
                            <a:pt x="13350" y="8944"/>
                            <a:pt x="13350" y="9457"/>
                          </a:cubicBezTo>
                          <a:cubicBezTo>
                            <a:pt x="13350" y="9971"/>
                            <a:pt x="12882" y="10391"/>
                            <a:pt x="12309" y="10391"/>
                          </a:cubicBezTo>
                          <a:close/>
                          <a:moveTo>
                            <a:pt x="19037" y="19849"/>
                          </a:moveTo>
                          <a:lnTo>
                            <a:pt x="15979" y="19849"/>
                          </a:lnTo>
                          <a:cubicBezTo>
                            <a:pt x="15406" y="19849"/>
                            <a:pt x="14938" y="19428"/>
                            <a:pt x="14938" y="18915"/>
                          </a:cubicBezTo>
                          <a:cubicBezTo>
                            <a:pt x="14938" y="18401"/>
                            <a:pt x="15406" y="17981"/>
                            <a:pt x="15979" y="17981"/>
                          </a:cubicBezTo>
                          <a:lnTo>
                            <a:pt x="19037" y="17981"/>
                          </a:lnTo>
                          <a:cubicBezTo>
                            <a:pt x="19609" y="17981"/>
                            <a:pt x="20078" y="18401"/>
                            <a:pt x="20078" y="18915"/>
                          </a:cubicBezTo>
                          <a:cubicBezTo>
                            <a:pt x="20078" y="19428"/>
                            <a:pt x="19609" y="19849"/>
                            <a:pt x="19037" y="19849"/>
                          </a:cubicBezTo>
                          <a:close/>
                          <a:moveTo>
                            <a:pt x="19037" y="15178"/>
                          </a:moveTo>
                          <a:lnTo>
                            <a:pt x="15979" y="15178"/>
                          </a:lnTo>
                          <a:cubicBezTo>
                            <a:pt x="15406" y="15178"/>
                            <a:pt x="14938" y="14758"/>
                            <a:pt x="14938" y="14244"/>
                          </a:cubicBezTo>
                          <a:cubicBezTo>
                            <a:pt x="14938" y="13731"/>
                            <a:pt x="15406" y="13310"/>
                            <a:pt x="15979" y="13310"/>
                          </a:cubicBezTo>
                          <a:lnTo>
                            <a:pt x="19037" y="13310"/>
                          </a:lnTo>
                          <a:cubicBezTo>
                            <a:pt x="19609" y="13310"/>
                            <a:pt x="20078" y="13731"/>
                            <a:pt x="20078" y="14244"/>
                          </a:cubicBezTo>
                          <a:cubicBezTo>
                            <a:pt x="20078" y="14758"/>
                            <a:pt x="19609" y="15178"/>
                            <a:pt x="19037" y="15178"/>
                          </a:cubicBezTo>
                          <a:close/>
                          <a:moveTo>
                            <a:pt x="19037" y="10391"/>
                          </a:moveTo>
                          <a:lnTo>
                            <a:pt x="15979" y="10391"/>
                          </a:lnTo>
                          <a:cubicBezTo>
                            <a:pt x="15406" y="10391"/>
                            <a:pt x="14938" y="9971"/>
                            <a:pt x="14938" y="9457"/>
                          </a:cubicBezTo>
                          <a:cubicBezTo>
                            <a:pt x="14938" y="8944"/>
                            <a:pt x="15406" y="8523"/>
                            <a:pt x="15979" y="8523"/>
                          </a:cubicBezTo>
                          <a:lnTo>
                            <a:pt x="19037" y="8523"/>
                          </a:lnTo>
                          <a:cubicBezTo>
                            <a:pt x="19609" y="8523"/>
                            <a:pt x="20078" y="8944"/>
                            <a:pt x="20078" y="9457"/>
                          </a:cubicBezTo>
                          <a:cubicBezTo>
                            <a:pt x="20078" y="9971"/>
                            <a:pt x="19609" y="10391"/>
                            <a:pt x="19037" y="10391"/>
                          </a:cubicBezTo>
                          <a:close/>
                          <a:moveTo>
                            <a:pt x="20169" y="5838"/>
                          </a:moveTo>
                          <a:cubicBezTo>
                            <a:pt x="20169" y="6352"/>
                            <a:pt x="19700" y="6772"/>
                            <a:pt x="19128" y="6772"/>
                          </a:cubicBezTo>
                          <a:lnTo>
                            <a:pt x="2602" y="6772"/>
                          </a:lnTo>
                          <a:cubicBezTo>
                            <a:pt x="2030" y="6772"/>
                            <a:pt x="1561" y="6352"/>
                            <a:pt x="1561" y="5838"/>
                          </a:cubicBezTo>
                          <a:lnTo>
                            <a:pt x="1561" y="2218"/>
                          </a:lnTo>
                          <a:cubicBezTo>
                            <a:pt x="1561" y="1705"/>
                            <a:pt x="2030" y="1284"/>
                            <a:pt x="2602" y="1284"/>
                          </a:cubicBezTo>
                          <a:lnTo>
                            <a:pt x="19128" y="1284"/>
                          </a:lnTo>
                          <a:cubicBezTo>
                            <a:pt x="19700" y="1284"/>
                            <a:pt x="20169" y="1705"/>
                            <a:pt x="20169" y="2218"/>
                          </a:cubicBezTo>
                          <a:lnTo>
                            <a:pt x="20169" y="5838"/>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grpSp>
            </p:grpSp>
            <p:sp>
              <p:nvSpPr>
                <p:cNvPr id="1211" name="Google Shape;1211;p49"/>
                <p:cNvSpPr/>
                <p:nvPr/>
              </p:nvSpPr>
              <p:spPr>
                <a:xfrm>
                  <a:off x="-1" y="171045"/>
                  <a:ext cx="1825645" cy="615119"/>
                </a:xfrm>
                <a:custGeom>
                  <a:avLst/>
                  <a:gdLst/>
                  <a:ahLst/>
                  <a:cxnLst/>
                  <a:rect l="l" t="t" r="r" b="b"/>
                  <a:pathLst>
                    <a:path w="21600" h="120000" extrusionOk="0">
                      <a:moveTo>
                        <a:pt x="0" y="0"/>
                      </a:moveTo>
                      <a:lnTo>
                        <a:pt x="21600" y="0"/>
                      </a:lnTo>
                      <a:lnTo>
                        <a:pt x="21600" y="0"/>
                      </a:lnTo>
                      <a:lnTo>
                        <a:pt x="0" y="0"/>
                      </a:lnTo>
                      <a:close/>
                    </a:path>
                  </a:pathLst>
                </a:custGeom>
                <a:noFill/>
                <a:ln w="25400" cap="flat" cmpd="sng">
                  <a:solidFill>
                    <a:srgbClr val="22BF00"/>
                  </a:solidFill>
                  <a:prstDash val="solid"/>
                  <a:miter lim="400000"/>
                  <a:headEnd type="none" w="sm" len="sm"/>
                  <a:tailEnd type="none" w="sm" len="sm"/>
                </a:ln>
              </p:spPr>
              <p:txBody>
                <a:bodyPr spcFirstLastPara="1" wrap="square" lIns="45725" tIns="45725" rIns="45725" bIns="457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Garamond"/>
                    <a:buNone/>
                    <a:tabLst/>
                    <a:defRPr/>
                  </a:pPr>
                  <a:r>
                    <a:rPr kumimoji="0" lang="en" sz="900" b="0" i="0" u="none" strike="noStrike" kern="0" cap="small" spc="0" normalizeH="0" baseline="0" noProof="0">
                      <a:ln>
                        <a:noFill/>
                      </a:ln>
                      <a:solidFill>
                        <a:srgbClr val="000000"/>
                      </a:solidFill>
                      <a:effectLst/>
                      <a:uLnTx/>
                      <a:uFillTx/>
                      <a:latin typeface="Garamond"/>
                      <a:ea typeface="Garamond"/>
                      <a:cs typeface="Garamond"/>
                      <a:sym typeface="Garamond"/>
                    </a:rPr>
                    <a:t>Provision</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12" name="Google Shape;1212;p49"/>
                <p:cNvSpPr/>
                <p:nvPr/>
              </p:nvSpPr>
              <p:spPr>
                <a:xfrm>
                  <a:off x="-1" y="1369563"/>
                  <a:ext cx="1825645" cy="615119"/>
                </a:xfrm>
                <a:custGeom>
                  <a:avLst/>
                  <a:gdLst/>
                  <a:ahLst/>
                  <a:cxnLst/>
                  <a:rect l="l" t="t" r="r" b="b"/>
                  <a:pathLst>
                    <a:path w="21600" h="120000" extrusionOk="0">
                      <a:moveTo>
                        <a:pt x="0" y="0"/>
                      </a:moveTo>
                      <a:lnTo>
                        <a:pt x="21600" y="0"/>
                      </a:lnTo>
                      <a:lnTo>
                        <a:pt x="21600" y="0"/>
                      </a:lnTo>
                      <a:lnTo>
                        <a:pt x="0" y="0"/>
                      </a:lnTo>
                      <a:close/>
                    </a:path>
                  </a:pathLst>
                </a:custGeom>
                <a:noFill/>
                <a:ln w="25400" cap="flat" cmpd="sng">
                  <a:solidFill>
                    <a:srgbClr val="1A77B9"/>
                  </a:solidFill>
                  <a:prstDash val="solid"/>
                  <a:miter lim="400000"/>
                  <a:headEnd type="none" w="sm" len="sm"/>
                  <a:tailEnd type="none" w="sm" len="sm"/>
                </a:ln>
              </p:spPr>
              <p:txBody>
                <a:bodyPr spcFirstLastPara="1" wrap="square" lIns="45725" tIns="45725" rIns="45725" bIns="457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Garamond"/>
                    <a:buNone/>
                    <a:tabLst/>
                    <a:defRPr/>
                  </a:pPr>
                  <a:r>
                    <a:rPr kumimoji="0" lang="en" sz="900" b="0" i="0" u="none" strike="noStrike" kern="0" cap="small" spc="0" normalizeH="0" baseline="0" noProof="0">
                      <a:ln>
                        <a:noFill/>
                      </a:ln>
                      <a:solidFill>
                        <a:srgbClr val="000000"/>
                      </a:solidFill>
                      <a:effectLst/>
                      <a:uLnTx/>
                      <a:uFillTx/>
                      <a:latin typeface="Garamond"/>
                      <a:ea typeface="Garamond"/>
                      <a:cs typeface="Garamond"/>
                      <a:sym typeface="Garamond"/>
                    </a:rPr>
                    <a:t>Actual</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213" name="Google Shape;1213;p49"/>
              <p:cNvSpPr txBox="1"/>
              <p:nvPr/>
            </p:nvSpPr>
            <p:spPr>
              <a:xfrm>
                <a:off x="3006418" y="10836231"/>
                <a:ext cx="6119400" cy="324600"/>
              </a:xfrm>
              <a:prstGeom prst="rect">
                <a:avLst/>
              </a:prstGeom>
              <a:noFill/>
              <a:ln>
                <a:noFill/>
              </a:ln>
            </p:spPr>
            <p:txBody>
              <a:bodyPr spcFirstLastPara="1" wrap="square" lIns="17150" tIns="17150" rIns="17150" bIns="17150" anchor="t" anchorCtr="0">
                <a:spAutoFit/>
              </a:bodyPr>
              <a:lstStyle/>
              <a:p>
                <a:pPr marL="0" marR="0" lvl="0" indent="0" algn="ctr" defTabSz="914400" rtl="0" eaLnBrk="1" fontAlgn="auto" latinLnBrk="0" hangingPunct="1">
                  <a:lnSpc>
                    <a:spcPct val="100000"/>
                  </a:lnSpc>
                  <a:spcBef>
                    <a:spcPts val="0"/>
                  </a:spcBef>
                  <a:spcAft>
                    <a:spcPts val="0"/>
                  </a:spcAft>
                  <a:buClr>
                    <a:srgbClr val="7F0000"/>
                  </a:buClr>
                  <a:buSzPts val="900"/>
                  <a:buFont typeface="Garamond"/>
                  <a:buNone/>
                  <a:tabLst/>
                  <a:defRPr/>
                </a:pPr>
                <a:r>
                  <a:rPr kumimoji="0" lang="en" sz="900" b="1" i="0" u="none" strike="noStrike" kern="0" cap="small" spc="0" normalizeH="0" baseline="0" noProof="0" dirty="0">
                    <a:ln>
                      <a:noFill/>
                    </a:ln>
                    <a:solidFill>
                      <a:srgbClr val="7F0000"/>
                    </a:solidFill>
                    <a:effectLst/>
                    <a:uLnTx/>
                    <a:uFillTx/>
                    <a:latin typeface="Garamond"/>
                    <a:ea typeface="Garamond"/>
                    <a:cs typeface="Garamond"/>
                    <a:sym typeface="Garamond"/>
                  </a:rPr>
                  <a:t>TOTAL OVERHEAD COST</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1214" name="Google Shape;1214;p49"/>
            <p:cNvSpPr txBox="1"/>
            <p:nvPr/>
          </p:nvSpPr>
          <p:spPr>
            <a:xfrm>
              <a:off x="1205249" y="5258784"/>
              <a:ext cx="754500" cy="148200"/>
            </a:xfrm>
            <a:prstGeom prst="rect">
              <a:avLst/>
            </a:prstGeom>
            <a:noFill/>
            <a:ln>
              <a:noFill/>
            </a:ln>
          </p:spPr>
          <p:txBody>
            <a:bodyPr spcFirstLastPara="1" wrap="square" lIns="17150" tIns="17150" rIns="17150" bIns="1715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Trebuchet MS"/>
                <a:buNone/>
                <a:tabLst/>
                <a:defRPr/>
              </a:pPr>
              <a:r>
                <a:rPr kumimoji="0" lang="en" sz="900" b="1" i="0" u="none" strike="noStrike" kern="0" cap="small" spc="0" normalizeH="0" baseline="0" noProof="0" dirty="0">
                  <a:ln>
                    <a:noFill/>
                  </a:ln>
                  <a:solidFill>
                    <a:srgbClr val="000000"/>
                  </a:solidFill>
                  <a:effectLst/>
                  <a:uLnTx/>
                  <a:uFillTx/>
                  <a:latin typeface="Trebuchet MS"/>
                  <a:ea typeface="Trebuchet MS"/>
                  <a:cs typeface="Trebuchet MS"/>
                  <a:sym typeface="Trebuchet MS"/>
                </a:rPr>
                <a:t>82%</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1215" name="Google Shape;1215;p49"/>
          <p:cNvGrpSpPr/>
          <p:nvPr/>
        </p:nvGrpSpPr>
        <p:grpSpPr>
          <a:xfrm>
            <a:off x="554482" y="3439661"/>
            <a:ext cx="3793136" cy="1166663"/>
            <a:chOff x="727693" y="4421647"/>
            <a:chExt cx="5057515" cy="1555551"/>
          </a:xfrm>
        </p:grpSpPr>
        <p:sp>
          <p:nvSpPr>
            <p:cNvPr id="1216" name="Google Shape;1216;p49"/>
            <p:cNvSpPr/>
            <p:nvPr/>
          </p:nvSpPr>
          <p:spPr>
            <a:xfrm>
              <a:off x="3578492" y="5666575"/>
              <a:ext cx="2206716" cy="253914"/>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17150" tIns="17150" rIns="17150" bIns="171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Calibri"/>
                <a:buNone/>
                <a:tabLst/>
                <a:defRPr/>
              </a:pPr>
              <a:endParaRPr kumimoji="0" sz="1000" b="1" i="0" u="none" strike="noStrike" kern="0" cap="small" spc="0" normalizeH="0" baseline="0" noProof="0">
                <a:ln>
                  <a:noFill/>
                </a:ln>
                <a:solidFill>
                  <a:srgbClr val="000000"/>
                </a:solidFill>
                <a:effectLst/>
                <a:uLnTx/>
                <a:uFillTx/>
                <a:latin typeface="Trebuchet MS"/>
                <a:ea typeface="Trebuchet MS"/>
                <a:cs typeface="Trebuchet MS"/>
                <a:sym typeface="Trebuchet MS"/>
              </a:endParaRPr>
            </a:p>
          </p:txBody>
        </p:sp>
        <p:sp>
          <p:nvSpPr>
            <p:cNvPr id="1217" name="Google Shape;1217;p49"/>
            <p:cNvSpPr/>
            <p:nvPr/>
          </p:nvSpPr>
          <p:spPr>
            <a:xfrm>
              <a:off x="3511441" y="4421647"/>
              <a:ext cx="1446058" cy="715831"/>
            </a:xfrm>
            <a:prstGeom prst="roundRect">
              <a:avLst>
                <a:gd name="adj" fmla="val 17206"/>
              </a:avLst>
            </a:prstGeom>
            <a:solidFill>
              <a:srgbClr val="FFFFFF"/>
            </a:solidFill>
            <a:ln w="9525" cap="flat" cmpd="sng">
              <a:solidFill>
                <a:srgbClr val="87898D"/>
              </a:solidFill>
              <a:prstDash val="solid"/>
              <a:round/>
              <a:headEnd type="none" w="sm" len="sm"/>
              <a:tailEnd type="none" w="sm" len="sm"/>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Calibri"/>
                <a:buNone/>
                <a:tabLst/>
                <a:defRPr/>
              </a:pPr>
              <a:endParaRPr kumimoji="0" sz="1000" b="1" i="0" u="none" strike="noStrike" kern="0" cap="small"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1218" name="Google Shape;1218;p49"/>
            <p:cNvSpPr/>
            <p:nvPr/>
          </p:nvSpPr>
          <p:spPr>
            <a:xfrm>
              <a:off x="3556672" y="4706516"/>
              <a:ext cx="1311154" cy="253914"/>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17150" tIns="17150" rIns="17150" bIns="171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 sz="900" b="1" i="0" u="none" strike="noStrike" kern="0" cap="none" spc="0" normalizeH="0" baseline="0" noProof="0" dirty="0">
                  <a:ln>
                    <a:noFill/>
                  </a:ln>
                  <a:solidFill>
                    <a:srgbClr val="262626"/>
                  </a:solidFill>
                  <a:effectLst/>
                  <a:uLnTx/>
                  <a:uFillTx/>
                  <a:latin typeface="Trebuchet MS"/>
                  <a:ea typeface="Trebuchet MS"/>
                  <a:cs typeface="Trebuchet MS"/>
                  <a:sym typeface="Trebuchet MS"/>
                </a:rPr>
                <a:t>190,305 </a:t>
              </a:r>
              <a:r>
                <a:rPr kumimoji="0" lang="en" sz="1000" b="1" i="0" u="none" strike="noStrike" kern="0" cap="small" spc="0" normalizeH="0" baseline="0" noProof="0" dirty="0">
                  <a:ln>
                    <a:noFill/>
                  </a:ln>
                  <a:solidFill>
                    <a:srgbClr val="000000"/>
                  </a:solidFill>
                  <a:effectLst/>
                  <a:uLnTx/>
                  <a:uFillTx/>
                  <a:latin typeface="Trebuchet MS"/>
                  <a:ea typeface="Trebuchet MS"/>
                  <a:cs typeface="Trebuchet MS"/>
                  <a:sym typeface="Trebuchet MS"/>
                </a:rPr>
                <a:t>(₦’BN)</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1219" name="Google Shape;1219;p49"/>
            <p:cNvGrpSpPr/>
            <p:nvPr/>
          </p:nvGrpSpPr>
          <p:grpSpPr>
            <a:xfrm>
              <a:off x="2546582" y="4435894"/>
              <a:ext cx="875065" cy="701584"/>
              <a:chOff x="0" y="0"/>
              <a:chExt cx="1004615" cy="1009924"/>
            </a:xfrm>
          </p:grpSpPr>
          <p:sp>
            <p:nvSpPr>
              <p:cNvPr id="1220" name="Google Shape;1220;p49"/>
              <p:cNvSpPr/>
              <p:nvPr/>
            </p:nvSpPr>
            <p:spPr>
              <a:xfrm>
                <a:off x="0" y="0"/>
                <a:ext cx="1004615" cy="1009924"/>
              </a:xfrm>
              <a:prstGeom prst="roundRect">
                <a:avLst>
                  <a:gd name="adj" fmla="val 6667"/>
                </a:avLst>
              </a:prstGeom>
              <a:solidFill>
                <a:srgbClr val="00B050"/>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21" name="Google Shape;1221;p49"/>
              <p:cNvSpPr/>
              <p:nvPr/>
            </p:nvSpPr>
            <p:spPr>
              <a:xfrm>
                <a:off x="166672" y="544685"/>
                <a:ext cx="178122" cy="156842"/>
              </a:xfrm>
              <a:custGeom>
                <a:avLst/>
                <a:gdLst/>
                <a:ahLst/>
                <a:cxnLst/>
                <a:rect l="l" t="t" r="r" b="b"/>
                <a:pathLst>
                  <a:path w="21600" h="21600" extrusionOk="0">
                    <a:moveTo>
                      <a:pt x="19421" y="0"/>
                    </a:moveTo>
                    <a:lnTo>
                      <a:pt x="0" y="0"/>
                    </a:lnTo>
                    <a:cubicBezTo>
                      <a:pt x="956" y="7858"/>
                      <a:pt x="3651" y="15283"/>
                      <a:pt x="7856" y="21600"/>
                    </a:cubicBezTo>
                    <a:lnTo>
                      <a:pt x="21600" y="5992"/>
                    </a:lnTo>
                    <a:cubicBezTo>
                      <a:pt x="20644" y="4125"/>
                      <a:pt x="19899" y="2106"/>
                      <a:pt x="19421"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22" name="Google Shape;1222;p49"/>
              <p:cNvSpPr/>
              <p:nvPr/>
            </p:nvSpPr>
            <p:spPr>
              <a:xfrm>
                <a:off x="297661" y="654393"/>
                <a:ext cx="157631" cy="178281"/>
              </a:xfrm>
              <a:custGeom>
                <a:avLst/>
                <a:gdLst/>
                <a:ahLst/>
                <a:cxnLst/>
                <a:rect l="l" t="t" r="r" b="b"/>
                <a:pathLst>
                  <a:path w="21600" h="21600" extrusionOk="0">
                    <a:moveTo>
                      <a:pt x="15509" y="0"/>
                    </a:moveTo>
                    <a:lnTo>
                      <a:pt x="0" y="13732"/>
                    </a:lnTo>
                    <a:cubicBezTo>
                      <a:pt x="6307" y="17952"/>
                      <a:pt x="13738" y="20664"/>
                      <a:pt x="21600" y="21600"/>
                    </a:cubicBezTo>
                    <a:lnTo>
                      <a:pt x="21600" y="2196"/>
                    </a:lnTo>
                    <a:cubicBezTo>
                      <a:pt x="19462" y="1700"/>
                      <a:pt x="17431" y="974"/>
                      <a:pt x="15509"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23" name="Google Shape;1223;p49"/>
              <p:cNvSpPr/>
              <p:nvPr/>
            </p:nvSpPr>
            <p:spPr>
              <a:xfrm>
                <a:off x="548133" y="164956"/>
                <a:ext cx="286887" cy="287044"/>
              </a:xfrm>
              <a:custGeom>
                <a:avLst/>
                <a:gdLst/>
                <a:ahLst/>
                <a:cxnLst/>
                <a:rect l="l" t="t" r="r" b="b"/>
                <a:pathLst>
                  <a:path w="21600" h="21600" extrusionOk="0">
                    <a:moveTo>
                      <a:pt x="83" y="0"/>
                    </a:moveTo>
                    <a:cubicBezTo>
                      <a:pt x="47" y="4413"/>
                      <a:pt x="12" y="10094"/>
                      <a:pt x="0" y="12075"/>
                    </a:cubicBezTo>
                    <a:cubicBezTo>
                      <a:pt x="4640" y="13332"/>
                      <a:pt x="8260" y="16962"/>
                      <a:pt x="9506" y="21600"/>
                    </a:cubicBezTo>
                    <a:lnTo>
                      <a:pt x="21600" y="21576"/>
                    </a:lnTo>
                    <a:cubicBezTo>
                      <a:pt x="20010" y="10415"/>
                      <a:pt x="11251" y="1625"/>
                      <a:pt x="83"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24" name="Google Shape;1224;p49"/>
              <p:cNvSpPr/>
              <p:nvPr/>
            </p:nvSpPr>
            <p:spPr>
              <a:xfrm>
                <a:off x="350152" y="180718"/>
                <a:ext cx="104036" cy="119800"/>
              </a:xfrm>
              <a:custGeom>
                <a:avLst/>
                <a:gdLst/>
                <a:ahLst/>
                <a:cxnLst/>
                <a:rect l="l" t="t" r="r" b="b"/>
                <a:pathLst>
                  <a:path w="21600" h="21600" extrusionOk="0">
                    <a:moveTo>
                      <a:pt x="7789" y="0"/>
                    </a:moveTo>
                    <a:cubicBezTo>
                      <a:pt x="5138" y="824"/>
                      <a:pt x="2520" y="1791"/>
                      <a:pt x="0" y="2899"/>
                    </a:cubicBezTo>
                    <a:lnTo>
                      <a:pt x="21535" y="21600"/>
                    </a:lnTo>
                    <a:lnTo>
                      <a:pt x="21600" y="11994"/>
                    </a:lnTo>
                    <a:lnTo>
                      <a:pt x="7789"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25" name="Google Shape;1225;p49"/>
              <p:cNvSpPr/>
              <p:nvPr/>
            </p:nvSpPr>
            <p:spPr>
              <a:xfrm>
                <a:off x="295297" y="209408"/>
                <a:ext cx="149749" cy="134774"/>
              </a:xfrm>
              <a:custGeom>
                <a:avLst/>
                <a:gdLst/>
                <a:ahLst/>
                <a:cxnLst/>
                <a:rect l="l" t="t" r="r" b="b"/>
                <a:pathLst>
                  <a:path w="21600" h="21600" extrusionOk="0">
                    <a:moveTo>
                      <a:pt x="4593" y="0"/>
                    </a:moveTo>
                    <a:cubicBezTo>
                      <a:pt x="3001" y="1061"/>
                      <a:pt x="1478" y="2223"/>
                      <a:pt x="0" y="3486"/>
                    </a:cubicBezTo>
                    <a:lnTo>
                      <a:pt x="16302" y="21600"/>
                    </a:lnTo>
                    <a:cubicBezTo>
                      <a:pt x="17985" y="20488"/>
                      <a:pt x="19758" y="19579"/>
                      <a:pt x="21600" y="18897"/>
                    </a:cubicBezTo>
                    <a:lnTo>
                      <a:pt x="4593"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26" name="Google Shape;1226;p49"/>
              <p:cNvSpPr/>
              <p:nvPr/>
            </p:nvSpPr>
            <p:spPr>
              <a:xfrm>
                <a:off x="414937" y="164482"/>
                <a:ext cx="39567" cy="47291"/>
              </a:xfrm>
              <a:custGeom>
                <a:avLst/>
                <a:gdLst/>
                <a:ahLst/>
                <a:cxnLst/>
                <a:rect l="l" t="t" r="r" b="b"/>
                <a:pathLst>
                  <a:path w="21600" h="21600" extrusionOk="0">
                    <a:moveTo>
                      <a:pt x="0" y="3600"/>
                    </a:moveTo>
                    <a:lnTo>
                      <a:pt x="21514" y="21600"/>
                    </a:lnTo>
                    <a:lnTo>
                      <a:pt x="21600" y="0"/>
                    </a:lnTo>
                    <a:cubicBezTo>
                      <a:pt x="14285" y="864"/>
                      <a:pt x="7143" y="2016"/>
                      <a:pt x="0" y="360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27" name="Google Shape;1227;p49"/>
              <p:cNvSpPr/>
              <p:nvPr/>
            </p:nvSpPr>
            <p:spPr>
              <a:xfrm>
                <a:off x="249270" y="247396"/>
                <a:ext cx="138400" cy="138401"/>
              </a:xfrm>
              <a:custGeom>
                <a:avLst/>
                <a:gdLst/>
                <a:ahLst/>
                <a:cxnLst/>
                <a:rect l="l" t="t" r="r" b="b"/>
                <a:pathLst>
                  <a:path w="21600" h="21600" extrusionOk="0">
                    <a:moveTo>
                      <a:pt x="4182" y="0"/>
                    </a:moveTo>
                    <a:cubicBezTo>
                      <a:pt x="3469" y="640"/>
                      <a:pt x="2755" y="1304"/>
                      <a:pt x="2067" y="1993"/>
                    </a:cubicBezTo>
                    <a:cubicBezTo>
                      <a:pt x="1353" y="2706"/>
                      <a:pt x="664" y="3444"/>
                      <a:pt x="0" y="4182"/>
                    </a:cubicBezTo>
                    <a:lnTo>
                      <a:pt x="17418" y="21600"/>
                    </a:lnTo>
                    <a:cubicBezTo>
                      <a:pt x="18672" y="20075"/>
                      <a:pt x="20050" y="18672"/>
                      <a:pt x="21600" y="17418"/>
                    </a:cubicBezTo>
                    <a:lnTo>
                      <a:pt x="4182"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28" name="Google Shape;1228;p49"/>
              <p:cNvSpPr/>
              <p:nvPr/>
            </p:nvSpPr>
            <p:spPr>
              <a:xfrm>
                <a:off x="166830" y="413063"/>
                <a:ext cx="44611" cy="37045"/>
              </a:xfrm>
              <a:custGeom>
                <a:avLst/>
                <a:gdLst/>
                <a:ahLst/>
                <a:cxnLst/>
                <a:rect l="l" t="t" r="r" b="b"/>
                <a:pathLst>
                  <a:path w="21600" h="21600" extrusionOk="0">
                    <a:moveTo>
                      <a:pt x="3664" y="0"/>
                    </a:moveTo>
                    <a:cubicBezTo>
                      <a:pt x="2137" y="7077"/>
                      <a:pt x="916" y="14339"/>
                      <a:pt x="0" y="21600"/>
                    </a:cubicBezTo>
                    <a:lnTo>
                      <a:pt x="21600" y="21600"/>
                    </a:lnTo>
                    <a:lnTo>
                      <a:pt x="3664"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29" name="Google Shape;1229;p49"/>
              <p:cNvSpPr/>
              <p:nvPr/>
            </p:nvSpPr>
            <p:spPr>
              <a:xfrm>
                <a:off x="182908" y="348436"/>
                <a:ext cx="117751" cy="101673"/>
              </a:xfrm>
              <a:custGeom>
                <a:avLst/>
                <a:gdLst/>
                <a:ahLst/>
                <a:cxnLst/>
                <a:rect l="l" t="t" r="r" b="b"/>
                <a:pathLst>
                  <a:path w="21600" h="21600" extrusionOk="0">
                    <a:moveTo>
                      <a:pt x="2920" y="0"/>
                    </a:moveTo>
                    <a:cubicBezTo>
                      <a:pt x="1793" y="2579"/>
                      <a:pt x="839" y="5224"/>
                      <a:pt x="0" y="7937"/>
                    </a:cubicBezTo>
                    <a:lnTo>
                      <a:pt x="11798" y="21600"/>
                    </a:lnTo>
                    <a:lnTo>
                      <a:pt x="21600" y="21600"/>
                    </a:lnTo>
                    <a:lnTo>
                      <a:pt x="2920"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30" name="Google Shape;1230;p49"/>
              <p:cNvSpPr/>
              <p:nvPr/>
            </p:nvSpPr>
            <p:spPr>
              <a:xfrm>
                <a:off x="211596" y="293739"/>
                <a:ext cx="134617" cy="149750"/>
              </a:xfrm>
              <a:custGeom>
                <a:avLst/>
                <a:gdLst/>
                <a:ahLst/>
                <a:cxnLst/>
                <a:rect l="l" t="t" r="r" b="b"/>
                <a:pathLst>
                  <a:path w="21600" h="21600" extrusionOk="0">
                    <a:moveTo>
                      <a:pt x="3465" y="0"/>
                    </a:moveTo>
                    <a:cubicBezTo>
                      <a:pt x="2200" y="1478"/>
                      <a:pt x="1062" y="3001"/>
                      <a:pt x="0" y="4593"/>
                    </a:cubicBezTo>
                    <a:lnTo>
                      <a:pt x="18919" y="21600"/>
                    </a:lnTo>
                    <a:cubicBezTo>
                      <a:pt x="19577" y="19736"/>
                      <a:pt x="20487" y="17962"/>
                      <a:pt x="21600" y="16302"/>
                    </a:cubicBezTo>
                    <a:lnTo>
                      <a:pt x="3465"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31" name="Google Shape;1231;p49"/>
              <p:cNvSpPr/>
              <p:nvPr/>
            </p:nvSpPr>
            <p:spPr>
              <a:xfrm>
                <a:off x="622376" y="591869"/>
                <a:ext cx="174969" cy="33313"/>
              </a:xfrm>
              <a:prstGeom prst="rect">
                <a:avLst/>
              </a:pr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32" name="Google Shape;1232;p49"/>
              <p:cNvSpPr/>
              <p:nvPr/>
            </p:nvSpPr>
            <p:spPr>
              <a:xfrm>
                <a:off x="578240" y="554141"/>
                <a:ext cx="261666" cy="291615"/>
              </a:xfrm>
              <a:custGeom>
                <a:avLst/>
                <a:gdLst/>
                <a:ahLst/>
                <a:cxnLst/>
                <a:rect l="l" t="t" r="r" b="b"/>
                <a:pathLst>
                  <a:path w="21600" h="21600" extrusionOk="0">
                    <a:moveTo>
                      <a:pt x="18737" y="0"/>
                    </a:moveTo>
                    <a:lnTo>
                      <a:pt x="2863" y="0"/>
                    </a:lnTo>
                    <a:cubicBezTo>
                      <a:pt x="1275" y="0"/>
                      <a:pt x="0" y="1144"/>
                      <a:pt x="0" y="2569"/>
                    </a:cubicBezTo>
                    <a:lnTo>
                      <a:pt x="0" y="19031"/>
                    </a:lnTo>
                    <a:cubicBezTo>
                      <a:pt x="0" y="20456"/>
                      <a:pt x="1275" y="21600"/>
                      <a:pt x="2863" y="21600"/>
                    </a:cubicBezTo>
                    <a:lnTo>
                      <a:pt x="18737" y="21600"/>
                    </a:lnTo>
                    <a:cubicBezTo>
                      <a:pt x="20325" y="21600"/>
                      <a:pt x="21600" y="20456"/>
                      <a:pt x="21600" y="19031"/>
                    </a:cubicBezTo>
                    <a:lnTo>
                      <a:pt x="21600" y="2569"/>
                    </a:lnTo>
                    <a:cubicBezTo>
                      <a:pt x="21600" y="1144"/>
                      <a:pt x="20325" y="0"/>
                      <a:pt x="18737" y="0"/>
                    </a:cubicBezTo>
                    <a:close/>
                    <a:moveTo>
                      <a:pt x="5595" y="19849"/>
                    </a:moveTo>
                    <a:lnTo>
                      <a:pt x="2537" y="19849"/>
                    </a:lnTo>
                    <a:cubicBezTo>
                      <a:pt x="1965" y="19849"/>
                      <a:pt x="1496" y="19428"/>
                      <a:pt x="1496" y="18915"/>
                    </a:cubicBezTo>
                    <a:cubicBezTo>
                      <a:pt x="1496" y="18401"/>
                      <a:pt x="1965" y="17981"/>
                      <a:pt x="2537" y="17981"/>
                    </a:cubicBezTo>
                    <a:lnTo>
                      <a:pt x="5595" y="17981"/>
                    </a:lnTo>
                    <a:cubicBezTo>
                      <a:pt x="6168" y="17981"/>
                      <a:pt x="6636" y="18401"/>
                      <a:pt x="6636" y="18915"/>
                    </a:cubicBezTo>
                    <a:cubicBezTo>
                      <a:pt x="6636" y="19428"/>
                      <a:pt x="6181" y="19849"/>
                      <a:pt x="5595" y="19849"/>
                    </a:cubicBezTo>
                    <a:close/>
                    <a:moveTo>
                      <a:pt x="5595" y="15178"/>
                    </a:moveTo>
                    <a:lnTo>
                      <a:pt x="2537" y="15178"/>
                    </a:lnTo>
                    <a:cubicBezTo>
                      <a:pt x="1965" y="15178"/>
                      <a:pt x="1496" y="14758"/>
                      <a:pt x="1496" y="14244"/>
                    </a:cubicBezTo>
                    <a:cubicBezTo>
                      <a:pt x="1496" y="13731"/>
                      <a:pt x="1965" y="13310"/>
                      <a:pt x="2537" y="13310"/>
                    </a:cubicBezTo>
                    <a:lnTo>
                      <a:pt x="5595" y="13310"/>
                    </a:lnTo>
                    <a:cubicBezTo>
                      <a:pt x="6168" y="13310"/>
                      <a:pt x="6636" y="13731"/>
                      <a:pt x="6636" y="14244"/>
                    </a:cubicBezTo>
                    <a:cubicBezTo>
                      <a:pt x="6636" y="14758"/>
                      <a:pt x="6181" y="15178"/>
                      <a:pt x="5595" y="15178"/>
                    </a:cubicBezTo>
                    <a:close/>
                    <a:moveTo>
                      <a:pt x="5595" y="10391"/>
                    </a:moveTo>
                    <a:lnTo>
                      <a:pt x="2537" y="10391"/>
                    </a:lnTo>
                    <a:cubicBezTo>
                      <a:pt x="1965" y="10391"/>
                      <a:pt x="1496" y="9971"/>
                      <a:pt x="1496" y="9457"/>
                    </a:cubicBezTo>
                    <a:cubicBezTo>
                      <a:pt x="1496" y="8944"/>
                      <a:pt x="1965" y="8523"/>
                      <a:pt x="2537" y="8523"/>
                    </a:cubicBezTo>
                    <a:lnTo>
                      <a:pt x="5595" y="8523"/>
                    </a:lnTo>
                    <a:cubicBezTo>
                      <a:pt x="6168" y="8523"/>
                      <a:pt x="6636" y="8944"/>
                      <a:pt x="6636" y="9457"/>
                    </a:cubicBezTo>
                    <a:cubicBezTo>
                      <a:pt x="6636" y="9971"/>
                      <a:pt x="6181" y="10391"/>
                      <a:pt x="5595" y="10391"/>
                    </a:cubicBezTo>
                    <a:close/>
                    <a:moveTo>
                      <a:pt x="12309" y="19849"/>
                    </a:moveTo>
                    <a:lnTo>
                      <a:pt x="9252" y="19849"/>
                    </a:lnTo>
                    <a:cubicBezTo>
                      <a:pt x="8679" y="19849"/>
                      <a:pt x="8211" y="19428"/>
                      <a:pt x="8211" y="18915"/>
                    </a:cubicBezTo>
                    <a:cubicBezTo>
                      <a:pt x="8211" y="18401"/>
                      <a:pt x="8679" y="17981"/>
                      <a:pt x="9252" y="17981"/>
                    </a:cubicBezTo>
                    <a:lnTo>
                      <a:pt x="12309" y="17981"/>
                    </a:lnTo>
                    <a:cubicBezTo>
                      <a:pt x="12882" y="17981"/>
                      <a:pt x="13350" y="18401"/>
                      <a:pt x="13350" y="18915"/>
                    </a:cubicBezTo>
                    <a:cubicBezTo>
                      <a:pt x="13350" y="19428"/>
                      <a:pt x="12882" y="19849"/>
                      <a:pt x="12309" y="19849"/>
                    </a:cubicBezTo>
                    <a:close/>
                    <a:moveTo>
                      <a:pt x="12309" y="15178"/>
                    </a:moveTo>
                    <a:lnTo>
                      <a:pt x="9252" y="15178"/>
                    </a:lnTo>
                    <a:cubicBezTo>
                      <a:pt x="8679" y="15178"/>
                      <a:pt x="8211" y="14758"/>
                      <a:pt x="8211" y="14244"/>
                    </a:cubicBezTo>
                    <a:cubicBezTo>
                      <a:pt x="8211" y="13731"/>
                      <a:pt x="8679" y="13310"/>
                      <a:pt x="9252" y="13310"/>
                    </a:cubicBezTo>
                    <a:lnTo>
                      <a:pt x="12309" y="13310"/>
                    </a:lnTo>
                    <a:cubicBezTo>
                      <a:pt x="12882" y="13310"/>
                      <a:pt x="13350" y="13731"/>
                      <a:pt x="13350" y="14244"/>
                    </a:cubicBezTo>
                    <a:cubicBezTo>
                      <a:pt x="13350" y="14758"/>
                      <a:pt x="12882" y="15178"/>
                      <a:pt x="12309" y="15178"/>
                    </a:cubicBezTo>
                    <a:close/>
                    <a:moveTo>
                      <a:pt x="12309" y="10391"/>
                    </a:moveTo>
                    <a:lnTo>
                      <a:pt x="9252" y="10391"/>
                    </a:lnTo>
                    <a:cubicBezTo>
                      <a:pt x="8679" y="10391"/>
                      <a:pt x="8211" y="9971"/>
                      <a:pt x="8211" y="9457"/>
                    </a:cubicBezTo>
                    <a:cubicBezTo>
                      <a:pt x="8211" y="8944"/>
                      <a:pt x="8679" y="8523"/>
                      <a:pt x="9252" y="8523"/>
                    </a:cubicBezTo>
                    <a:lnTo>
                      <a:pt x="12309" y="8523"/>
                    </a:lnTo>
                    <a:cubicBezTo>
                      <a:pt x="12882" y="8523"/>
                      <a:pt x="13350" y="8944"/>
                      <a:pt x="13350" y="9457"/>
                    </a:cubicBezTo>
                    <a:cubicBezTo>
                      <a:pt x="13350" y="9971"/>
                      <a:pt x="12882" y="10391"/>
                      <a:pt x="12309" y="10391"/>
                    </a:cubicBezTo>
                    <a:close/>
                    <a:moveTo>
                      <a:pt x="19037" y="19849"/>
                    </a:moveTo>
                    <a:lnTo>
                      <a:pt x="15979" y="19849"/>
                    </a:lnTo>
                    <a:cubicBezTo>
                      <a:pt x="15406" y="19849"/>
                      <a:pt x="14938" y="19428"/>
                      <a:pt x="14938" y="18915"/>
                    </a:cubicBezTo>
                    <a:cubicBezTo>
                      <a:pt x="14938" y="18401"/>
                      <a:pt x="15406" y="17981"/>
                      <a:pt x="15979" y="17981"/>
                    </a:cubicBezTo>
                    <a:lnTo>
                      <a:pt x="19037" y="17981"/>
                    </a:lnTo>
                    <a:cubicBezTo>
                      <a:pt x="19609" y="17981"/>
                      <a:pt x="20078" y="18401"/>
                      <a:pt x="20078" y="18915"/>
                    </a:cubicBezTo>
                    <a:cubicBezTo>
                      <a:pt x="20078" y="19428"/>
                      <a:pt x="19609" y="19849"/>
                      <a:pt x="19037" y="19849"/>
                    </a:cubicBezTo>
                    <a:close/>
                    <a:moveTo>
                      <a:pt x="19037" y="15178"/>
                    </a:moveTo>
                    <a:lnTo>
                      <a:pt x="15979" y="15178"/>
                    </a:lnTo>
                    <a:cubicBezTo>
                      <a:pt x="15406" y="15178"/>
                      <a:pt x="14938" y="14758"/>
                      <a:pt x="14938" y="14244"/>
                    </a:cubicBezTo>
                    <a:cubicBezTo>
                      <a:pt x="14938" y="13731"/>
                      <a:pt x="15406" y="13310"/>
                      <a:pt x="15979" y="13310"/>
                    </a:cubicBezTo>
                    <a:lnTo>
                      <a:pt x="19037" y="13310"/>
                    </a:lnTo>
                    <a:cubicBezTo>
                      <a:pt x="19609" y="13310"/>
                      <a:pt x="20078" y="13731"/>
                      <a:pt x="20078" y="14244"/>
                    </a:cubicBezTo>
                    <a:cubicBezTo>
                      <a:pt x="20078" y="14758"/>
                      <a:pt x="19609" y="15178"/>
                      <a:pt x="19037" y="15178"/>
                    </a:cubicBezTo>
                    <a:close/>
                    <a:moveTo>
                      <a:pt x="19037" y="10391"/>
                    </a:moveTo>
                    <a:lnTo>
                      <a:pt x="15979" y="10391"/>
                    </a:lnTo>
                    <a:cubicBezTo>
                      <a:pt x="15406" y="10391"/>
                      <a:pt x="14938" y="9971"/>
                      <a:pt x="14938" y="9457"/>
                    </a:cubicBezTo>
                    <a:cubicBezTo>
                      <a:pt x="14938" y="8944"/>
                      <a:pt x="15406" y="8523"/>
                      <a:pt x="15979" y="8523"/>
                    </a:cubicBezTo>
                    <a:lnTo>
                      <a:pt x="19037" y="8523"/>
                    </a:lnTo>
                    <a:cubicBezTo>
                      <a:pt x="19609" y="8523"/>
                      <a:pt x="20078" y="8944"/>
                      <a:pt x="20078" y="9457"/>
                    </a:cubicBezTo>
                    <a:cubicBezTo>
                      <a:pt x="20078" y="9971"/>
                      <a:pt x="19609" y="10391"/>
                      <a:pt x="19037" y="10391"/>
                    </a:cubicBezTo>
                    <a:close/>
                    <a:moveTo>
                      <a:pt x="20169" y="5838"/>
                    </a:moveTo>
                    <a:cubicBezTo>
                      <a:pt x="20169" y="6352"/>
                      <a:pt x="19700" y="6772"/>
                      <a:pt x="19128" y="6772"/>
                    </a:cubicBezTo>
                    <a:lnTo>
                      <a:pt x="2602" y="6772"/>
                    </a:lnTo>
                    <a:cubicBezTo>
                      <a:pt x="2030" y="6772"/>
                      <a:pt x="1561" y="6352"/>
                      <a:pt x="1561" y="5838"/>
                    </a:cubicBezTo>
                    <a:lnTo>
                      <a:pt x="1561" y="2218"/>
                    </a:lnTo>
                    <a:cubicBezTo>
                      <a:pt x="1561" y="1705"/>
                      <a:pt x="2030" y="1284"/>
                      <a:pt x="2602" y="1284"/>
                    </a:cubicBezTo>
                    <a:lnTo>
                      <a:pt x="19128" y="1284"/>
                    </a:lnTo>
                    <a:cubicBezTo>
                      <a:pt x="19700" y="1284"/>
                      <a:pt x="20169" y="1705"/>
                      <a:pt x="20169" y="2218"/>
                    </a:cubicBezTo>
                    <a:lnTo>
                      <a:pt x="20169" y="5838"/>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1233" name="Google Shape;1233;p49"/>
            <p:cNvSpPr/>
            <p:nvPr/>
          </p:nvSpPr>
          <p:spPr>
            <a:xfrm>
              <a:off x="3512434" y="5261367"/>
              <a:ext cx="1446059" cy="715831"/>
            </a:xfrm>
            <a:prstGeom prst="roundRect">
              <a:avLst>
                <a:gd name="adj" fmla="val 17206"/>
              </a:avLst>
            </a:prstGeom>
            <a:solidFill>
              <a:srgbClr val="00B050"/>
            </a:solidFill>
            <a:ln w="9525" cap="flat" cmpd="sng">
              <a:solidFill>
                <a:srgbClr val="87898D"/>
              </a:solidFill>
              <a:prstDash val="solid"/>
              <a:round/>
              <a:headEnd type="none" w="sm" len="sm"/>
              <a:tailEnd type="none" w="sm" len="sm"/>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Helvetica Neue"/>
                <a:buNone/>
                <a:tabLst/>
                <a:defRPr/>
              </a:pPr>
              <a:r>
                <a:rPr kumimoji="0" lang="en" sz="1000" b="1" i="0" u="none" strike="noStrike" kern="0" cap="small" spc="0" normalizeH="0" baseline="0" noProof="0" dirty="0">
                  <a:ln>
                    <a:noFill/>
                  </a:ln>
                  <a:solidFill>
                    <a:srgbClr val="000000"/>
                  </a:solidFill>
                  <a:effectLst/>
                  <a:uLnTx/>
                  <a:uFillTx/>
                  <a:latin typeface="Helvetica Neue"/>
                  <a:ea typeface="Helvetica Neue"/>
                  <a:cs typeface="Helvetica Neue"/>
                  <a:sym typeface="Helvetica Neue"/>
                </a:rPr>
                <a:t>152,139 (₦’BN)</a:t>
              </a:r>
              <a:endParaRPr kumimoji="0" sz="1000" b="1" i="0" u="none" strike="noStrike" kern="0" cap="small" spc="0" normalizeH="0" baseline="0" noProof="0" dirty="0">
                <a:ln>
                  <a:noFill/>
                </a:ln>
                <a:solidFill>
                  <a:srgbClr val="000000"/>
                </a:solidFill>
                <a:effectLst/>
                <a:uLnTx/>
                <a:uFillTx/>
                <a:latin typeface="Helvetica Neue"/>
                <a:ea typeface="Helvetica Neue"/>
                <a:cs typeface="Helvetica Neue"/>
                <a:sym typeface="Helvetica Neue"/>
              </a:endParaRPr>
            </a:p>
          </p:txBody>
        </p:sp>
        <p:grpSp>
          <p:nvGrpSpPr>
            <p:cNvPr id="1234" name="Google Shape;1234;p49"/>
            <p:cNvGrpSpPr/>
            <p:nvPr/>
          </p:nvGrpSpPr>
          <p:grpSpPr>
            <a:xfrm>
              <a:off x="2546582" y="5268491"/>
              <a:ext cx="875065" cy="701584"/>
              <a:chOff x="0" y="0"/>
              <a:chExt cx="1004615" cy="1009924"/>
            </a:xfrm>
          </p:grpSpPr>
          <p:sp>
            <p:nvSpPr>
              <p:cNvPr id="1235" name="Google Shape;1235;p49"/>
              <p:cNvSpPr/>
              <p:nvPr/>
            </p:nvSpPr>
            <p:spPr>
              <a:xfrm>
                <a:off x="0" y="0"/>
                <a:ext cx="1004615" cy="1009924"/>
              </a:xfrm>
              <a:prstGeom prst="roundRect">
                <a:avLst>
                  <a:gd name="adj" fmla="val 6667"/>
                </a:avLst>
              </a:prstGeom>
              <a:solidFill>
                <a:srgbClr val="8A6705"/>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36" name="Google Shape;1236;p49"/>
              <p:cNvSpPr/>
              <p:nvPr/>
            </p:nvSpPr>
            <p:spPr>
              <a:xfrm>
                <a:off x="166672" y="544685"/>
                <a:ext cx="178122" cy="156842"/>
              </a:xfrm>
              <a:custGeom>
                <a:avLst/>
                <a:gdLst/>
                <a:ahLst/>
                <a:cxnLst/>
                <a:rect l="l" t="t" r="r" b="b"/>
                <a:pathLst>
                  <a:path w="21600" h="21600" extrusionOk="0">
                    <a:moveTo>
                      <a:pt x="19421" y="0"/>
                    </a:moveTo>
                    <a:lnTo>
                      <a:pt x="0" y="0"/>
                    </a:lnTo>
                    <a:cubicBezTo>
                      <a:pt x="956" y="7858"/>
                      <a:pt x="3651" y="15283"/>
                      <a:pt x="7856" y="21600"/>
                    </a:cubicBezTo>
                    <a:lnTo>
                      <a:pt x="21600" y="5992"/>
                    </a:lnTo>
                    <a:cubicBezTo>
                      <a:pt x="20644" y="4125"/>
                      <a:pt x="19899" y="2106"/>
                      <a:pt x="19421"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37" name="Google Shape;1237;p49"/>
              <p:cNvSpPr/>
              <p:nvPr/>
            </p:nvSpPr>
            <p:spPr>
              <a:xfrm>
                <a:off x="297661" y="654393"/>
                <a:ext cx="157631" cy="178281"/>
              </a:xfrm>
              <a:custGeom>
                <a:avLst/>
                <a:gdLst/>
                <a:ahLst/>
                <a:cxnLst/>
                <a:rect l="l" t="t" r="r" b="b"/>
                <a:pathLst>
                  <a:path w="21600" h="21600" extrusionOk="0">
                    <a:moveTo>
                      <a:pt x="15509" y="0"/>
                    </a:moveTo>
                    <a:lnTo>
                      <a:pt x="0" y="13732"/>
                    </a:lnTo>
                    <a:cubicBezTo>
                      <a:pt x="6307" y="17952"/>
                      <a:pt x="13738" y="20664"/>
                      <a:pt x="21600" y="21600"/>
                    </a:cubicBezTo>
                    <a:lnTo>
                      <a:pt x="21600" y="2196"/>
                    </a:lnTo>
                    <a:cubicBezTo>
                      <a:pt x="19462" y="1700"/>
                      <a:pt x="17431" y="974"/>
                      <a:pt x="15509"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38" name="Google Shape;1238;p49"/>
              <p:cNvSpPr/>
              <p:nvPr/>
            </p:nvSpPr>
            <p:spPr>
              <a:xfrm>
                <a:off x="548133" y="164956"/>
                <a:ext cx="286887" cy="287044"/>
              </a:xfrm>
              <a:custGeom>
                <a:avLst/>
                <a:gdLst/>
                <a:ahLst/>
                <a:cxnLst/>
                <a:rect l="l" t="t" r="r" b="b"/>
                <a:pathLst>
                  <a:path w="21600" h="21600" extrusionOk="0">
                    <a:moveTo>
                      <a:pt x="83" y="0"/>
                    </a:moveTo>
                    <a:cubicBezTo>
                      <a:pt x="47" y="4413"/>
                      <a:pt x="12" y="10094"/>
                      <a:pt x="0" y="12075"/>
                    </a:cubicBezTo>
                    <a:cubicBezTo>
                      <a:pt x="4640" y="13332"/>
                      <a:pt x="8260" y="16962"/>
                      <a:pt x="9506" y="21600"/>
                    </a:cubicBezTo>
                    <a:lnTo>
                      <a:pt x="21600" y="21576"/>
                    </a:lnTo>
                    <a:cubicBezTo>
                      <a:pt x="20010" y="10415"/>
                      <a:pt x="11251" y="1625"/>
                      <a:pt x="83"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39" name="Google Shape;1239;p49"/>
              <p:cNvSpPr/>
              <p:nvPr/>
            </p:nvSpPr>
            <p:spPr>
              <a:xfrm>
                <a:off x="350152" y="180718"/>
                <a:ext cx="104036" cy="119800"/>
              </a:xfrm>
              <a:custGeom>
                <a:avLst/>
                <a:gdLst/>
                <a:ahLst/>
                <a:cxnLst/>
                <a:rect l="l" t="t" r="r" b="b"/>
                <a:pathLst>
                  <a:path w="21600" h="21600" extrusionOk="0">
                    <a:moveTo>
                      <a:pt x="7789" y="0"/>
                    </a:moveTo>
                    <a:cubicBezTo>
                      <a:pt x="5138" y="824"/>
                      <a:pt x="2520" y="1791"/>
                      <a:pt x="0" y="2899"/>
                    </a:cubicBezTo>
                    <a:lnTo>
                      <a:pt x="21535" y="21600"/>
                    </a:lnTo>
                    <a:lnTo>
                      <a:pt x="21600" y="11994"/>
                    </a:lnTo>
                    <a:lnTo>
                      <a:pt x="7789"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40" name="Google Shape;1240;p49"/>
              <p:cNvSpPr/>
              <p:nvPr/>
            </p:nvSpPr>
            <p:spPr>
              <a:xfrm>
                <a:off x="295297" y="209408"/>
                <a:ext cx="149749" cy="134774"/>
              </a:xfrm>
              <a:custGeom>
                <a:avLst/>
                <a:gdLst/>
                <a:ahLst/>
                <a:cxnLst/>
                <a:rect l="l" t="t" r="r" b="b"/>
                <a:pathLst>
                  <a:path w="21600" h="21600" extrusionOk="0">
                    <a:moveTo>
                      <a:pt x="4593" y="0"/>
                    </a:moveTo>
                    <a:cubicBezTo>
                      <a:pt x="3001" y="1061"/>
                      <a:pt x="1478" y="2223"/>
                      <a:pt x="0" y="3486"/>
                    </a:cubicBezTo>
                    <a:lnTo>
                      <a:pt x="16302" y="21600"/>
                    </a:lnTo>
                    <a:cubicBezTo>
                      <a:pt x="17985" y="20488"/>
                      <a:pt x="19758" y="19579"/>
                      <a:pt x="21600" y="18897"/>
                    </a:cubicBezTo>
                    <a:lnTo>
                      <a:pt x="4593"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41" name="Google Shape;1241;p49"/>
              <p:cNvSpPr/>
              <p:nvPr/>
            </p:nvSpPr>
            <p:spPr>
              <a:xfrm>
                <a:off x="414937" y="164482"/>
                <a:ext cx="39567" cy="47291"/>
              </a:xfrm>
              <a:custGeom>
                <a:avLst/>
                <a:gdLst/>
                <a:ahLst/>
                <a:cxnLst/>
                <a:rect l="l" t="t" r="r" b="b"/>
                <a:pathLst>
                  <a:path w="21600" h="21600" extrusionOk="0">
                    <a:moveTo>
                      <a:pt x="0" y="3600"/>
                    </a:moveTo>
                    <a:lnTo>
                      <a:pt x="21514" y="21600"/>
                    </a:lnTo>
                    <a:lnTo>
                      <a:pt x="21600" y="0"/>
                    </a:lnTo>
                    <a:cubicBezTo>
                      <a:pt x="14285" y="864"/>
                      <a:pt x="7143" y="2016"/>
                      <a:pt x="0" y="360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42" name="Google Shape;1242;p49"/>
              <p:cNvSpPr/>
              <p:nvPr/>
            </p:nvSpPr>
            <p:spPr>
              <a:xfrm>
                <a:off x="249270" y="247396"/>
                <a:ext cx="138400" cy="138401"/>
              </a:xfrm>
              <a:custGeom>
                <a:avLst/>
                <a:gdLst/>
                <a:ahLst/>
                <a:cxnLst/>
                <a:rect l="l" t="t" r="r" b="b"/>
                <a:pathLst>
                  <a:path w="21600" h="21600" extrusionOk="0">
                    <a:moveTo>
                      <a:pt x="4182" y="0"/>
                    </a:moveTo>
                    <a:cubicBezTo>
                      <a:pt x="3469" y="640"/>
                      <a:pt x="2755" y="1304"/>
                      <a:pt x="2067" y="1993"/>
                    </a:cubicBezTo>
                    <a:cubicBezTo>
                      <a:pt x="1353" y="2706"/>
                      <a:pt x="664" y="3444"/>
                      <a:pt x="0" y="4182"/>
                    </a:cubicBezTo>
                    <a:lnTo>
                      <a:pt x="17418" y="21600"/>
                    </a:lnTo>
                    <a:cubicBezTo>
                      <a:pt x="18672" y="20075"/>
                      <a:pt x="20050" y="18672"/>
                      <a:pt x="21600" y="17418"/>
                    </a:cubicBezTo>
                    <a:lnTo>
                      <a:pt x="4182"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43" name="Google Shape;1243;p49"/>
              <p:cNvSpPr/>
              <p:nvPr/>
            </p:nvSpPr>
            <p:spPr>
              <a:xfrm>
                <a:off x="166830" y="413063"/>
                <a:ext cx="44611" cy="37045"/>
              </a:xfrm>
              <a:custGeom>
                <a:avLst/>
                <a:gdLst/>
                <a:ahLst/>
                <a:cxnLst/>
                <a:rect l="l" t="t" r="r" b="b"/>
                <a:pathLst>
                  <a:path w="21600" h="21600" extrusionOk="0">
                    <a:moveTo>
                      <a:pt x="3664" y="0"/>
                    </a:moveTo>
                    <a:cubicBezTo>
                      <a:pt x="2137" y="7077"/>
                      <a:pt x="916" y="14339"/>
                      <a:pt x="0" y="21600"/>
                    </a:cubicBezTo>
                    <a:lnTo>
                      <a:pt x="21600" y="21600"/>
                    </a:lnTo>
                    <a:lnTo>
                      <a:pt x="3664"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44" name="Google Shape;1244;p49"/>
              <p:cNvSpPr/>
              <p:nvPr/>
            </p:nvSpPr>
            <p:spPr>
              <a:xfrm>
                <a:off x="182908" y="348436"/>
                <a:ext cx="117751" cy="101673"/>
              </a:xfrm>
              <a:custGeom>
                <a:avLst/>
                <a:gdLst/>
                <a:ahLst/>
                <a:cxnLst/>
                <a:rect l="l" t="t" r="r" b="b"/>
                <a:pathLst>
                  <a:path w="21600" h="21600" extrusionOk="0">
                    <a:moveTo>
                      <a:pt x="2920" y="0"/>
                    </a:moveTo>
                    <a:cubicBezTo>
                      <a:pt x="1793" y="2579"/>
                      <a:pt x="839" y="5224"/>
                      <a:pt x="0" y="7937"/>
                    </a:cubicBezTo>
                    <a:lnTo>
                      <a:pt x="11798" y="21600"/>
                    </a:lnTo>
                    <a:lnTo>
                      <a:pt x="21600" y="21600"/>
                    </a:lnTo>
                    <a:lnTo>
                      <a:pt x="2920"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45" name="Google Shape;1245;p49"/>
              <p:cNvSpPr/>
              <p:nvPr/>
            </p:nvSpPr>
            <p:spPr>
              <a:xfrm>
                <a:off x="211596" y="293739"/>
                <a:ext cx="134617" cy="149750"/>
              </a:xfrm>
              <a:custGeom>
                <a:avLst/>
                <a:gdLst/>
                <a:ahLst/>
                <a:cxnLst/>
                <a:rect l="l" t="t" r="r" b="b"/>
                <a:pathLst>
                  <a:path w="21600" h="21600" extrusionOk="0">
                    <a:moveTo>
                      <a:pt x="3465" y="0"/>
                    </a:moveTo>
                    <a:cubicBezTo>
                      <a:pt x="2200" y="1478"/>
                      <a:pt x="1062" y="3001"/>
                      <a:pt x="0" y="4593"/>
                    </a:cubicBezTo>
                    <a:lnTo>
                      <a:pt x="18919" y="21600"/>
                    </a:lnTo>
                    <a:cubicBezTo>
                      <a:pt x="19577" y="19736"/>
                      <a:pt x="20487" y="17962"/>
                      <a:pt x="21600" y="16302"/>
                    </a:cubicBezTo>
                    <a:lnTo>
                      <a:pt x="3465"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46" name="Google Shape;1246;p49"/>
              <p:cNvSpPr/>
              <p:nvPr/>
            </p:nvSpPr>
            <p:spPr>
              <a:xfrm>
                <a:off x="622376" y="591869"/>
                <a:ext cx="174969" cy="33313"/>
              </a:xfrm>
              <a:prstGeom prst="rect">
                <a:avLst/>
              </a:pr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47" name="Google Shape;1247;p49"/>
              <p:cNvSpPr/>
              <p:nvPr/>
            </p:nvSpPr>
            <p:spPr>
              <a:xfrm>
                <a:off x="578240" y="554141"/>
                <a:ext cx="261666" cy="291615"/>
              </a:xfrm>
              <a:custGeom>
                <a:avLst/>
                <a:gdLst/>
                <a:ahLst/>
                <a:cxnLst/>
                <a:rect l="l" t="t" r="r" b="b"/>
                <a:pathLst>
                  <a:path w="21600" h="21600" extrusionOk="0">
                    <a:moveTo>
                      <a:pt x="18737" y="0"/>
                    </a:moveTo>
                    <a:lnTo>
                      <a:pt x="2863" y="0"/>
                    </a:lnTo>
                    <a:cubicBezTo>
                      <a:pt x="1275" y="0"/>
                      <a:pt x="0" y="1144"/>
                      <a:pt x="0" y="2569"/>
                    </a:cubicBezTo>
                    <a:lnTo>
                      <a:pt x="0" y="19031"/>
                    </a:lnTo>
                    <a:cubicBezTo>
                      <a:pt x="0" y="20456"/>
                      <a:pt x="1275" y="21600"/>
                      <a:pt x="2863" y="21600"/>
                    </a:cubicBezTo>
                    <a:lnTo>
                      <a:pt x="18737" y="21600"/>
                    </a:lnTo>
                    <a:cubicBezTo>
                      <a:pt x="20325" y="21600"/>
                      <a:pt x="21600" y="20456"/>
                      <a:pt x="21600" y="19031"/>
                    </a:cubicBezTo>
                    <a:lnTo>
                      <a:pt x="21600" y="2569"/>
                    </a:lnTo>
                    <a:cubicBezTo>
                      <a:pt x="21600" y="1144"/>
                      <a:pt x="20325" y="0"/>
                      <a:pt x="18737" y="0"/>
                    </a:cubicBezTo>
                    <a:close/>
                    <a:moveTo>
                      <a:pt x="5595" y="19849"/>
                    </a:moveTo>
                    <a:lnTo>
                      <a:pt x="2537" y="19849"/>
                    </a:lnTo>
                    <a:cubicBezTo>
                      <a:pt x="1965" y="19849"/>
                      <a:pt x="1496" y="19428"/>
                      <a:pt x="1496" y="18915"/>
                    </a:cubicBezTo>
                    <a:cubicBezTo>
                      <a:pt x="1496" y="18401"/>
                      <a:pt x="1965" y="17981"/>
                      <a:pt x="2537" y="17981"/>
                    </a:cubicBezTo>
                    <a:lnTo>
                      <a:pt x="5595" y="17981"/>
                    </a:lnTo>
                    <a:cubicBezTo>
                      <a:pt x="6168" y="17981"/>
                      <a:pt x="6636" y="18401"/>
                      <a:pt x="6636" y="18915"/>
                    </a:cubicBezTo>
                    <a:cubicBezTo>
                      <a:pt x="6636" y="19428"/>
                      <a:pt x="6181" y="19849"/>
                      <a:pt x="5595" y="19849"/>
                    </a:cubicBezTo>
                    <a:close/>
                    <a:moveTo>
                      <a:pt x="5595" y="15178"/>
                    </a:moveTo>
                    <a:lnTo>
                      <a:pt x="2537" y="15178"/>
                    </a:lnTo>
                    <a:cubicBezTo>
                      <a:pt x="1965" y="15178"/>
                      <a:pt x="1496" y="14758"/>
                      <a:pt x="1496" y="14244"/>
                    </a:cubicBezTo>
                    <a:cubicBezTo>
                      <a:pt x="1496" y="13731"/>
                      <a:pt x="1965" y="13310"/>
                      <a:pt x="2537" y="13310"/>
                    </a:cubicBezTo>
                    <a:lnTo>
                      <a:pt x="5595" y="13310"/>
                    </a:lnTo>
                    <a:cubicBezTo>
                      <a:pt x="6168" y="13310"/>
                      <a:pt x="6636" y="13731"/>
                      <a:pt x="6636" y="14244"/>
                    </a:cubicBezTo>
                    <a:cubicBezTo>
                      <a:pt x="6636" y="14758"/>
                      <a:pt x="6181" y="15178"/>
                      <a:pt x="5595" y="15178"/>
                    </a:cubicBezTo>
                    <a:close/>
                    <a:moveTo>
                      <a:pt x="5595" y="10391"/>
                    </a:moveTo>
                    <a:lnTo>
                      <a:pt x="2537" y="10391"/>
                    </a:lnTo>
                    <a:cubicBezTo>
                      <a:pt x="1965" y="10391"/>
                      <a:pt x="1496" y="9971"/>
                      <a:pt x="1496" y="9457"/>
                    </a:cubicBezTo>
                    <a:cubicBezTo>
                      <a:pt x="1496" y="8944"/>
                      <a:pt x="1965" y="8523"/>
                      <a:pt x="2537" y="8523"/>
                    </a:cubicBezTo>
                    <a:lnTo>
                      <a:pt x="5595" y="8523"/>
                    </a:lnTo>
                    <a:cubicBezTo>
                      <a:pt x="6168" y="8523"/>
                      <a:pt x="6636" y="8944"/>
                      <a:pt x="6636" y="9457"/>
                    </a:cubicBezTo>
                    <a:cubicBezTo>
                      <a:pt x="6636" y="9971"/>
                      <a:pt x="6181" y="10391"/>
                      <a:pt x="5595" y="10391"/>
                    </a:cubicBezTo>
                    <a:close/>
                    <a:moveTo>
                      <a:pt x="12309" y="19849"/>
                    </a:moveTo>
                    <a:lnTo>
                      <a:pt x="9252" y="19849"/>
                    </a:lnTo>
                    <a:cubicBezTo>
                      <a:pt x="8679" y="19849"/>
                      <a:pt x="8211" y="19428"/>
                      <a:pt x="8211" y="18915"/>
                    </a:cubicBezTo>
                    <a:cubicBezTo>
                      <a:pt x="8211" y="18401"/>
                      <a:pt x="8679" y="17981"/>
                      <a:pt x="9252" y="17981"/>
                    </a:cubicBezTo>
                    <a:lnTo>
                      <a:pt x="12309" y="17981"/>
                    </a:lnTo>
                    <a:cubicBezTo>
                      <a:pt x="12882" y="17981"/>
                      <a:pt x="13350" y="18401"/>
                      <a:pt x="13350" y="18915"/>
                    </a:cubicBezTo>
                    <a:cubicBezTo>
                      <a:pt x="13350" y="19428"/>
                      <a:pt x="12882" y="19849"/>
                      <a:pt x="12309" y="19849"/>
                    </a:cubicBezTo>
                    <a:close/>
                    <a:moveTo>
                      <a:pt x="12309" y="15178"/>
                    </a:moveTo>
                    <a:lnTo>
                      <a:pt x="9252" y="15178"/>
                    </a:lnTo>
                    <a:cubicBezTo>
                      <a:pt x="8679" y="15178"/>
                      <a:pt x="8211" y="14758"/>
                      <a:pt x="8211" y="14244"/>
                    </a:cubicBezTo>
                    <a:cubicBezTo>
                      <a:pt x="8211" y="13731"/>
                      <a:pt x="8679" y="13310"/>
                      <a:pt x="9252" y="13310"/>
                    </a:cubicBezTo>
                    <a:lnTo>
                      <a:pt x="12309" y="13310"/>
                    </a:lnTo>
                    <a:cubicBezTo>
                      <a:pt x="12882" y="13310"/>
                      <a:pt x="13350" y="13731"/>
                      <a:pt x="13350" y="14244"/>
                    </a:cubicBezTo>
                    <a:cubicBezTo>
                      <a:pt x="13350" y="14758"/>
                      <a:pt x="12882" y="15178"/>
                      <a:pt x="12309" y="15178"/>
                    </a:cubicBezTo>
                    <a:close/>
                    <a:moveTo>
                      <a:pt x="12309" y="10391"/>
                    </a:moveTo>
                    <a:lnTo>
                      <a:pt x="9252" y="10391"/>
                    </a:lnTo>
                    <a:cubicBezTo>
                      <a:pt x="8679" y="10391"/>
                      <a:pt x="8211" y="9971"/>
                      <a:pt x="8211" y="9457"/>
                    </a:cubicBezTo>
                    <a:cubicBezTo>
                      <a:pt x="8211" y="8944"/>
                      <a:pt x="8679" y="8523"/>
                      <a:pt x="9252" y="8523"/>
                    </a:cubicBezTo>
                    <a:lnTo>
                      <a:pt x="12309" y="8523"/>
                    </a:lnTo>
                    <a:cubicBezTo>
                      <a:pt x="12882" y="8523"/>
                      <a:pt x="13350" y="8944"/>
                      <a:pt x="13350" y="9457"/>
                    </a:cubicBezTo>
                    <a:cubicBezTo>
                      <a:pt x="13350" y="9971"/>
                      <a:pt x="12882" y="10391"/>
                      <a:pt x="12309" y="10391"/>
                    </a:cubicBezTo>
                    <a:close/>
                    <a:moveTo>
                      <a:pt x="19037" y="19849"/>
                    </a:moveTo>
                    <a:lnTo>
                      <a:pt x="15979" y="19849"/>
                    </a:lnTo>
                    <a:cubicBezTo>
                      <a:pt x="15406" y="19849"/>
                      <a:pt x="14938" y="19428"/>
                      <a:pt x="14938" y="18915"/>
                    </a:cubicBezTo>
                    <a:cubicBezTo>
                      <a:pt x="14938" y="18401"/>
                      <a:pt x="15406" y="17981"/>
                      <a:pt x="15979" y="17981"/>
                    </a:cubicBezTo>
                    <a:lnTo>
                      <a:pt x="19037" y="17981"/>
                    </a:lnTo>
                    <a:cubicBezTo>
                      <a:pt x="19609" y="17981"/>
                      <a:pt x="20078" y="18401"/>
                      <a:pt x="20078" y="18915"/>
                    </a:cubicBezTo>
                    <a:cubicBezTo>
                      <a:pt x="20078" y="19428"/>
                      <a:pt x="19609" y="19849"/>
                      <a:pt x="19037" y="19849"/>
                    </a:cubicBezTo>
                    <a:close/>
                    <a:moveTo>
                      <a:pt x="19037" y="15178"/>
                    </a:moveTo>
                    <a:lnTo>
                      <a:pt x="15979" y="15178"/>
                    </a:lnTo>
                    <a:cubicBezTo>
                      <a:pt x="15406" y="15178"/>
                      <a:pt x="14938" y="14758"/>
                      <a:pt x="14938" y="14244"/>
                    </a:cubicBezTo>
                    <a:cubicBezTo>
                      <a:pt x="14938" y="13731"/>
                      <a:pt x="15406" y="13310"/>
                      <a:pt x="15979" y="13310"/>
                    </a:cubicBezTo>
                    <a:lnTo>
                      <a:pt x="19037" y="13310"/>
                    </a:lnTo>
                    <a:cubicBezTo>
                      <a:pt x="19609" y="13310"/>
                      <a:pt x="20078" y="13731"/>
                      <a:pt x="20078" y="14244"/>
                    </a:cubicBezTo>
                    <a:cubicBezTo>
                      <a:pt x="20078" y="14758"/>
                      <a:pt x="19609" y="15178"/>
                      <a:pt x="19037" y="15178"/>
                    </a:cubicBezTo>
                    <a:close/>
                    <a:moveTo>
                      <a:pt x="19037" y="10391"/>
                    </a:moveTo>
                    <a:lnTo>
                      <a:pt x="15979" y="10391"/>
                    </a:lnTo>
                    <a:cubicBezTo>
                      <a:pt x="15406" y="10391"/>
                      <a:pt x="14938" y="9971"/>
                      <a:pt x="14938" y="9457"/>
                    </a:cubicBezTo>
                    <a:cubicBezTo>
                      <a:pt x="14938" y="8944"/>
                      <a:pt x="15406" y="8523"/>
                      <a:pt x="15979" y="8523"/>
                    </a:cubicBezTo>
                    <a:lnTo>
                      <a:pt x="19037" y="8523"/>
                    </a:lnTo>
                    <a:cubicBezTo>
                      <a:pt x="19609" y="8523"/>
                      <a:pt x="20078" y="8944"/>
                      <a:pt x="20078" y="9457"/>
                    </a:cubicBezTo>
                    <a:cubicBezTo>
                      <a:pt x="20078" y="9971"/>
                      <a:pt x="19609" y="10391"/>
                      <a:pt x="19037" y="10391"/>
                    </a:cubicBezTo>
                    <a:close/>
                    <a:moveTo>
                      <a:pt x="20169" y="5838"/>
                    </a:moveTo>
                    <a:cubicBezTo>
                      <a:pt x="20169" y="6352"/>
                      <a:pt x="19700" y="6772"/>
                      <a:pt x="19128" y="6772"/>
                    </a:cubicBezTo>
                    <a:lnTo>
                      <a:pt x="2602" y="6772"/>
                    </a:lnTo>
                    <a:cubicBezTo>
                      <a:pt x="2030" y="6772"/>
                      <a:pt x="1561" y="6352"/>
                      <a:pt x="1561" y="5838"/>
                    </a:cubicBezTo>
                    <a:lnTo>
                      <a:pt x="1561" y="2218"/>
                    </a:lnTo>
                    <a:cubicBezTo>
                      <a:pt x="1561" y="1705"/>
                      <a:pt x="2030" y="1284"/>
                      <a:pt x="2602" y="1284"/>
                    </a:cubicBezTo>
                    <a:lnTo>
                      <a:pt x="19128" y="1284"/>
                    </a:lnTo>
                    <a:cubicBezTo>
                      <a:pt x="19700" y="1284"/>
                      <a:pt x="20169" y="1705"/>
                      <a:pt x="20169" y="2218"/>
                    </a:cubicBezTo>
                    <a:lnTo>
                      <a:pt x="20169" y="5838"/>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1248" name="Google Shape;1248;p49"/>
            <p:cNvSpPr/>
            <p:nvPr/>
          </p:nvSpPr>
          <p:spPr>
            <a:xfrm>
              <a:off x="727693" y="4547594"/>
              <a:ext cx="1590214" cy="346247"/>
            </a:xfrm>
            <a:custGeom>
              <a:avLst/>
              <a:gdLst/>
              <a:ahLst/>
              <a:cxnLst/>
              <a:rect l="l" t="t" r="r" b="b"/>
              <a:pathLst>
                <a:path w="21600" h="120000" extrusionOk="0">
                  <a:moveTo>
                    <a:pt x="0" y="0"/>
                  </a:moveTo>
                  <a:lnTo>
                    <a:pt x="21600" y="0"/>
                  </a:lnTo>
                  <a:lnTo>
                    <a:pt x="21600" y="0"/>
                  </a:lnTo>
                  <a:lnTo>
                    <a:pt x="0" y="0"/>
                  </a:lnTo>
                  <a:close/>
                </a:path>
              </a:pathLst>
            </a:custGeom>
            <a:noFill/>
            <a:ln w="25400" cap="flat" cmpd="sng">
              <a:solidFill>
                <a:srgbClr val="22BF00"/>
              </a:solidFill>
              <a:prstDash val="solid"/>
              <a:miter lim="400000"/>
              <a:headEnd type="none" w="sm" len="sm"/>
              <a:tailEnd type="none" w="sm" len="sm"/>
            </a:ln>
          </p:spPr>
          <p:txBody>
            <a:bodyPr spcFirstLastPara="1" wrap="square" lIns="45725" tIns="45725" rIns="45725" bIns="457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Trebuchet MS"/>
                <a:buNone/>
                <a:tabLst/>
                <a:defRPr/>
              </a:pPr>
              <a:r>
                <a:rPr kumimoji="0" lang="en" sz="1100" b="0" i="0" u="none" strike="noStrike" kern="0" cap="small" spc="0" normalizeH="0" baseline="0" noProof="0">
                  <a:ln>
                    <a:noFill/>
                  </a:ln>
                  <a:solidFill>
                    <a:srgbClr val="000000"/>
                  </a:solidFill>
                  <a:effectLst/>
                  <a:uLnTx/>
                  <a:uFillTx/>
                  <a:latin typeface="Trebuchet MS"/>
                  <a:ea typeface="Trebuchet MS"/>
                  <a:cs typeface="Trebuchet MS"/>
                  <a:sym typeface="Trebuchet MS"/>
                </a:rPr>
                <a:t>Provision</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9" name="Google Shape;1249;p49"/>
            <p:cNvSpPr/>
            <p:nvPr/>
          </p:nvSpPr>
          <p:spPr>
            <a:xfrm>
              <a:off x="727693" y="5380190"/>
              <a:ext cx="1590215" cy="346247"/>
            </a:xfrm>
            <a:custGeom>
              <a:avLst/>
              <a:gdLst/>
              <a:ahLst/>
              <a:cxnLst/>
              <a:rect l="l" t="t" r="r" b="b"/>
              <a:pathLst>
                <a:path w="21600" h="120000" extrusionOk="0">
                  <a:moveTo>
                    <a:pt x="0" y="0"/>
                  </a:moveTo>
                  <a:lnTo>
                    <a:pt x="21600" y="0"/>
                  </a:lnTo>
                  <a:lnTo>
                    <a:pt x="21600" y="0"/>
                  </a:lnTo>
                  <a:lnTo>
                    <a:pt x="0" y="0"/>
                  </a:lnTo>
                  <a:close/>
                </a:path>
              </a:pathLst>
            </a:custGeom>
            <a:noFill/>
            <a:ln w="25400" cap="flat" cmpd="sng">
              <a:solidFill>
                <a:srgbClr val="1A77B9"/>
              </a:solidFill>
              <a:prstDash val="solid"/>
              <a:miter lim="400000"/>
              <a:headEnd type="none" w="sm" len="sm"/>
              <a:tailEnd type="none" w="sm" len="sm"/>
            </a:ln>
          </p:spPr>
          <p:txBody>
            <a:bodyPr spcFirstLastPara="1" wrap="square" lIns="45725" tIns="45725" rIns="45725" bIns="457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Trebuchet MS"/>
                <a:buNone/>
                <a:tabLst/>
                <a:defRPr/>
              </a:pPr>
              <a:r>
                <a:rPr kumimoji="0" lang="en" sz="1100" b="0" i="0" u="none" strike="noStrike" kern="0" cap="small" spc="0" normalizeH="0" baseline="0" noProof="0">
                  <a:ln>
                    <a:noFill/>
                  </a:ln>
                  <a:solidFill>
                    <a:srgbClr val="000000"/>
                  </a:solidFill>
                  <a:effectLst/>
                  <a:uLnTx/>
                  <a:uFillTx/>
                  <a:latin typeface="Trebuchet MS"/>
                  <a:ea typeface="Trebuchet MS"/>
                  <a:cs typeface="Trebuchet MS"/>
                  <a:sym typeface="Trebuchet MS"/>
                </a:rPr>
                <a:t>Actual</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grpSp>
      <p:graphicFrame>
        <p:nvGraphicFramePr>
          <p:cNvPr id="1250" name="Google Shape;1250;p49"/>
          <p:cNvGraphicFramePr/>
          <p:nvPr/>
        </p:nvGraphicFramePr>
        <p:xfrm>
          <a:off x="589300" y="756251"/>
          <a:ext cx="3521600" cy="756971"/>
        </p:xfrm>
        <a:graphic>
          <a:graphicData uri="http://schemas.openxmlformats.org/drawingml/2006/table">
            <a:tbl>
              <a:tblPr>
                <a:noFill/>
                <a:tableStyleId>{2E096310-8E7A-4497-B44E-9EC4A4F5A28A}</a:tableStyleId>
              </a:tblPr>
              <a:tblGrid>
                <a:gridCol w="613675">
                  <a:extLst>
                    <a:ext uri="{9D8B030D-6E8A-4147-A177-3AD203B41FA5}">
                      <a16:colId xmlns:a16="http://schemas.microsoft.com/office/drawing/2014/main" val="20000"/>
                    </a:ext>
                  </a:extLst>
                </a:gridCol>
                <a:gridCol w="808925">
                  <a:extLst>
                    <a:ext uri="{9D8B030D-6E8A-4147-A177-3AD203B41FA5}">
                      <a16:colId xmlns:a16="http://schemas.microsoft.com/office/drawing/2014/main" val="20001"/>
                    </a:ext>
                  </a:extLst>
                </a:gridCol>
                <a:gridCol w="1048350">
                  <a:extLst>
                    <a:ext uri="{9D8B030D-6E8A-4147-A177-3AD203B41FA5}">
                      <a16:colId xmlns:a16="http://schemas.microsoft.com/office/drawing/2014/main" val="20002"/>
                    </a:ext>
                  </a:extLst>
                </a:gridCol>
                <a:gridCol w="1050650">
                  <a:extLst>
                    <a:ext uri="{9D8B030D-6E8A-4147-A177-3AD203B41FA5}">
                      <a16:colId xmlns:a16="http://schemas.microsoft.com/office/drawing/2014/main" val="20003"/>
                    </a:ext>
                  </a:extLst>
                </a:gridCol>
              </a:tblGrid>
              <a:tr h="365100">
                <a:tc>
                  <a:txBody>
                    <a:bodyPr/>
                    <a:lstStyle/>
                    <a:p>
                      <a:pPr marL="0" marR="0" lvl="0" indent="0" algn="ctr" rtl="0">
                        <a:lnSpc>
                          <a:spcPct val="90000"/>
                        </a:lnSpc>
                        <a:spcBef>
                          <a:spcPts val="0"/>
                        </a:spcBef>
                        <a:spcAft>
                          <a:spcPts val="0"/>
                        </a:spcAft>
                        <a:buClr>
                          <a:srgbClr val="000000"/>
                        </a:buClr>
                        <a:buSzPts val="900"/>
                        <a:buFont typeface="Arial"/>
                        <a:buNone/>
                      </a:pPr>
                      <a:r>
                        <a:rPr lang="en" sz="900" b="1" u="none" strike="noStrike" cap="small" dirty="0">
                          <a:solidFill>
                            <a:srgbClr val="FFFFFF"/>
                          </a:solidFill>
                          <a:latin typeface="Garamond"/>
                          <a:ea typeface="Garamond"/>
                          <a:cs typeface="Garamond"/>
                          <a:sym typeface="Garamond"/>
                        </a:rPr>
                        <a:t>YEAR</a:t>
                      </a:r>
                      <a:endParaRPr sz="1100" u="none" strike="noStrike" cap="none" dirty="0"/>
                    </a:p>
                  </a:txBody>
                  <a:tcPr marL="3700" marR="3700" marT="3700" marB="3700" anchor="ctr">
                    <a:lnL w="28575" cap="flat" cmpd="sng">
                      <a:solidFill>
                        <a:srgbClr val="D8D8D8"/>
                      </a:solidFill>
                      <a:prstDash val="solid"/>
                      <a:round/>
                      <a:headEnd type="none" w="sm" len="sm"/>
                      <a:tailEnd type="none" w="sm" len="sm"/>
                    </a:lnL>
                    <a:lnR w="28575" cap="flat" cmpd="sng">
                      <a:solidFill>
                        <a:srgbClr val="D8D8D8"/>
                      </a:solidFill>
                      <a:prstDash val="solid"/>
                      <a:round/>
                      <a:headEnd type="none" w="sm" len="sm"/>
                      <a:tailEnd type="none" w="sm" len="sm"/>
                    </a:lnR>
                    <a:lnT w="28575" cap="flat" cmpd="sng">
                      <a:solidFill>
                        <a:srgbClr val="D8D8D8"/>
                      </a:solidFill>
                      <a:prstDash val="solid"/>
                      <a:round/>
                      <a:headEnd type="none" w="sm" len="sm"/>
                      <a:tailEnd type="none" w="sm" len="sm"/>
                    </a:lnT>
                    <a:lnB w="28575" cap="flat" cmpd="sng">
                      <a:solidFill>
                        <a:srgbClr val="D8D8D8"/>
                      </a:solidFill>
                      <a:prstDash val="solid"/>
                      <a:round/>
                      <a:headEnd type="none" w="sm" len="sm"/>
                      <a:tailEnd type="none" w="sm" len="sm"/>
                    </a:lnB>
                    <a:solidFill>
                      <a:srgbClr val="004E66"/>
                    </a:solidFill>
                  </a:tcPr>
                </a:tc>
                <a:tc>
                  <a:txBody>
                    <a:bodyPr/>
                    <a:lstStyle/>
                    <a:p>
                      <a:pPr marL="0" marR="0" lvl="0" indent="0" algn="ctr" rtl="0">
                        <a:lnSpc>
                          <a:spcPct val="90000"/>
                        </a:lnSpc>
                        <a:spcBef>
                          <a:spcPts val="0"/>
                        </a:spcBef>
                        <a:spcAft>
                          <a:spcPts val="0"/>
                        </a:spcAft>
                        <a:buClr>
                          <a:srgbClr val="000000"/>
                        </a:buClr>
                        <a:buSzPts val="900"/>
                        <a:buFont typeface="Arial"/>
                        <a:buNone/>
                      </a:pPr>
                      <a:r>
                        <a:rPr lang="en" sz="900" b="1" u="none" strike="noStrike" cap="small">
                          <a:solidFill>
                            <a:srgbClr val="FFFFFF"/>
                          </a:solidFill>
                          <a:latin typeface="Garamond"/>
                          <a:ea typeface="Garamond"/>
                          <a:cs typeface="Garamond"/>
                          <a:sym typeface="Garamond"/>
                        </a:rPr>
                        <a:t>Budget</a:t>
                      </a:r>
                      <a:br>
                        <a:rPr lang="en" sz="900" b="1" u="none" strike="noStrike" cap="small">
                          <a:solidFill>
                            <a:srgbClr val="FFFFFF"/>
                          </a:solidFill>
                          <a:latin typeface="Garamond"/>
                          <a:ea typeface="Garamond"/>
                          <a:cs typeface="Garamond"/>
                          <a:sym typeface="Garamond"/>
                        </a:rPr>
                      </a:br>
                      <a:r>
                        <a:rPr lang="en" sz="900" b="1" u="none" strike="noStrike" cap="small">
                          <a:solidFill>
                            <a:srgbClr val="FFFFFF"/>
                          </a:solidFill>
                          <a:latin typeface="Garamond"/>
                          <a:ea typeface="Garamond"/>
                          <a:cs typeface="Garamond"/>
                          <a:sym typeface="Garamond"/>
                        </a:rPr>
                        <a:t>(₦’bn)</a:t>
                      </a:r>
                      <a:endParaRPr sz="1100" u="none" strike="noStrike" cap="none"/>
                    </a:p>
                  </a:txBody>
                  <a:tcPr marL="3425" marR="3425" marT="3425" marB="3425" anchor="ctr">
                    <a:lnL w="28575" cap="flat" cmpd="sng">
                      <a:solidFill>
                        <a:srgbClr val="D8D8D8"/>
                      </a:solidFill>
                      <a:prstDash val="solid"/>
                      <a:round/>
                      <a:headEnd type="none" w="sm" len="sm"/>
                      <a:tailEnd type="none" w="sm" len="sm"/>
                    </a:lnL>
                    <a:lnR w="28575" cap="flat" cmpd="sng">
                      <a:solidFill>
                        <a:srgbClr val="D8D8D8"/>
                      </a:solidFill>
                      <a:prstDash val="solid"/>
                      <a:round/>
                      <a:headEnd type="none" w="sm" len="sm"/>
                      <a:tailEnd type="none" w="sm" len="sm"/>
                    </a:lnR>
                    <a:lnT w="28575" cap="flat" cmpd="sng">
                      <a:solidFill>
                        <a:srgbClr val="D8D8D8"/>
                      </a:solidFill>
                      <a:prstDash val="solid"/>
                      <a:round/>
                      <a:headEnd type="none" w="sm" len="sm"/>
                      <a:tailEnd type="none" w="sm" len="sm"/>
                    </a:lnT>
                    <a:lnB w="28575" cap="flat" cmpd="sng">
                      <a:solidFill>
                        <a:srgbClr val="D8D8D8"/>
                      </a:solidFill>
                      <a:prstDash val="solid"/>
                      <a:round/>
                      <a:headEnd type="none" w="sm" len="sm"/>
                      <a:tailEnd type="none" w="sm" len="sm"/>
                    </a:lnB>
                    <a:solidFill>
                      <a:srgbClr val="004E66"/>
                    </a:solidFill>
                  </a:tcPr>
                </a:tc>
                <a:tc>
                  <a:txBody>
                    <a:bodyPr/>
                    <a:lstStyle/>
                    <a:p>
                      <a:pPr marL="0" marR="0" lvl="0" indent="0" algn="l" rtl="0">
                        <a:lnSpc>
                          <a:spcPct val="90000"/>
                        </a:lnSpc>
                        <a:spcBef>
                          <a:spcPts val="0"/>
                        </a:spcBef>
                        <a:spcAft>
                          <a:spcPts val="0"/>
                        </a:spcAft>
                        <a:buClr>
                          <a:srgbClr val="000000"/>
                        </a:buClr>
                        <a:buSzPts val="900"/>
                        <a:buFont typeface="Arial"/>
                        <a:buNone/>
                      </a:pPr>
                      <a:r>
                        <a:rPr lang="en" sz="900" b="1" u="none" strike="noStrike" cap="small" dirty="0">
                          <a:solidFill>
                            <a:srgbClr val="FFFFFF"/>
                          </a:solidFill>
                          <a:latin typeface="Garamond"/>
                          <a:ea typeface="Garamond"/>
                          <a:cs typeface="Garamond"/>
                          <a:sym typeface="Garamond"/>
                        </a:rPr>
                        <a:t>         CUM EST </a:t>
                      </a:r>
                      <a:endParaRPr sz="1100" u="none" strike="noStrike" cap="none" dirty="0"/>
                    </a:p>
                    <a:p>
                      <a:pPr marL="0" marR="0" lvl="0" indent="0" algn="ctr" rtl="0">
                        <a:lnSpc>
                          <a:spcPct val="90000"/>
                        </a:lnSpc>
                        <a:spcBef>
                          <a:spcPts val="0"/>
                        </a:spcBef>
                        <a:spcAft>
                          <a:spcPts val="0"/>
                        </a:spcAft>
                        <a:buClr>
                          <a:srgbClr val="000000"/>
                        </a:buClr>
                        <a:buSzPts val="900"/>
                        <a:buFont typeface="Arial"/>
                        <a:buNone/>
                      </a:pPr>
                      <a:r>
                        <a:rPr lang="en" sz="900" b="1" u="none" strike="noStrike" cap="small" dirty="0">
                          <a:solidFill>
                            <a:srgbClr val="FFFFFF"/>
                          </a:solidFill>
                          <a:latin typeface="Garamond"/>
                          <a:ea typeface="Garamond"/>
                          <a:cs typeface="Garamond"/>
                          <a:sym typeface="Garamond"/>
                        </a:rPr>
                        <a:t>(Oct. - Dec.)               (₦’bn)</a:t>
                      </a:r>
                      <a:endParaRPr sz="900" b="1" u="none" strike="noStrike" cap="small" dirty="0">
                        <a:solidFill>
                          <a:srgbClr val="FFFFFF"/>
                        </a:solidFill>
                        <a:latin typeface="Garamond"/>
                        <a:ea typeface="Garamond"/>
                        <a:cs typeface="Garamond"/>
                        <a:sym typeface="Garamond"/>
                      </a:endParaRPr>
                    </a:p>
                  </a:txBody>
                  <a:tcPr marL="3425" marR="3425" marT="3425" marB="3425" anchor="ctr">
                    <a:lnL w="28575" cap="flat" cmpd="sng">
                      <a:solidFill>
                        <a:srgbClr val="D8D8D8"/>
                      </a:solidFill>
                      <a:prstDash val="solid"/>
                      <a:round/>
                      <a:headEnd type="none" w="sm" len="sm"/>
                      <a:tailEnd type="none" w="sm" len="sm"/>
                    </a:lnL>
                    <a:lnR w="28575" cap="flat" cmpd="sng">
                      <a:solidFill>
                        <a:srgbClr val="D8D8D8"/>
                      </a:solidFill>
                      <a:prstDash val="solid"/>
                      <a:round/>
                      <a:headEnd type="none" w="sm" len="sm"/>
                      <a:tailEnd type="none" w="sm" len="sm"/>
                    </a:lnR>
                    <a:lnT w="28575" cap="flat" cmpd="sng">
                      <a:solidFill>
                        <a:srgbClr val="D8D8D8"/>
                      </a:solidFill>
                      <a:prstDash val="solid"/>
                      <a:round/>
                      <a:headEnd type="none" w="sm" len="sm"/>
                      <a:tailEnd type="none" w="sm" len="sm"/>
                    </a:lnT>
                    <a:lnB w="28575" cap="flat" cmpd="sng">
                      <a:solidFill>
                        <a:srgbClr val="D8D8D8"/>
                      </a:solidFill>
                      <a:prstDash val="solid"/>
                      <a:round/>
                      <a:headEnd type="none" w="sm" len="sm"/>
                      <a:tailEnd type="none" w="sm" len="sm"/>
                    </a:lnB>
                    <a:solidFill>
                      <a:srgbClr val="004E66"/>
                    </a:solidFill>
                  </a:tcPr>
                </a:tc>
                <a:tc>
                  <a:txBody>
                    <a:bodyPr/>
                    <a:lstStyle/>
                    <a:p>
                      <a:pPr marL="0" marR="0" lvl="0" indent="0" algn="ctr" rtl="0">
                        <a:lnSpc>
                          <a:spcPct val="90000"/>
                        </a:lnSpc>
                        <a:spcBef>
                          <a:spcPts val="0"/>
                        </a:spcBef>
                        <a:spcAft>
                          <a:spcPts val="0"/>
                        </a:spcAft>
                        <a:buClr>
                          <a:srgbClr val="000000"/>
                        </a:buClr>
                        <a:buSzPts val="900"/>
                        <a:buFont typeface="Arial"/>
                        <a:buNone/>
                      </a:pPr>
                      <a:r>
                        <a:rPr lang="en" sz="900" b="1" u="none" strike="noStrike" cap="small" dirty="0">
                          <a:solidFill>
                            <a:srgbClr val="FFFFFF"/>
                          </a:solidFill>
                          <a:latin typeface="Garamond"/>
                          <a:ea typeface="Garamond"/>
                          <a:cs typeface="Garamond"/>
                          <a:sym typeface="Garamond"/>
                        </a:rPr>
                        <a:t>CUM ACTUAL          (Oct. – Dec.)              (₦’bn)</a:t>
                      </a:r>
                      <a:endParaRPr sz="900" b="1" u="none" strike="noStrike" cap="small" dirty="0">
                        <a:solidFill>
                          <a:srgbClr val="FFFFFF"/>
                        </a:solidFill>
                        <a:latin typeface="Garamond"/>
                        <a:ea typeface="Garamond"/>
                        <a:cs typeface="Garamond"/>
                        <a:sym typeface="Garamond"/>
                      </a:endParaRPr>
                    </a:p>
                  </a:txBody>
                  <a:tcPr marL="3425" marR="3425" marT="3425" marB="3425" anchor="ctr">
                    <a:lnL w="28575" cap="flat" cmpd="sng">
                      <a:solidFill>
                        <a:srgbClr val="D8D8D8"/>
                      </a:solidFill>
                      <a:prstDash val="solid"/>
                      <a:round/>
                      <a:headEnd type="none" w="sm" len="sm"/>
                      <a:tailEnd type="none" w="sm" len="sm"/>
                    </a:lnL>
                    <a:lnR w="28575" cap="flat" cmpd="sng">
                      <a:solidFill>
                        <a:srgbClr val="D8D8D8"/>
                      </a:solidFill>
                      <a:prstDash val="solid"/>
                      <a:round/>
                      <a:headEnd type="none" w="sm" len="sm"/>
                      <a:tailEnd type="none" w="sm" len="sm"/>
                    </a:lnR>
                    <a:lnT w="28575" cap="flat" cmpd="sng">
                      <a:solidFill>
                        <a:srgbClr val="D8D8D8"/>
                      </a:solidFill>
                      <a:prstDash val="solid"/>
                      <a:round/>
                      <a:headEnd type="none" w="sm" len="sm"/>
                      <a:tailEnd type="none" w="sm" len="sm"/>
                    </a:lnT>
                    <a:lnB w="28575" cap="flat" cmpd="sng">
                      <a:solidFill>
                        <a:srgbClr val="D8D8D8"/>
                      </a:solidFill>
                      <a:prstDash val="solid"/>
                      <a:round/>
                      <a:headEnd type="none" w="sm" len="sm"/>
                      <a:tailEnd type="none" w="sm" len="sm"/>
                    </a:lnB>
                    <a:solidFill>
                      <a:srgbClr val="004E66"/>
                    </a:solidFill>
                  </a:tcPr>
                </a:tc>
                <a:extLst>
                  <a:ext uri="{0D108BD9-81ED-4DB2-BD59-A6C34878D82A}">
                    <a16:rowId xmlns:a16="http://schemas.microsoft.com/office/drawing/2014/main" val="10000"/>
                  </a:ext>
                </a:extLst>
              </a:tr>
              <a:tr h="379725">
                <a:tc>
                  <a:txBody>
                    <a:bodyPr/>
                    <a:lstStyle/>
                    <a:p>
                      <a:pPr marL="0" marR="0" lvl="0" indent="0" algn="ctr" rtl="0">
                        <a:lnSpc>
                          <a:spcPct val="10000"/>
                        </a:lnSpc>
                        <a:spcBef>
                          <a:spcPts val="0"/>
                        </a:spcBef>
                        <a:spcAft>
                          <a:spcPts val="0"/>
                        </a:spcAft>
                        <a:buClr>
                          <a:srgbClr val="000000"/>
                        </a:buClr>
                        <a:buSzPts val="1100"/>
                        <a:buFont typeface="Arial"/>
                        <a:buNone/>
                      </a:pPr>
                      <a:endParaRPr sz="1100" b="1" u="none" strike="noStrike" cap="none" dirty="0">
                        <a:latin typeface="Garamond"/>
                        <a:ea typeface="Garamond"/>
                        <a:cs typeface="Garamond"/>
                        <a:sym typeface="Garamond"/>
                      </a:endParaRPr>
                    </a:p>
                    <a:p>
                      <a:pPr marL="0" marR="0" lvl="0" indent="0" algn="ctr" rtl="0">
                        <a:lnSpc>
                          <a:spcPct val="10000"/>
                        </a:lnSpc>
                        <a:spcBef>
                          <a:spcPts val="0"/>
                        </a:spcBef>
                        <a:spcAft>
                          <a:spcPts val="0"/>
                        </a:spcAft>
                        <a:buClr>
                          <a:srgbClr val="000000"/>
                        </a:buClr>
                        <a:buSzPts val="1100"/>
                        <a:buFont typeface="Arial"/>
                        <a:buNone/>
                      </a:pPr>
                      <a:endParaRPr sz="1100" b="1" u="none" strike="noStrike" cap="none" dirty="0">
                        <a:latin typeface="Garamond"/>
                        <a:ea typeface="Garamond"/>
                        <a:cs typeface="Garamond"/>
                        <a:sym typeface="Garamond"/>
                      </a:endParaRPr>
                    </a:p>
                  </a:txBody>
                  <a:tcPr marL="3700" marR="3700" marT="3700" marB="3700" anchor="ctr">
                    <a:lnL w="28575" cap="flat" cmpd="sng">
                      <a:solidFill>
                        <a:srgbClr val="D8D8D8"/>
                      </a:solidFill>
                      <a:prstDash val="solid"/>
                      <a:round/>
                      <a:headEnd type="none" w="sm" len="sm"/>
                      <a:tailEnd type="none" w="sm" len="sm"/>
                    </a:lnL>
                    <a:lnR w="28575" cap="flat" cmpd="sng">
                      <a:solidFill>
                        <a:srgbClr val="D8D8D8"/>
                      </a:solidFill>
                      <a:prstDash val="solid"/>
                      <a:round/>
                      <a:headEnd type="none" w="sm" len="sm"/>
                      <a:tailEnd type="none" w="sm" len="sm"/>
                    </a:lnR>
                    <a:lnT w="28575" cap="flat" cmpd="sng">
                      <a:solidFill>
                        <a:srgbClr val="D8D8D8"/>
                      </a:solidFill>
                      <a:prstDash val="solid"/>
                      <a:round/>
                      <a:headEnd type="none" w="sm" len="sm"/>
                      <a:tailEnd type="none" w="sm" len="sm"/>
                    </a:lnT>
                    <a:lnB w="28575" cap="flat" cmpd="sng">
                      <a:solidFill>
                        <a:srgbClr val="D8D8D8"/>
                      </a:solidFill>
                      <a:prstDash val="solid"/>
                      <a:round/>
                      <a:headEnd type="none" w="sm" len="sm"/>
                      <a:tailEnd type="none" w="sm" len="sm"/>
                    </a:lnB>
                  </a:tcPr>
                </a:tc>
                <a:tc>
                  <a:txBody>
                    <a:bodyPr/>
                    <a:lstStyle/>
                    <a:p>
                      <a:pPr marL="0" marR="0" lvl="0" indent="0" algn="ctr" rtl="0">
                        <a:lnSpc>
                          <a:spcPct val="10000"/>
                        </a:lnSpc>
                        <a:spcBef>
                          <a:spcPts val="0"/>
                        </a:spcBef>
                        <a:spcAft>
                          <a:spcPts val="0"/>
                        </a:spcAft>
                        <a:buClr>
                          <a:srgbClr val="000000"/>
                        </a:buClr>
                        <a:buSzPts val="1100"/>
                        <a:buFont typeface="Arial"/>
                        <a:buNone/>
                      </a:pPr>
                      <a:endParaRPr sz="1100" b="1" u="none" strike="noStrike" cap="none" dirty="0">
                        <a:latin typeface="Garamond"/>
                        <a:ea typeface="Garamond"/>
                        <a:cs typeface="Garamond"/>
                        <a:sym typeface="Garamond"/>
                      </a:endParaRPr>
                    </a:p>
                  </a:txBody>
                  <a:tcPr marL="3700" marR="3700" marT="3700" marB="3700" anchor="ctr">
                    <a:lnL w="28575" cap="flat" cmpd="sng">
                      <a:solidFill>
                        <a:srgbClr val="D8D8D8"/>
                      </a:solidFill>
                      <a:prstDash val="solid"/>
                      <a:round/>
                      <a:headEnd type="none" w="sm" len="sm"/>
                      <a:tailEnd type="none" w="sm" len="sm"/>
                    </a:lnL>
                    <a:lnR w="28575" cap="flat" cmpd="sng">
                      <a:solidFill>
                        <a:srgbClr val="D8D8D8"/>
                      </a:solidFill>
                      <a:prstDash val="solid"/>
                      <a:round/>
                      <a:headEnd type="none" w="sm" len="sm"/>
                      <a:tailEnd type="none" w="sm" len="sm"/>
                    </a:lnR>
                    <a:lnT w="28575" cap="flat" cmpd="sng">
                      <a:solidFill>
                        <a:srgbClr val="D8D8D8"/>
                      </a:solidFill>
                      <a:prstDash val="solid"/>
                      <a:round/>
                      <a:headEnd type="none" w="sm" len="sm"/>
                      <a:tailEnd type="none" w="sm" len="sm"/>
                    </a:lnT>
                    <a:lnB w="28575" cap="flat" cmpd="sng">
                      <a:solidFill>
                        <a:srgbClr val="D8D8D8"/>
                      </a:solidFill>
                      <a:prstDash val="solid"/>
                      <a:round/>
                      <a:headEnd type="none" w="sm" len="sm"/>
                      <a:tailEnd type="none" w="sm" len="sm"/>
                    </a:lnB>
                  </a:tcPr>
                </a:tc>
                <a:tc>
                  <a:txBody>
                    <a:bodyPr/>
                    <a:lstStyle/>
                    <a:p>
                      <a:pPr marL="0" marR="0" lvl="0" indent="0" algn="ctr" rtl="0">
                        <a:lnSpc>
                          <a:spcPct val="10000"/>
                        </a:lnSpc>
                        <a:spcBef>
                          <a:spcPts val="0"/>
                        </a:spcBef>
                        <a:spcAft>
                          <a:spcPts val="0"/>
                        </a:spcAft>
                        <a:buClr>
                          <a:srgbClr val="000000"/>
                        </a:buClr>
                        <a:buSzPts val="1100"/>
                        <a:buFont typeface="Arial"/>
                        <a:buNone/>
                      </a:pPr>
                      <a:endParaRPr sz="1100" u="none" strike="noStrike" cap="none" dirty="0"/>
                    </a:p>
                  </a:txBody>
                  <a:tcPr marL="7150" marR="7150" marT="7150" marB="0" anchor="ctr">
                    <a:lnL w="28575" cap="flat" cmpd="sng">
                      <a:solidFill>
                        <a:srgbClr val="D8D8D8"/>
                      </a:solidFill>
                      <a:prstDash val="solid"/>
                      <a:round/>
                      <a:headEnd type="none" w="sm" len="sm"/>
                      <a:tailEnd type="none" w="sm" len="sm"/>
                    </a:lnL>
                    <a:lnR w="28575" cap="flat" cmpd="sng">
                      <a:solidFill>
                        <a:srgbClr val="D8D8D8"/>
                      </a:solidFill>
                      <a:prstDash val="solid"/>
                      <a:round/>
                      <a:headEnd type="none" w="sm" len="sm"/>
                      <a:tailEnd type="none" w="sm" len="sm"/>
                    </a:lnR>
                    <a:lnT w="28575" cap="flat" cmpd="sng">
                      <a:solidFill>
                        <a:srgbClr val="D8D8D8"/>
                      </a:solidFill>
                      <a:prstDash val="solid"/>
                      <a:round/>
                      <a:headEnd type="none" w="sm" len="sm"/>
                      <a:tailEnd type="none" w="sm" len="sm"/>
                    </a:lnT>
                    <a:lnB w="28575" cap="flat" cmpd="sng">
                      <a:solidFill>
                        <a:srgbClr val="D8D8D8"/>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u="none" strike="noStrike" cap="none" dirty="0"/>
                    </a:p>
                  </a:txBody>
                  <a:tcPr marL="7150" marR="7150" marT="7150" marB="0" anchor="ctr">
                    <a:lnL w="28575" cap="flat" cmpd="sng">
                      <a:solidFill>
                        <a:srgbClr val="D8D8D8"/>
                      </a:solidFill>
                      <a:prstDash val="solid"/>
                      <a:round/>
                      <a:headEnd type="none" w="sm" len="sm"/>
                      <a:tailEnd type="none" w="sm" len="sm"/>
                    </a:lnL>
                    <a:lnR w="28575" cap="flat" cmpd="sng">
                      <a:solidFill>
                        <a:srgbClr val="D8D8D8"/>
                      </a:solidFill>
                      <a:prstDash val="solid"/>
                      <a:round/>
                      <a:headEnd type="none" w="sm" len="sm"/>
                      <a:tailEnd type="none" w="sm" len="sm"/>
                    </a:lnR>
                    <a:lnT w="28575" cap="flat" cmpd="sng">
                      <a:solidFill>
                        <a:srgbClr val="D8D8D8"/>
                      </a:solidFill>
                      <a:prstDash val="solid"/>
                      <a:round/>
                      <a:headEnd type="none" w="sm" len="sm"/>
                      <a:tailEnd type="none" w="sm" len="sm"/>
                    </a:lnT>
                    <a:lnB w="28575" cap="flat" cmpd="sng">
                      <a:solidFill>
                        <a:srgbClr val="D8D8D8"/>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pSp>
        <p:nvGrpSpPr>
          <p:cNvPr id="1251" name="Google Shape;1251;p49"/>
          <p:cNvGrpSpPr/>
          <p:nvPr/>
        </p:nvGrpSpPr>
        <p:grpSpPr>
          <a:xfrm>
            <a:off x="4670709" y="946252"/>
            <a:ext cx="172221" cy="3726000"/>
            <a:chOff x="5416670" y="1595088"/>
            <a:chExt cx="229628" cy="4968000"/>
          </a:xfrm>
        </p:grpSpPr>
        <p:cxnSp>
          <p:nvCxnSpPr>
            <p:cNvPr id="1252" name="Google Shape;1252;p49"/>
            <p:cNvCxnSpPr/>
            <p:nvPr/>
          </p:nvCxnSpPr>
          <p:spPr>
            <a:xfrm>
              <a:off x="5503993" y="1595088"/>
              <a:ext cx="0" cy="4968000"/>
            </a:xfrm>
            <a:prstGeom prst="straightConnector1">
              <a:avLst/>
            </a:prstGeom>
            <a:noFill/>
            <a:ln w="9525" cap="rnd" cmpd="sng">
              <a:solidFill>
                <a:srgbClr val="9A9A9A"/>
              </a:solidFill>
              <a:prstDash val="solid"/>
              <a:round/>
              <a:headEnd type="none" w="sm" len="sm"/>
              <a:tailEnd type="none" w="sm" len="sm"/>
            </a:ln>
          </p:spPr>
        </p:cxnSp>
        <p:grpSp>
          <p:nvGrpSpPr>
            <p:cNvPr id="1253" name="Google Shape;1253;p49"/>
            <p:cNvGrpSpPr/>
            <p:nvPr/>
          </p:nvGrpSpPr>
          <p:grpSpPr>
            <a:xfrm>
              <a:off x="5416670" y="3878844"/>
              <a:ext cx="229628" cy="230183"/>
              <a:chOff x="5937564" y="3833745"/>
              <a:chExt cx="306171" cy="306910"/>
            </a:xfrm>
          </p:grpSpPr>
          <p:sp>
            <p:nvSpPr>
              <p:cNvPr id="1254" name="Google Shape;1254;p49"/>
              <p:cNvSpPr/>
              <p:nvPr/>
            </p:nvSpPr>
            <p:spPr>
              <a:xfrm>
                <a:off x="5937564" y="3833745"/>
                <a:ext cx="306171" cy="306910"/>
              </a:xfrm>
              <a:custGeom>
                <a:avLst/>
                <a:gdLst/>
                <a:ahLst/>
                <a:cxnLst/>
                <a:rect l="l" t="t" r="r" b="b"/>
                <a:pathLst>
                  <a:path w="1052" h="1052" extrusionOk="0">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rgbClr val="002060"/>
              </a:solidFill>
              <a:ln w="9525" cap="flat" cmpd="sng">
                <a:solidFill>
                  <a:srgbClr val="002060"/>
                </a:solidFill>
                <a:prstDash val="solid"/>
                <a:round/>
                <a:headEnd type="none" w="sm" len="sm"/>
                <a:tailEnd type="none" w="sm" len="sm"/>
              </a:ln>
            </p:spPr>
            <p:txBody>
              <a:bodyPr spcFirstLastPara="1" wrap="square" lIns="49850" tIns="24925" rIns="49850" bIns="249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6E6F73"/>
                  </a:solidFill>
                  <a:effectLst/>
                  <a:uLnTx/>
                  <a:uFillTx/>
                  <a:latin typeface="Garamond"/>
                  <a:ea typeface="Garamond"/>
                  <a:cs typeface="Garamond"/>
                  <a:sym typeface="Garamond"/>
                </a:endParaRPr>
              </a:p>
            </p:txBody>
          </p:sp>
          <p:sp>
            <p:nvSpPr>
              <p:cNvPr id="1255" name="Google Shape;1255;p49"/>
              <p:cNvSpPr/>
              <p:nvPr/>
            </p:nvSpPr>
            <p:spPr>
              <a:xfrm>
                <a:off x="6053995" y="3876005"/>
                <a:ext cx="120251" cy="224731"/>
              </a:xfrm>
              <a:custGeom>
                <a:avLst/>
                <a:gdLst/>
                <a:ahLst/>
                <a:cxnLst/>
                <a:rect l="l" t="t" r="r" b="b"/>
                <a:pathLst>
                  <a:path w="976" h="1824" extrusionOk="0">
                    <a:moveTo>
                      <a:pt x="66" y="1824"/>
                    </a:moveTo>
                    <a:lnTo>
                      <a:pt x="0" y="1758"/>
                    </a:lnTo>
                    <a:lnTo>
                      <a:pt x="843" y="912"/>
                    </a:lnTo>
                    <a:lnTo>
                      <a:pt x="0" y="66"/>
                    </a:lnTo>
                    <a:lnTo>
                      <a:pt x="66" y="0"/>
                    </a:lnTo>
                    <a:lnTo>
                      <a:pt x="976" y="912"/>
                    </a:lnTo>
                    <a:lnTo>
                      <a:pt x="66" y="1824"/>
                    </a:lnTo>
                    <a:close/>
                  </a:path>
                </a:pathLst>
              </a:custGeom>
              <a:solidFill>
                <a:srgbClr val="FFFFFF"/>
              </a:solidFill>
              <a:ln>
                <a:noFill/>
              </a:ln>
            </p:spPr>
            <p:txBody>
              <a:bodyPr spcFirstLastPara="1" wrap="square" lIns="49850" tIns="24925" rIns="49850" bIns="249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6E6F73"/>
                  </a:solidFill>
                  <a:effectLst/>
                  <a:uLnTx/>
                  <a:uFillTx/>
                  <a:latin typeface="Garamond"/>
                  <a:ea typeface="Garamond"/>
                  <a:cs typeface="Garamond"/>
                  <a:sym typeface="Garamond"/>
                </a:endParaRPr>
              </a:p>
            </p:txBody>
          </p:sp>
        </p:grpSp>
      </p:grpSp>
      <p:sp>
        <p:nvSpPr>
          <p:cNvPr id="1256" name="Google Shape;1256;p49"/>
          <p:cNvSpPr/>
          <p:nvPr/>
        </p:nvSpPr>
        <p:spPr>
          <a:xfrm>
            <a:off x="275215" y="4708112"/>
            <a:ext cx="7869150" cy="310338"/>
          </a:xfrm>
          <a:custGeom>
            <a:avLst/>
            <a:gdLst/>
            <a:ahLst/>
            <a:cxnLst/>
            <a:rect l="l" t="t" r="r" b="b"/>
            <a:pathLst>
              <a:path w="21600" h="21600" extrusionOk="0">
                <a:moveTo>
                  <a:pt x="20151" y="0"/>
                </a:moveTo>
                <a:lnTo>
                  <a:pt x="19710" y="2711"/>
                </a:lnTo>
                <a:lnTo>
                  <a:pt x="64" y="2711"/>
                </a:lnTo>
                <a:cubicBezTo>
                  <a:pt x="29" y="2711"/>
                  <a:pt x="0" y="2887"/>
                  <a:pt x="0" y="3103"/>
                </a:cubicBezTo>
                <a:lnTo>
                  <a:pt x="0" y="21208"/>
                </a:lnTo>
                <a:cubicBezTo>
                  <a:pt x="0" y="21425"/>
                  <a:pt x="29" y="21600"/>
                  <a:pt x="64" y="21600"/>
                </a:cubicBezTo>
                <a:lnTo>
                  <a:pt x="21536" y="21600"/>
                </a:lnTo>
                <a:cubicBezTo>
                  <a:pt x="21571" y="21600"/>
                  <a:pt x="21600" y="21425"/>
                  <a:pt x="21600" y="21208"/>
                </a:cubicBezTo>
                <a:lnTo>
                  <a:pt x="21600" y="3103"/>
                </a:lnTo>
                <a:cubicBezTo>
                  <a:pt x="21600" y="2887"/>
                  <a:pt x="21571" y="2711"/>
                  <a:pt x="21536" y="2711"/>
                </a:cubicBezTo>
                <a:lnTo>
                  <a:pt x="20591" y="2711"/>
                </a:lnTo>
                <a:lnTo>
                  <a:pt x="20151" y="0"/>
                </a:lnTo>
                <a:close/>
              </a:path>
            </a:pathLst>
          </a:custGeom>
          <a:solidFill>
            <a:srgbClr val="FFFFFF"/>
          </a:solidFill>
          <a:ln>
            <a:noFill/>
          </a:ln>
          <a:effectLst>
            <a:outerShdw blurRad="76200" dist="30504" dir="5400000" rotWithShape="0">
              <a:srgbClr val="000000"/>
            </a:outerShdw>
          </a:effectLst>
        </p:spPr>
        <p:txBody>
          <a:bodyPr spcFirstLastPara="1" wrap="square" lIns="14300" tIns="14300" rIns="14300" bIns="14300" anchor="ctr" anchorCtr="0">
            <a:noAutofit/>
          </a:bodyPr>
          <a:lstStyle/>
          <a:p>
            <a:pPr marL="241300" marR="0" lvl="1" indent="-107950" algn="l" defTabSz="914400" rtl="0" eaLnBrk="1" fontAlgn="auto" latinLnBrk="0" hangingPunct="1">
              <a:lnSpc>
                <a:spcPct val="140000"/>
              </a:lnSpc>
              <a:spcBef>
                <a:spcPts val="0"/>
              </a:spcBef>
              <a:spcAft>
                <a:spcPts val="0"/>
              </a:spcAft>
              <a:buClr>
                <a:srgbClr val="1A77B9"/>
              </a:buClr>
              <a:buSzPts val="900"/>
              <a:buFont typeface="Helvetica Neue"/>
              <a:buChar char="▹"/>
              <a:tabLst/>
              <a:defRPr/>
            </a:pPr>
            <a:r>
              <a:rPr kumimoji="0" lang="en" sz="900" b="0" i="0" u="none" strike="noStrike" kern="0" cap="none" spc="0" normalizeH="0" baseline="0" noProof="0" dirty="0">
                <a:ln>
                  <a:noFill/>
                </a:ln>
                <a:solidFill>
                  <a:srgbClr val="000000"/>
                </a:solidFill>
                <a:effectLst/>
                <a:uLnTx/>
                <a:uFillTx/>
                <a:latin typeface="Trebuchet MS"/>
                <a:ea typeface="Trebuchet MS"/>
                <a:cs typeface="Trebuchet MS"/>
                <a:sym typeface="Trebuchet MS"/>
              </a:rPr>
              <a:t>The Total Recurrent Expenditure performed at 80% / ₦152,139bn for the 4</a:t>
            </a:r>
            <a:r>
              <a:rPr kumimoji="0" lang="en" sz="900" b="0" i="0" u="none" strike="noStrike" kern="0" cap="none" spc="0" normalizeH="0" baseline="30000" noProof="0" dirty="0">
                <a:ln>
                  <a:noFill/>
                </a:ln>
                <a:solidFill>
                  <a:srgbClr val="000000"/>
                </a:solidFill>
                <a:effectLst/>
                <a:uLnTx/>
                <a:uFillTx/>
                <a:latin typeface="Trebuchet MS"/>
                <a:ea typeface="Trebuchet MS"/>
                <a:cs typeface="Trebuchet MS"/>
                <a:sym typeface="Trebuchet MS"/>
              </a:rPr>
              <a:t>th</a:t>
            </a:r>
            <a:r>
              <a:rPr kumimoji="0" lang="en" sz="900" b="0" i="0" u="none" strike="noStrike" kern="0" cap="none" spc="0" normalizeH="0" baseline="0" noProof="0" dirty="0">
                <a:ln>
                  <a:noFill/>
                </a:ln>
                <a:solidFill>
                  <a:srgbClr val="000000"/>
                </a:solidFill>
                <a:effectLst/>
                <a:uLnTx/>
                <a:uFillTx/>
                <a:latin typeface="Trebuchet MS"/>
                <a:ea typeface="Trebuchet MS"/>
                <a:cs typeface="Trebuchet MS"/>
                <a:sym typeface="Trebuchet MS"/>
              </a:rPr>
              <a:t> Quarter Y2023.</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2" name="Chart 1">
            <a:extLst>
              <a:ext uri="{FF2B5EF4-FFF2-40B4-BE49-F238E27FC236}">
                <a16:creationId xmlns:a16="http://schemas.microsoft.com/office/drawing/2014/main" id="{0CAB18A3-07C2-F1C6-3702-D0F05F07393A}"/>
              </a:ext>
            </a:extLst>
          </p:cNvPr>
          <p:cNvGraphicFramePr/>
          <p:nvPr>
            <p:extLst>
              <p:ext uri="{D42A27DB-BD31-4B8C-83A1-F6EECF244321}">
                <p14:modId xmlns:p14="http://schemas.microsoft.com/office/powerpoint/2010/main" val="2263414958"/>
              </p:ext>
            </p:extLst>
          </p:nvPr>
        </p:nvGraphicFramePr>
        <p:xfrm>
          <a:off x="416096" y="1487346"/>
          <a:ext cx="3626419" cy="2066493"/>
        </p:xfrm>
        <a:graphic>
          <a:graphicData uri="http://schemas.openxmlformats.org/drawingml/2006/chart">
            <c:chart xmlns:c="http://schemas.openxmlformats.org/drawingml/2006/chart" xmlns:r="http://schemas.openxmlformats.org/officeDocument/2006/relationships" r:id="rId3"/>
          </a:graphicData>
        </a:graphic>
      </p:graphicFrame>
      <p:sp>
        <p:nvSpPr>
          <p:cNvPr id="186" name="Rounded Rectangle 185"/>
          <p:cNvSpPr/>
          <p:nvPr/>
        </p:nvSpPr>
        <p:spPr>
          <a:xfrm>
            <a:off x="3251133" y="1174787"/>
            <a:ext cx="684814" cy="28050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1" dirty="0">
                <a:solidFill>
                  <a:srgbClr val="000000"/>
                </a:solidFill>
                <a:latin typeface="Garamond"/>
                <a:ea typeface="Garamond"/>
                <a:cs typeface="Garamond"/>
              </a:rPr>
              <a:t>152,139</a:t>
            </a:r>
            <a:endParaRPr kumimoji="0" lang="en-US" sz="1200" b="1" i="0" u="none" strike="noStrike" kern="0" cap="none" spc="0" normalizeH="0" baseline="0" noProof="0" dirty="0">
              <a:ln>
                <a:noFill/>
              </a:ln>
              <a:solidFill>
                <a:srgbClr val="000000"/>
              </a:solidFill>
              <a:effectLst/>
              <a:uLnTx/>
              <a:uFillTx/>
              <a:latin typeface="Garamond"/>
              <a:ea typeface="Garamond"/>
              <a:cs typeface="Garamond"/>
              <a:sym typeface="Arial"/>
            </a:endParaRPr>
          </a:p>
        </p:txBody>
      </p:sp>
      <p:sp>
        <p:nvSpPr>
          <p:cNvPr id="187" name="Rounded Rectangle 186"/>
          <p:cNvSpPr/>
          <p:nvPr/>
        </p:nvSpPr>
        <p:spPr>
          <a:xfrm>
            <a:off x="2171570" y="1206610"/>
            <a:ext cx="722749" cy="20030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Garamond"/>
                <a:ea typeface="Garamond"/>
                <a:cs typeface="Garamond"/>
                <a:sym typeface="Arial"/>
              </a:rPr>
              <a:t>190,305</a:t>
            </a:r>
          </a:p>
        </p:txBody>
      </p:sp>
      <p:sp>
        <p:nvSpPr>
          <p:cNvPr id="188" name="Rounded Rectangle 187"/>
          <p:cNvSpPr/>
          <p:nvPr/>
        </p:nvSpPr>
        <p:spPr>
          <a:xfrm>
            <a:off x="1232684" y="1190596"/>
            <a:ext cx="681321" cy="2317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Garamond"/>
                <a:ea typeface="Garamond"/>
                <a:cs typeface="Garamond"/>
                <a:sym typeface="Arial"/>
              </a:rPr>
              <a:t>761,219</a:t>
            </a:r>
          </a:p>
        </p:txBody>
      </p:sp>
      <p:sp>
        <p:nvSpPr>
          <p:cNvPr id="189" name="Rounded Rectangle 188"/>
          <p:cNvSpPr/>
          <p:nvPr/>
        </p:nvSpPr>
        <p:spPr>
          <a:xfrm>
            <a:off x="635268" y="1158144"/>
            <a:ext cx="526937" cy="28910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Garamond"/>
                <a:ea typeface="Garamond"/>
                <a:cs typeface="Garamond"/>
                <a:sym typeface="Arial"/>
              </a:rPr>
              <a:t>2023</a:t>
            </a:r>
          </a:p>
        </p:txBody>
      </p:sp>
      <p:grpSp>
        <p:nvGrpSpPr>
          <p:cNvPr id="3" name="Group 2">
            <a:extLst>
              <a:ext uri="{FF2B5EF4-FFF2-40B4-BE49-F238E27FC236}">
                <a16:creationId xmlns:a16="http://schemas.microsoft.com/office/drawing/2014/main" id="{60F3F434-8A08-112F-C690-7A572F6B2EAE}"/>
              </a:ext>
            </a:extLst>
          </p:cNvPr>
          <p:cNvGrpSpPr/>
          <p:nvPr/>
        </p:nvGrpSpPr>
        <p:grpSpPr>
          <a:xfrm>
            <a:off x="0" y="541"/>
            <a:ext cx="9144000" cy="630869"/>
            <a:chOff x="0" y="541"/>
            <a:chExt cx="9144000" cy="630869"/>
          </a:xfrm>
        </p:grpSpPr>
        <p:grpSp>
          <p:nvGrpSpPr>
            <p:cNvPr id="4" name="Google Shape;300;p30">
              <a:extLst>
                <a:ext uri="{FF2B5EF4-FFF2-40B4-BE49-F238E27FC236}">
                  <a16:creationId xmlns:a16="http://schemas.microsoft.com/office/drawing/2014/main" id="{BECEF2E6-93E7-6620-E97F-C4F5BE501DA3}"/>
                </a:ext>
              </a:extLst>
            </p:cNvPr>
            <p:cNvGrpSpPr/>
            <p:nvPr/>
          </p:nvGrpSpPr>
          <p:grpSpPr>
            <a:xfrm>
              <a:off x="0" y="541"/>
              <a:ext cx="9144000" cy="518622"/>
              <a:chOff x="0" y="721"/>
              <a:chExt cx="12192000" cy="691496"/>
            </a:xfrm>
          </p:grpSpPr>
          <p:sp>
            <p:nvSpPr>
              <p:cNvPr id="10" name="Google Shape;301;p30">
                <a:extLst>
                  <a:ext uri="{FF2B5EF4-FFF2-40B4-BE49-F238E27FC236}">
                    <a16:creationId xmlns:a16="http://schemas.microsoft.com/office/drawing/2014/main" id="{0DB93306-86C9-4CDF-A54D-7D24257BA2B0}"/>
                  </a:ext>
                </a:extLst>
              </p:cNvPr>
              <p:cNvSpPr/>
              <p:nvPr/>
            </p:nvSpPr>
            <p:spPr>
              <a:xfrm>
                <a:off x="0" y="721"/>
                <a:ext cx="12192000" cy="691496"/>
              </a:xfrm>
              <a:prstGeom prst="rect">
                <a:avLst/>
              </a:prstGeom>
              <a:solidFill>
                <a:srgbClr val="01374D"/>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Calibri"/>
                  <a:ea typeface="Calibri"/>
                  <a:cs typeface="Calibri"/>
                  <a:sym typeface="Calibri"/>
                </a:endParaRPr>
              </a:p>
            </p:txBody>
          </p:sp>
          <p:sp>
            <p:nvSpPr>
              <p:cNvPr id="11" name="Google Shape;302;p30">
                <a:extLst>
                  <a:ext uri="{FF2B5EF4-FFF2-40B4-BE49-F238E27FC236}">
                    <a16:creationId xmlns:a16="http://schemas.microsoft.com/office/drawing/2014/main" id="{ABECD263-0CBC-1035-8DE8-6D6B15F0E9C6}"/>
                  </a:ext>
                </a:extLst>
              </p:cNvPr>
              <p:cNvSpPr/>
              <p:nvPr/>
            </p:nvSpPr>
            <p:spPr>
              <a:xfrm>
                <a:off x="1675633" y="70389"/>
                <a:ext cx="5321887" cy="363869"/>
              </a:xfrm>
              <a:prstGeom prst="roundRect">
                <a:avLst>
                  <a:gd name="adj" fmla="val 31201"/>
                </a:avLst>
              </a:prstGeom>
              <a:noFill/>
              <a:ln w="19050" cap="flat" cmpd="sng">
                <a:solidFill>
                  <a:srgbClr val="00B0F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Calibri"/>
                  <a:ea typeface="Calibri"/>
                  <a:cs typeface="Calibri"/>
                  <a:sym typeface="Calibri"/>
                </a:endParaRPr>
              </a:p>
            </p:txBody>
          </p:sp>
          <p:cxnSp>
            <p:nvCxnSpPr>
              <p:cNvPr id="12" name="Google Shape;303;p30">
                <a:extLst>
                  <a:ext uri="{FF2B5EF4-FFF2-40B4-BE49-F238E27FC236}">
                    <a16:creationId xmlns:a16="http://schemas.microsoft.com/office/drawing/2014/main" id="{DED41055-1DD4-F41C-7E01-88B46CE0BF9A}"/>
                  </a:ext>
                </a:extLst>
              </p:cNvPr>
              <p:cNvCxnSpPr/>
              <p:nvPr/>
            </p:nvCxnSpPr>
            <p:spPr>
              <a:xfrm>
                <a:off x="5428144" y="513658"/>
                <a:ext cx="1014984" cy="0"/>
              </a:xfrm>
              <a:prstGeom prst="straightConnector1">
                <a:avLst/>
              </a:prstGeom>
              <a:noFill/>
              <a:ln w="19050" cap="flat" cmpd="sng">
                <a:solidFill>
                  <a:schemeClr val="lt1"/>
                </a:solidFill>
                <a:prstDash val="solid"/>
                <a:miter lim="800000"/>
                <a:headEnd type="none" w="sm" len="sm"/>
                <a:tailEnd type="none" w="sm" len="sm"/>
              </a:ln>
            </p:spPr>
          </p:cxnSp>
          <p:cxnSp>
            <p:nvCxnSpPr>
              <p:cNvPr id="13" name="Google Shape;304;p30">
                <a:extLst>
                  <a:ext uri="{FF2B5EF4-FFF2-40B4-BE49-F238E27FC236}">
                    <a16:creationId xmlns:a16="http://schemas.microsoft.com/office/drawing/2014/main" id="{AD1F80AC-DAA4-3C5D-7ED0-746A2156CF1B}"/>
                  </a:ext>
                </a:extLst>
              </p:cNvPr>
              <p:cNvCxnSpPr/>
              <p:nvPr/>
            </p:nvCxnSpPr>
            <p:spPr>
              <a:xfrm>
                <a:off x="5428144" y="621481"/>
                <a:ext cx="792000" cy="0"/>
              </a:xfrm>
              <a:prstGeom prst="straightConnector1">
                <a:avLst/>
              </a:prstGeom>
              <a:noFill/>
              <a:ln w="19050" cap="flat" cmpd="sng">
                <a:solidFill>
                  <a:schemeClr val="lt1"/>
                </a:solidFill>
                <a:prstDash val="solid"/>
                <a:miter lim="800000"/>
                <a:headEnd type="none" w="sm" len="sm"/>
                <a:tailEnd type="none" w="sm" len="sm"/>
              </a:ln>
            </p:spPr>
          </p:cxnSp>
        </p:grpSp>
        <p:sp>
          <p:nvSpPr>
            <p:cNvPr id="5" name="Google Shape;309;p30">
              <a:extLst>
                <a:ext uri="{FF2B5EF4-FFF2-40B4-BE49-F238E27FC236}">
                  <a16:creationId xmlns:a16="http://schemas.microsoft.com/office/drawing/2014/main" id="{82F1BD16-0253-5347-63CD-4EA1AB3D4409}"/>
                </a:ext>
              </a:extLst>
            </p:cNvPr>
            <p:cNvSpPr txBox="1"/>
            <p:nvPr/>
          </p:nvSpPr>
          <p:spPr>
            <a:xfrm>
              <a:off x="1916267" y="50532"/>
              <a:ext cx="26556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Trebuchet MS"/>
                <a:ea typeface="Trebuchet MS"/>
                <a:cs typeface="Trebuchet MS"/>
                <a:sym typeface="Trebuchet MS"/>
              </a:endParaRPr>
            </a:p>
          </p:txBody>
        </p:sp>
        <p:sp>
          <p:nvSpPr>
            <p:cNvPr id="6" name="Flowchart: Connector 5">
              <a:extLst>
                <a:ext uri="{FF2B5EF4-FFF2-40B4-BE49-F238E27FC236}">
                  <a16:creationId xmlns:a16="http://schemas.microsoft.com/office/drawing/2014/main" id="{CB12FCB6-2504-2612-8C2C-CBAEFB3CD5CC}"/>
                </a:ext>
              </a:extLst>
            </p:cNvPr>
            <p:cNvSpPr/>
            <p:nvPr/>
          </p:nvSpPr>
          <p:spPr>
            <a:xfrm>
              <a:off x="34105" y="126138"/>
              <a:ext cx="504000" cy="504000"/>
            </a:xfrm>
            <a:prstGeom prst="flowChartConnector">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oogle Shape;306;p30">
              <a:extLst>
                <a:ext uri="{FF2B5EF4-FFF2-40B4-BE49-F238E27FC236}">
                  <a16:creationId xmlns:a16="http://schemas.microsoft.com/office/drawing/2014/main" id="{6F1A92D9-0B32-9BA2-2941-F8B632703B4F}"/>
                </a:ext>
              </a:extLst>
            </p:cNvPr>
            <p:cNvPicPr preferRelativeResize="0"/>
            <p:nvPr/>
          </p:nvPicPr>
          <p:blipFill rotWithShape="1">
            <a:blip r:embed="rId4">
              <a:alphaModFix/>
            </a:blip>
            <a:srcRect/>
            <a:stretch/>
          </p:blipFill>
          <p:spPr>
            <a:xfrm>
              <a:off x="95525" y="196851"/>
              <a:ext cx="352948" cy="362573"/>
            </a:xfrm>
            <a:prstGeom prst="rect">
              <a:avLst/>
            </a:prstGeom>
            <a:noFill/>
            <a:ln>
              <a:noFill/>
            </a:ln>
          </p:spPr>
        </p:pic>
        <p:sp>
          <p:nvSpPr>
            <p:cNvPr id="8" name="Flowchart: Connector 7">
              <a:extLst>
                <a:ext uri="{FF2B5EF4-FFF2-40B4-BE49-F238E27FC236}">
                  <a16:creationId xmlns:a16="http://schemas.microsoft.com/office/drawing/2014/main" id="{089B0AA8-3249-2CC6-FBC0-B458FFA0412D}"/>
                </a:ext>
              </a:extLst>
            </p:cNvPr>
            <p:cNvSpPr/>
            <p:nvPr/>
          </p:nvSpPr>
          <p:spPr>
            <a:xfrm>
              <a:off x="8575876" y="127410"/>
              <a:ext cx="504000" cy="504000"/>
            </a:xfrm>
            <a:prstGeom prst="flowChartConnector">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oogle Shape;308;p30" descr="A group of colorful birds&#10;&#10;Description automatically generated with low confidence">
              <a:extLst>
                <a:ext uri="{FF2B5EF4-FFF2-40B4-BE49-F238E27FC236}">
                  <a16:creationId xmlns:a16="http://schemas.microsoft.com/office/drawing/2014/main" id="{BB8B6FFE-C3EA-7050-A477-23F05D4D24C5}"/>
                </a:ext>
              </a:extLst>
            </p:cNvPr>
            <p:cNvPicPr preferRelativeResize="0"/>
            <p:nvPr/>
          </p:nvPicPr>
          <p:blipFill rotWithShape="1">
            <a:blip r:embed="rId5">
              <a:alphaModFix/>
            </a:blip>
            <a:srcRect/>
            <a:stretch/>
          </p:blipFill>
          <p:spPr>
            <a:xfrm>
              <a:off x="8611312" y="162707"/>
              <a:ext cx="433128" cy="432180"/>
            </a:xfrm>
            <a:prstGeom prst="flowChartConnector">
              <a:avLst/>
            </a:prstGeom>
            <a:blipFill rotWithShape="1">
              <a:blip r:embed="rId6">
                <a:alphaModFix amt="29000"/>
              </a:blip>
              <a:stretch>
                <a:fillRect/>
              </a:stretch>
            </a:blipFill>
            <a:ln>
              <a:noFill/>
            </a:ln>
          </p:spPr>
        </p:pic>
      </p:grpSp>
      <p:sp>
        <p:nvSpPr>
          <p:cNvPr id="1266" name="Google Shape;1266;p49"/>
          <p:cNvSpPr txBox="1"/>
          <p:nvPr/>
        </p:nvSpPr>
        <p:spPr>
          <a:xfrm>
            <a:off x="1256726" y="65561"/>
            <a:ext cx="3855675" cy="253885"/>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 sz="1200" b="0" i="0" u="none" strike="noStrike" kern="0" cap="small" spc="0" normalizeH="0" baseline="0" noProof="0" dirty="0">
                <a:ln>
                  <a:noFill/>
                </a:ln>
                <a:solidFill>
                  <a:srgbClr val="FFFFFF"/>
                </a:solidFill>
                <a:effectLst/>
                <a:uLnTx/>
                <a:uFillTx/>
                <a:latin typeface="Trebuchet MS"/>
                <a:ea typeface="Trebuchet MS"/>
                <a:cs typeface="Trebuchet MS"/>
                <a:sym typeface="Trebuchet MS"/>
              </a:rPr>
              <a:t>Recurrent Expenditure    —    October – December, 2023</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sp>
        <p:nvSpPr>
          <p:cNvPr id="1272" name="Google Shape;1272;p50"/>
          <p:cNvSpPr txBox="1">
            <a:spLocks noGrp="1"/>
          </p:cNvSpPr>
          <p:nvPr>
            <p:ph type="sldNum" idx="12"/>
          </p:nvPr>
        </p:nvSpPr>
        <p:spPr>
          <a:xfrm>
            <a:off x="8950271" y="4852907"/>
            <a:ext cx="291600" cy="162300"/>
          </a:xfrm>
          <a:prstGeom prst="rect">
            <a:avLst/>
          </a:prstGeom>
          <a:solidFill>
            <a:srgbClr val="004E66"/>
          </a:solidFill>
          <a:ln>
            <a:noFill/>
          </a:ln>
        </p:spPr>
        <p:txBody>
          <a:bodyPr spcFirstLastPara="1" wrap="square" lIns="68575" tIns="34275" rIns="68575" bIns="34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Trebuchet MS"/>
                <a:sym typeface="Trebuchet MS"/>
              </a:rPr>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t>26</a:t>
            </a:fld>
            <a:endParaRPr kumimoji="0" sz="800" b="0" i="0" u="none" strike="noStrike" kern="0" cap="none" spc="0" normalizeH="0" baseline="0" noProof="0">
              <a:ln>
                <a:noFill/>
              </a:ln>
              <a:solidFill>
                <a:srgbClr val="FFFFFF"/>
              </a:solidFill>
              <a:effectLst/>
              <a:uLnTx/>
              <a:uFillTx/>
              <a:latin typeface="Trebuchet MS"/>
              <a:sym typeface="Trebuchet MS"/>
            </a:endParaRPr>
          </a:p>
        </p:txBody>
      </p:sp>
      <p:grpSp>
        <p:nvGrpSpPr>
          <p:cNvPr id="1273" name="Google Shape;1273;p50"/>
          <p:cNvGrpSpPr/>
          <p:nvPr/>
        </p:nvGrpSpPr>
        <p:grpSpPr>
          <a:xfrm>
            <a:off x="5488002" y="733931"/>
            <a:ext cx="2757426" cy="1190992"/>
            <a:chOff x="1263463" y="2342051"/>
            <a:chExt cx="3476770" cy="1159116"/>
          </a:xfrm>
        </p:grpSpPr>
        <p:grpSp>
          <p:nvGrpSpPr>
            <p:cNvPr id="1274" name="Google Shape;1274;p50"/>
            <p:cNvGrpSpPr/>
            <p:nvPr/>
          </p:nvGrpSpPr>
          <p:grpSpPr>
            <a:xfrm>
              <a:off x="1263463" y="2342051"/>
              <a:ext cx="3476770" cy="1159116"/>
              <a:chOff x="2675351" y="6210035"/>
              <a:chExt cx="6953539" cy="2014729"/>
            </a:xfrm>
          </p:grpSpPr>
          <p:grpSp>
            <p:nvGrpSpPr>
              <p:cNvPr id="1275" name="Google Shape;1275;p50"/>
              <p:cNvGrpSpPr/>
              <p:nvPr/>
            </p:nvGrpSpPr>
            <p:grpSpPr>
              <a:xfrm>
                <a:off x="2675351" y="6656514"/>
                <a:ext cx="6953539" cy="1568250"/>
                <a:chOff x="-1" y="-714"/>
                <a:chExt cx="6001041" cy="2229664"/>
              </a:xfrm>
            </p:grpSpPr>
            <p:grpSp>
              <p:nvGrpSpPr>
                <p:cNvPr id="1276" name="Google Shape;1276;p50"/>
                <p:cNvGrpSpPr/>
                <p:nvPr/>
              </p:nvGrpSpPr>
              <p:grpSpPr>
                <a:xfrm>
                  <a:off x="2088173" y="-714"/>
                  <a:ext cx="3912867" cy="1030435"/>
                  <a:chOff x="-1" y="-714"/>
                  <a:chExt cx="3912866" cy="1030434"/>
                </a:xfrm>
              </p:grpSpPr>
              <p:grpSp>
                <p:nvGrpSpPr>
                  <p:cNvPr id="1277" name="Google Shape;1277;p50"/>
                  <p:cNvGrpSpPr/>
                  <p:nvPr/>
                </p:nvGrpSpPr>
                <p:grpSpPr>
                  <a:xfrm>
                    <a:off x="1108844" y="-714"/>
                    <a:ext cx="2804021" cy="1030434"/>
                    <a:chOff x="-1" y="-714"/>
                    <a:chExt cx="2804020" cy="1030433"/>
                  </a:xfrm>
                </p:grpSpPr>
                <p:sp>
                  <p:nvSpPr>
                    <p:cNvPr id="1278" name="Google Shape;1278;p50"/>
                    <p:cNvSpPr/>
                    <p:nvPr/>
                  </p:nvSpPr>
                  <p:spPr>
                    <a:xfrm>
                      <a:off x="-1" y="-714"/>
                      <a:ext cx="2300598" cy="1030433"/>
                    </a:xfrm>
                    <a:prstGeom prst="roundRect">
                      <a:avLst>
                        <a:gd name="adj" fmla="val 17206"/>
                      </a:avLst>
                    </a:prstGeom>
                    <a:solidFill>
                      <a:srgbClr val="FFFFFF"/>
                    </a:solidFill>
                    <a:ln w="25400" cap="flat" cmpd="sng">
                      <a:solidFill>
                        <a:srgbClr val="BABABA"/>
                      </a:solidFill>
                      <a:prstDash val="solid"/>
                      <a:round/>
                      <a:headEnd type="none" w="sm" len="sm"/>
                      <a:tailEnd type="none" w="sm" len="sm"/>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endParaRPr kumimoji="0" sz="900" b="1" i="0" u="none" strike="noStrike" kern="0" cap="small" spc="0" normalizeH="0" baseline="0" noProof="0">
                        <a:ln>
                          <a:noFill/>
                        </a:ln>
                        <a:solidFill>
                          <a:srgbClr val="000000"/>
                        </a:solidFill>
                        <a:effectLst/>
                        <a:uLnTx/>
                        <a:uFillTx/>
                        <a:latin typeface="Garamond"/>
                        <a:ea typeface="Garamond"/>
                        <a:cs typeface="Garamond"/>
                        <a:sym typeface="Garamond"/>
                      </a:endParaRPr>
                    </a:p>
                  </p:txBody>
                </p:sp>
                <p:sp>
                  <p:nvSpPr>
                    <p:cNvPr id="1279" name="Google Shape;1279;p50"/>
                    <p:cNvSpPr/>
                    <p:nvPr/>
                  </p:nvSpPr>
                  <p:spPr>
                    <a:xfrm>
                      <a:off x="51924" y="307024"/>
                      <a:ext cx="2752095" cy="416379"/>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17150" tIns="17150" rIns="17150" bIns="171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Garamond"/>
                        <a:buNone/>
                        <a:tabLst/>
                        <a:defRPr/>
                      </a:pPr>
                      <a:r>
                        <a:rPr kumimoji="0" lang="en" sz="900" b="1" i="0" u="none" strike="noStrike" kern="0" cap="small" spc="0" normalizeH="0" baseline="0" noProof="0" dirty="0">
                          <a:ln>
                            <a:noFill/>
                          </a:ln>
                          <a:solidFill>
                            <a:srgbClr val="000000"/>
                          </a:solidFill>
                          <a:effectLst/>
                          <a:uLnTx/>
                          <a:uFillTx/>
                          <a:latin typeface="Garamond"/>
                          <a:ea typeface="Garamond"/>
                          <a:cs typeface="Garamond"/>
                          <a:sym typeface="Garamond"/>
                        </a:rPr>
                        <a:t>198,527 (₦’BN)</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1280" name="Google Shape;1280;p50"/>
                  <p:cNvGrpSpPr/>
                  <p:nvPr/>
                </p:nvGrpSpPr>
                <p:grpSpPr>
                  <a:xfrm>
                    <a:off x="-1" y="10254"/>
                    <a:ext cx="1004617" cy="1009925"/>
                    <a:chOff x="0" y="0"/>
                    <a:chExt cx="1004615" cy="1009924"/>
                  </a:xfrm>
                </p:grpSpPr>
                <p:sp>
                  <p:nvSpPr>
                    <p:cNvPr id="1281" name="Google Shape;1281;p50"/>
                    <p:cNvSpPr/>
                    <p:nvPr/>
                  </p:nvSpPr>
                  <p:spPr>
                    <a:xfrm>
                      <a:off x="0" y="0"/>
                      <a:ext cx="1004615" cy="1009924"/>
                    </a:xfrm>
                    <a:prstGeom prst="roundRect">
                      <a:avLst>
                        <a:gd name="adj" fmla="val 6667"/>
                      </a:avLst>
                    </a:prstGeom>
                    <a:solidFill>
                      <a:srgbClr val="00B050"/>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282" name="Google Shape;1282;p50"/>
                    <p:cNvSpPr/>
                    <p:nvPr/>
                  </p:nvSpPr>
                  <p:spPr>
                    <a:xfrm>
                      <a:off x="166672" y="544685"/>
                      <a:ext cx="178122" cy="156842"/>
                    </a:xfrm>
                    <a:custGeom>
                      <a:avLst/>
                      <a:gdLst/>
                      <a:ahLst/>
                      <a:cxnLst/>
                      <a:rect l="l" t="t" r="r" b="b"/>
                      <a:pathLst>
                        <a:path w="21600" h="21600" extrusionOk="0">
                          <a:moveTo>
                            <a:pt x="19421" y="0"/>
                          </a:moveTo>
                          <a:lnTo>
                            <a:pt x="0" y="0"/>
                          </a:lnTo>
                          <a:cubicBezTo>
                            <a:pt x="956" y="7858"/>
                            <a:pt x="3651" y="15283"/>
                            <a:pt x="7856" y="21600"/>
                          </a:cubicBezTo>
                          <a:lnTo>
                            <a:pt x="21600" y="5992"/>
                          </a:lnTo>
                          <a:cubicBezTo>
                            <a:pt x="20644" y="4125"/>
                            <a:pt x="19899" y="2106"/>
                            <a:pt x="19421"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283" name="Google Shape;1283;p50"/>
                    <p:cNvSpPr/>
                    <p:nvPr/>
                  </p:nvSpPr>
                  <p:spPr>
                    <a:xfrm>
                      <a:off x="297661" y="654393"/>
                      <a:ext cx="157631" cy="178281"/>
                    </a:xfrm>
                    <a:custGeom>
                      <a:avLst/>
                      <a:gdLst/>
                      <a:ahLst/>
                      <a:cxnLst/>
                      <a:rect l="l" t="t" r="r" b="b"/>
                      <a:pathLst>
                        <a:path w="21600" h="21600" extrusionOk="0">
                          <a:moveTo>
                            <a:pt x="15509" y="0"/>
                          </a:moveTo>
                          <a:lnTo>
                            <a:pt x="0" y="13732"/>
                          </a:lnTo>
                          <a:cubicBezTo>
                            <a:pt x="6307" y="17952"/>
                            <a:pt x="13738" y="20664"/>
                            <a:pt x="21600" y="21600"/>
                          </a:cubicBezTo>
                          <a:lnTo>
                            <a:pt x="21600" y="2196"/>
                          </a:lnTo>
                          <a:cubicBezTo>
                            <a:pt x="19462" y="1700"/>
                            <a:pt x="17431" y="974"/>
                            <a:pt x="15509"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284" name="Google Shape;1284;p50"/>
                    <p:cNvSpPr/>
                    <p:nvPr/>
                  </p:nvSpPr>
                  <p:spPr>
                    <a:xfrm>
                      <a:off x="548133" y="164956"/>
                      <a:ext cx="286887" cy="287044"/>
                    </a:xfrm>
                    <a:custGeom>
                      <a:avLst/>
                      <a:gdLst/>
                      <a:ahLst/>
                      <a:cxnLst/>
                      <a:rect l="l" t="t" r="r" b="b"/>
                      <a:pathLst>
                        <a:path w="21600" h="21600" extrusionOk="0">
                          <a:moveTo>
                            <a:pt x="83" y="0"/>
                          </a:moveTo>
                          <a:cubicBezTo>
                            <a:pt x="47" y="4413"/>
                            <a:pt x="12" y="10094"/>
                            <a:pt x="0" y="12075"/>
                          </a:cubicBezTo>
                          <a:cubicBezTo>
                            <a:pt x="4640" y="13332"/>
                            <a:pt x="8260" y="16962"/>
                            <a:pt x="9506" y="21600"/>
                          </a:cubicBezTo>
                          <a:lnTo>
                            <a:pt x="21600" y="21576"/>
                          </a:lnTo>
                          <a:cubicBezTo>
                            <a:pt x="20010" y="10415"/>
                            <a:pt x="11251" y="1625"/>
                            <a:pt x="83"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285" name="Google Shape;1285;p50"/>
                    <p:cNvSpPr/>
                    <p:nvPr/>
                  </p:nvSpPr>
                  <p:spPr>
                    <a:xfrm>
                      <a:off x="350152" y="180718"/>
                      <a:ext cx="104036" cy="119800"/>
                    </a:xfrm>
                    <a:custGeom>
                      <a:avLst/>
                      <a:gdLst/>
                      <a:ahLst/>
                      <a:cxnLst/>
                      <a:rect l="l" t="t" r="r" b="b"/>
                      <a:pathLst>
                        <a:path w="21600" h="21600" extrusionOk="0">
                          <a:moveTo>
                            <a:pt x="7789" y="0"/>
                          </a:moveTo>
                          <a:cubicBezTo>
                            <a:pt x="5138" y="824"/>
                            <a:pt x="2520" y="1791"/>
                            <a:pt x="0" y="2899"/>
                          </a:cubicBezTo>
                          <a:lnTo>
                            <a:pt x="21535" y="21600"/>
                          </a:lnTo>
                          <a:lnTo>
                            <a:pt x="21600" y="11994"/>
                          </a:lnTo>
                          <a:lnTo>
                            <a:pt x="7789"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286" name="Google Shape;1286;p50"/>
                    <p:cNvSpPr/>
                    <p:nvPr/>
                  </p:nvSpPr>
                  <p:spPr>
                    <a:xfrm>
                      <a:off x="295297" y="209408"/>
                      <a:ext cx="149749" cy="134774"/>
                    </a:xfrm>
                    <a:custGeom>
                      <a:avLst/>
                      <a:gdLst/>
                      <a:ahLst/>
                      <a:cxnLst/>
                      <a:rect l="l" t="t" r="r" b="b"/>
                      <a:pathLst>
                        <a:path w="21600" h="21600" extrusionOk="0">
                          <a:moveTo>
                            <a:pt x="4593" y="0"/>
                          </a:moveTo>
                          <a:cubicBezTo>
                            <a:pt x="3001" y="1061"/>
                            <a:pt x="1478" y="2223"/>
                            <a:pt x="0" y="3486"/>
                          </a:cubicBezTo>
                          <a:lnTo>
                            <a:pt x="16302" y="21600"/>
                          </a:lnTo>
                          <a:cubicBezTo>
                            <a:pt x="17985" y="20488"/>
                            <a:pt x="19758" y="19579"/>
                            <a:pt x="21600" y="18897"/>
                          </a:cubicBezTo>
                          <a:lnTo>
                            <a:pt x="4593"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287" name="Google Shape;1287;p50"/>
                    <p:cNvSpPr/>
                    <p:nvPr/>
                  </p:nvSpPr>
                  <p:spPr>
                    <a:xfrm>
                      <a:off x="414937" y="164482"/>
                      <a:ext cx="39567" cy="47291"/>
                    </a:xfrm>
                    <a:custGeom>
                      <a:avLst/>
                      <a:gdLst/>
                      <a:ahLst/>
                      <a:cxnLst/>
                      <a:rect l="l" t="t" r="r" b="b"/>
                      <a:pathLst>
                        <a:path w="21600" h="21600" extrusionOk="0">
                          <a:moveTo>
                            <a:pt x="0" y="3600"/>
                          </a:moveTo>
                          <a:lnTo>
                            <a:pt x="21514" y="21600"/>
                          </a:lnTo>
                          <a:lnTo>
                            <a:pt x="21600" y="0"/>
                          </a:lnTo>
                          <a:cubicBezTo>
                            <a:pt x="14285" y="864"/>
                            <a:pt x="7143" y="2016"/>
                            <a:pt x="0" y="360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288" name="Google Shape;1288;p50"/>
                    <p:cNvSpPr/>
                    <p:nvPr/>
                  </p:nvSpPr>
                  <p:spPr>
                    <a:xfrm>
                      <a:off x="249270" y="247396"/>
                      <a:ext cx="138400" cy="138401"/>
                    </a:xfrm>
                    <a:custGeom>
                      <a:avLst/>
                      <a:gdLst/>
                      <a:ahLst/>
                      <a:cxnLst/>
                      <a:rect l="l" t="t" r="r" b="b"/>
                      <a:pathLst>
                        <a:path w="21600" h="21600" extrusionOk="0">
                          <a:moveTo>
                            <a:pt x="4182" y="0"/>
                          </a:moveTo>
                          <a:cubicBezTo>
                            <a:pt x="3469" y="640"/>
                            <a:pt x="2755" y="1304"/>
                            <a:pt x="2067" y="1993"/>
                          </a:cubicBezTo>
                          <a:cubicBezTo>
                            <a:pt x="1353" y="2706"/>
                            <a:pt x="664" y="3444"/>
                            <a:pt x="0" y="4182"/>
                          </a:cubicBezTo>
                          <a:lnTo>
                            <a:pt x="17418" y="21600"/>
                          </a:lnTo>
                          <a:cubicBezTo>
                            <a:pt x="18672" y="20075"/>
                            <a:pt x="20050" y="18672"/>
                            <a:pt x="21600" y="17418"/>
                          </a:cubicBezTo>
                          <a:lnTo>
                            <a:pt x="4182"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289" name="Google Shape;1289;p50"/>
                    <p:cNvSpPr/>
                    <p:nvPr/>
                  </p:nvSpPr>
                  <p:spPr>
                    <a:xfrm>
                      <a:off x="166830" y="413063"/>
                      <a:ext cx="44611" cy="37045"/>
                    </a:xfrm>
                    <a:custGeom>
                      <a:avLst/>
                      <a:gdLst/>
                      <a:ahLst/>
                      <a:cxnLst/>
                      <a:rect l="l" t="t" r="r" b="b"/>
                      <a:pathLst>
                        <a:path w="21600" h="21600" extrusionOk="0">
                          <a:moveTo>
                            <a:pt x="3664" y="0"/>
                          </a:moveTo>
                          <a:cubicBezTo>
                            <a:pt x="2137" y="7077"/>
                            <a:pt x="916" y="14339"/>
                            <a:pt x="0" y="21600"/>
                          </a:cubicBezTo>
                          <a:lnTo>
                            <a:pt x="21600" y="21600"/>
                          </a:lnTo>
                          <a:lnTo>
                            <a:pt x="3664"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290" name="Google Shape;1290;p50"/>
                    <p:cNvSpPr/>
                    <p:nvPr/>
                  </p:nvSpPr>
                  <p:spPr>
                    <a:xfrm>
                      <a:off x="182908" y="348436"/>
                      <a:ext cx="117751" cy="101673"/>
                    </a:xfrm>
                    <a:custGeom>
                      <a:avLst/>
                      <a:gdLst/>
                      <a:ahLst/>
                      <a:cxnLst/>
                      <a:rect l="l" t="t" r="r" b="b"/>
                      <a:pathLst>
                        <a:path w="21600" h="21600" extrusionOk="0">
                          <a:moveTo>
                            <a:pt x="2920" y="0"/>
                          </a:moveTo>
                          <a:cubicBezTo>
                            <a:pt x="1793" y="2579"/>
                            <a:pt x="839" y="5224"/>
                            <a:pt x="0" y="7937"/>
                          </a:cubicBezTo>
                          <a:lnTo>
                            <a:pt x="11798" y="21600"/>
                          </a:lnTo>
                          <a:lnTo>
                            <a:pt x="21600" y="21600"/>
                          </a:lnTo>
                          <a:lnTo>
                            <a:pt x="2920"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291" name="Google Shape;1291;p50"/>
                    <p:cNvSpPr/>
                    <p:nvPr/>
                  </p:nvSpPr>
                  <p:spPr>
                    <a:xfrm>
                      <a:off x="211596" y="293739"/>
                      <a:ext cx="134617" cy="149750"/>
                    </a:xfrm>
                    <a:custGeom>
                      <a:avLst/>
                      <a:gdLst/>
                      <a:ahLst/>
                      <a:cxnLst/>
                      <a:rect l="l" t="t" r="r" b="b"/>
                      <a:pathLst>
                        <a:path w="21600" h="21600" extrusionOk="0">
                          <a:moveTo>
                            <a:pt x="3465" y="0"/>
                          </a:moveTo>
                          <a:cubicBezTo>
                            <a:pt x="2200" y="1478"/>
                            <a:pt x="1062" y="3001"/>
                            <a:pt x="0" y="4593"/>
                          </a:cubicBezTo>
                          <a:lnTo>
                            <a:pt x="18919" y="21600"/>
                          </a:lnTo>
                          <a:cubicBezTo>
                            <a:pt x="19577" y="19736"/>
                            <a:pt x="20487" y="17962"/>
                            <a:pt x="21600" y="16302"/>
                          </a:cubicBezTo>
                          <a:lnTo>
                            <a:pt x="3465"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292" name="Google Shape;1292;p50"/>
                    <p:cNvSpPr/>
                    <p:nvPr/>
                  </p:nvSpPr>
                  <p:spPr>
                    <a:xfrm>
                      <a:off x="622376" y="591869"/>
                      <a:ext cx="174969" cy="33313"/>
                    </a:xfrm>
                    <a:prstGeom prst="rect">
                      <a:avLst/>
                    </a:pr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293" name="Google Shape;1293;p50"/>
                    <p:cNvSpPr/>
                    <p:nvPr/>
                  </p:nvSpPr>
                  <p:spPr>
                    <a:xfrm>
                      <a:off x="578240" y="554141"/>
                      <a:ext cx="261666" cy="291615"/>
                    </a:xfrm>
                    <a:custGeom>
                      <a:avLst/>
                      <a:gdLst/>
                      <a:ahLst/>
                      <a:cxnLst/>
                      <a:rect l="l" t="t" r="r" b="b"/>
                      <a:pathLst>
                        <a:path w="21600" h="21600" extrusionOk="0">
                          <a:moveTo>
                            <a:pt x="18737" y="0"/>
                          </a:moveTo>
                          <a:lnTo>
                            <a:pt x="2863" y="0"/>
                          </a:lnTo>
                          <a:cubicBezTo>
                            <a:pt x="1275" y="0"/>
                            <a:pt x="0" y="1144"/>
                            <a:pt x="0" y="2569"/>
                          </a:cubicBezTo>
                          <a:lnTo>
                            <a:pt x="0" y="19031"/>
                          </a:lnTo>
                          <a:cubicBezTo>
                            <a:pt x="0" y="20456"/>
                            <a:pt x="1275" y="21600"/>
                            <a:pt x="2863" y="21600"/>
                          </a:cubicBezTo>
                          <a:lnTo>
                            <a:pt x="18737" y="21600"/>
                          </a:lnTo>
                          <a:cubicBezTo>
                            <a:pt x="20325" y="21600"/>
                            <a:pt x="21600" y="20456"/>
                            <a:pt x="21600" y="19031"/>
                          </a:cubicBezTo>
                          <a:lnTo>
                            <a:pt x="21600" y="2569"/>
                          </a:lnTo>
                          <a:cubicBezTo>
                            <a:pt x="21600" y="1144"/>
                            <a:pt x="20325" y="0"/>
                            <a:pt x="18737" y="0"/>
                          </a:cubicBezTo>
                          <a:close/>
                          <a:moveTo>
                            <a:pt x="5595" y="19849"/>
                          </a:moveTo>
                          <a:lnTo>
                            <a:pt x="2537" y="19849"/>
                          </a:lnTo>
                          <a:cubicBezTo>
                            <a:pt x="1965" y="19849"/>
                            <a:pt x="1496" y="19428"/>
                            <a:pt x="1496" y="18915"/>
                          </a:cubicBezTo>
                          <a:cubicBezTo>
                            <a:pt x="1496" y="18401"/>
                            <a:pt x="1965" y="17981"/>
                            <a:pt x="2537" y="17981"/>
                          </a:cubicBezTo>
                          <a:lnTo>
                            <a:pt x="5595" y="17981"/>
                          </a:lnTo>
                          <a:cubicBezTo>
                            <a:pt x="6168" y="17981"/>
                            <a:pt x="6636" y="18401"/>
                            <a:pt x="6636" y="18915"/>
                          </a:cubicBezTo>
                          <a:cubicBezTo>
                            <a:pt x="6636" y="19428"/>
                            <a:pt x="6181" y="19849"/>
                            <a:pt x="5595" y="19849"/>
                          </a:cubicBezTo>
                          <a:close/>
                          <a:moveTo>
                            <a:pt x="5595" y="15178"/>
                          </a:moveTo>
                          <a:lnTo>
                            <a:pt x="2537" y="15178"/>
                          </a:lnTo>
                          <a:cubicBezTo>
                            <a:pt x="1965" y="15178"/>
                            <a:pt x="1496" y="14758"/>
                            <a:pt x="1496" y="14244"/>
                          </a:cubicBezTo>
                          <a:cubicBezTo>
                            <a:pt x="1496" y="13731"/>
                            <a:pt x="1965" y="13310"/>
                            <a:pt x="2537" y="13310"/>
                          </a:cubicBezTo>
                          <a:lnTo>
                            <a:pt x="5595" y="13310"/>
                          </a:lnTo>
                          <a:cubicBezTo>
                            <a:pt x="6168" y="13310"/>
                            <a:pt x="6636" y="13731"/>
                            <a:pt x="6636" y="14244"/>
                          </a:cubicBezTo>
                          <a:cubicBezTo>
                            <a:pt x="6636" y="14758"/>
                            <a:pt x="6181" y="15178"/>
                            <a:pt x="5595" y="15178"/>
                          </a:cubicBezTo>
                          <a:close/>
                          <a:moveTo>
                            <a:pt x="5595" y="10391"/>
                          </a:moveTo>
                          <a:lnTo>
                            <a:pt x="2537" y="10391"/>
                          </a:lnTo>
                          <a:cubicBezTo>
                            <a:pt x="1965" y="10391"/>
                            <a:pt x="1496" y="9971"/>
                            <a:pt x="1496" y="9457"/>
                          </a:cubicBezTo>
                          <a:cubicBezTo>
                            <a:pt x="1496" y="8944"/>
                            <a:pt x="1965" y="8523"/>
                            <a:pt x="2537" y="8523"/>
                          </a:cubicBezTo>
                          <a:lnTo>
                            <a:pt x="5595" y="8523"/>
                          </a:lnTo>
                          <a:cubicBezTo>
                            <a:pt x="6168" y="8523"/>
                            <a:pt x="6636" y="8944"/>
                            <a:pt x="6636" y="9457"/>
                          </a:cubicBezTo>
                          <a:cubicBezTo>
                            <a:pt x="6636" y="9971"/>
                            <a:pt x="6181" y="10391"/>
                            <a:pt x="5595" y="10391"/>
                          </a:cubicBezTo>
                          <a:close/>
                          <a:moveTo>
                            <a:pt x="12309" y="19849"/>
                          </a:moveTo>
                          <a:lnTo>
                            <a:pt x="9252" y="19849"/>
                          </a:lnTo>
                          <a:cubicBezTo>
                            <a:pt x="8679" y="19849"/>
                            <a:pt x="8211" y="19428"/>
                            <a:pt x="8211" y="18915"/>
                          </a:cubicBezTo>
                          <a:cubicBezTo>
                            <a:pt x="8211" y="18401"/>
                            <a:pt x="8679" y="17981"/>
                            <a:pt x="9252" y="17981"/>
                          </a:cubicBezTo>
                          <a:lnTo>
                            <a:pt x="12309" y="17981"/>
                          </a:lnTo>
                          <a:cubicBezTo>
                            <a:pt x="12882" y="17981"/>
                            <a:pt x="13350" y="18401"/>
                            <a:pt x="13350" y="18915"/>
                          </a:cubicBezTo>
                          <a:cubicBezTo>
                            <a:pt x="13350" y="19428"/>
                            <a:pt x="12882" y="19849"/>
                            <a:pt x="12309" y="19849"/>
                          </a:cubicBezTo>
                          <a:close/>
                          <a:moveTo>
                            <a:pt x="12309" y="15178"/>
                          </a:moveTo>
                          <a:lnTo>
                            <a:pt x="9252" y="15178"/>
                          </a:lnTo>
                          <a:cubicBezTo>
                            <a:pt x="8679" y="15178"/>
                            <a:pt x="8211" y="14758"/>
                            <a:pt x="8211" y="14244"/>
                          </a:cubicBezTo>
                          <a:cubicBezTo>
                            <a:pt x="8211" y="13731"/>
                            <a:pt x="8679" y="13310"/>
                            <a:pt x="9252" y="13310"/>
                          </a:cubicBezTo>
                          <a:lnTo>
                            <a:pt x="12309" y="13310"/>
                          </a:lnTo>
                          <a:cubicBezTo>
                            <a:pt x="12882" y="13310"/>
                            <a:pt x="13350" y="13731"/>
                            <a:pt x="13350" y="14244"/>
                          </a:cubicBezTo>
                          <a:cubicBezTo>
                            <a:pt x="13350" y="14758"/>
                            <a:pt x="12882" y="15178"/>
                            <a:pt x="12309" y="15178"/>
                          </a:cubicBezTo>
                          <a:close/>
                          <a:moveTo>
                            <a:pt x="12309" y="10391"/>
                          </a:moveTo>
                          <a:lnTo>
                            <a:pt x="9252" y="10391"/>
                          </a:lnTo>
                          <a:cubicBezTo>
                            <a:pt x="8679" y="10391"/>
                            <a:pt x="8211" y="9971"/>
                            <a:pt x="8211" y="9457"/>
                          </a:cubicBezTo>
                          <a:cubicBezTo>
                            <a:pt x="8211" y="8944"/>
                            <a:pt x="8679" y="8523"/>
                            <a:pt x="9252" y="8523"/>
                          </a:cubicBezTo>
                          <a:lnTo>
                            <a:pt x="12309" y="8523"/>
                          </a:lnTo>
                          <a:cubicBezTo>
                            <a:pt x="12882" y="8523"/>
                            <a:pt x="13350" y="8944"/>
                            <a:pt x="13350" y="9457"/>
                          </a:cubicBezTo>
                          <a:cubicBezTo>
                            <a:pt x="13350" y="9971"/>
                            <a:pt x="12882" y="10391"/>
                            <a:pt x="12309" y="10391"/>
                          </a:cubicBezTo>
                          <a:close/>
                          <a:moveTo>
                            <a:pt x="19037" y="19849"/>
                          </a:moveTo>
                          <a:lnTo>
                            <a:pt x="15979" y="19849"/>
                          </a:lnTo>
                          <a:cubicBezTo>
                            <a:pt x="15406" y="19849"/>
                            <a:pt x="14938" y="19428"/>
                            <a:pt x="14938" y="18915"/>
                          </a:cubicBezTo>
                          <a:cubicBezTo>
                            <a:pt x="14938" y="18401"/>
                            <a:pt x="15406" y="17981"/>
                            <a:pt x="15979" y="17981"/>
                          </a:cubicBezTo>
                          <a:lnTo>
                            <a:pt x="19037" y="17981"/>
                          </a:lnTo>
                          <a:cubicBezTo>
                            <a:pt x="19609" y="17981"/>
                            <a:pt x="20078" y="18401"/>
                            <a:pt x="20078" y="18915"/>
                          </a:cubicBezTo>
                          <a:cubicBezTo>
                            <a:pt x="20078" y="19428"/>
                            <a:pt x="19609" y="19849"/>
                            <a:pt x="19037" y="19849"/>
                          </a:cubicBezTo>
                          <a:close/>
                          <a:moveTo>
                            <a:pt x="19037" y="15178"/>
                          </a:moveTo>
                          <a:lnTo>
                            <a:pt x="15979" y="15178"/>
                          </a:lnTo>
                          <a:cubicBezTo>
                            <a:pt x="15406" y="15178"/>
                            <a:pt x="14938" y="14758"/>
                            <a:pt x="14938" y="14244"/>
                          </a:cubicBezTo>
                          <a:cubicBezTo>
                            <a:pt x="14938" y="13731"/>
                            <a:pt x="15406" y="13310"/>
                            <a:pt x="15979" y="13310"/>
                          </a:cubicBezTo>
                          <a:lnTo>
                            <a:pt x="19037" y="13310"/>
                          </a:lnTo>
                          <a:cubicBezTo>
                            <a:pt x="19609" y="13310"/>
                            <a:pt x="20078" y="13731"/>
                            <a:pt x="20078" y="14244"/>
                          </a:cubicBezTo>
                          <a:cubicBezTo>
                            <a:pt x="20078" y="14758"/>
                            <a:pt x="19609" y="15178"/>
                            <a:pt x="19037" y="15178"/>
                          </a:cubicBezTo>
                          <a:close/>
                          <a:moveTo>
                            <a:pt x="19037" y="10391"/>
                          </a:moveTo>
                          <a:lnTo>
                            <a:pt x="15979" y="10391"/>
                          </a:lnTo>
                          <a:cubicBezTo>
                            <a:pt x="15406" y="10391"/>
                            <a:pt x="14938" y="9971"/>
                            <a:pt x="14938" y="9457"/>
                          </a:cubicBezTo>
                          <a:cubicBezTo>
                            <a:pt x="14938" y="8944"/>
                            <a:pt x="15406" y="8523"/>
                            <a:pt x="15979" y="8523"/>
                          </a:cubicBezTo>
                          <a:lnTo>
                            <a:pt x="19037" y="8523"/>
                          </a:lnTo>
                          <a:cubicBezTo>
                            <a:pt x="19609" y="8523"/>
                            <a:pt x="20078" y="8944"/>
                            <a:pt x="20078" y="9457"/>
                          </a:cubicBezTo>
                          <a:cubicBezTo>
                            <a:pt x="20078" y="9971"/>
                            <a:pt x="19609" y="10391"/>
                            <a:pt x="19037" y="10391"/>
                          </a:cubicBezTo>
                          <a:close/>
                          <a:moveTo>
                            <a:pt x="20169" y="5838"/>
                          </a:moveTo>
                          <a:cubicBezTo>
                            <a:pt x="20169" y="6352"/>
                            <a:pt x="19700" y="6772"/>
                            <a:pt x="19128" y="6772"/>
                          </a:cubicBezTo>
                          <a:lnTo>
                            <a:pt x="2602" y="6772"/>
                          </a:lnTo>
                          <a:cubicBezTo>
                            <a:pt x="2030" y="6772"/>
                            <a:pt x="1561" y="6352"/>
                            <a:pt x="1561" y="5838"/>
                          </a:cubicBezTo>
                          <a:lnTo>
                            <a:pt x="1561" y="2218"/>
                          </a:lnTo>
                          <a:cubicBezTo>
                            <a:pt x="1561" y="1705"/>
                            <a:pt x="2030" y="1284"/>
                            <a:pt x="2602" y="1284"/>
                          </a:cubicBezTo>
                          <a:lnTo>
                            <a:pt x="19128" y="1284"/>
                          </a:lnTo>
                          <a:cubicBezTo>
                            <a:pt x="19700" y="1284"/>
                            <a:pt x="20169" y="1705"/>
                            <a:pt x="20169" y="2218"/>
                          </a:cubicBezTo>
                          <a:lnTo>
                            <a:pt x="20169" y="5838"/>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grpSp>
            </p:grpSp>
            <p:grpSp>
              <p:nvGrpSpPr>
                <p:cNvPr id="1294" name="Google Shape;1294;p50"/>
                <p:cNvGrpSpPr/>
                <p:nvPr/>
              </p:nvGrpSpPr>
              <p:grpSpPr>
                <a:xfrm>
                  <a:off x="2088173" y="1198515"/>
                  <a:ext cx="3694192" cy="1030435"/>
                  <a:chOff x="-1" y="-3"/>
                  <a:chExt cx="3694191" cy="1030434"/>
                </a:xfrm>
              </p:grpSpPr>
              <p:grpSp>
                <p:nvGrpSpPr>
                  <p:cNvPr id="1295" name="Google Shape;1295;p50"/>
                  <p:cNvGrpSpPr/>
                  <p:nvPr/>
                </p:nvGrpSpPr>
                <p:grpSpPr>
                  <a:xfrm>
                    <a:off x="1108843" y="-3"/>
                    <a:ext cx="2585347" cy="1030434"/>
                    <a:chOff x="-2" y="-3"/>
                    <a:chExt cx="2585346" cy="1030433"/>
                  </a:xfrm>
                </p:grpSpPr>
                <p:sp>
                  <p:nvSpPr>
                    <p:cNvPr id="1296" name="Google Shape;1296;p50"/>
                    <p:cNvSpPr/>
                    <p:nvPr/>
                  </p:nvSpPr>
                  <p:spPr>
                    <a:xfrm>
                      <a:off x="-2" y="-3"/>
                      <a:ext cx="2300601" cy="1030433"/>
                    </a:xfrm>
                    <a:prstGeom prst="roundRect">
                      <a:avLst>
                        <a:gd name="adj" fmla="val 17206"/>
                      </a:avLst>
                    </a:prstGeom>
                    <a:solidFill>
                      <a:srgbClr val="00B050"/>
                    </a:solidFill>
                    <a:ln w="9525" cap="flat" cmpd="sng">
                      <a:solidFill>
                        <a:srgbClr val="BABABA"/>
                      </a:solidFill>
                      <a:prstDash val="solid"/>
                      <a:round/>
                      <a:headEnd type="none" w="sm" len="sm"/>
                      <a:tailEnd type="none" w="sm" len="sm"/>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Garamond"/>
                        <a:buNone/>
                        <a:tabLst/>
                        <a:defRPr/>
                      </a:pPr>
                      <a:r>
                        <a:rPr kumimoji="0" lang="en" sz="900" b="1" i="0" u="none" strike="noStrike" kern="0" cap="small" spc="0" normalizeH="0" baseline="0" noProof="0" dirty="0">
                          <a:ln>
                            <a:noFill/>
                          </a:ln>
                          <a:solidFill>
                            <a:srgbClr val="000000"/>
                          </a:solidFill>
                          <a:effectLst/>
                          <a:uLnTx/>
                          <a:uFillTx/>
                          <a:latin typeface="Garamond"/>
                          <a:ea typeface="Garamond"/>
                          <a:cs typeface="Garamond"/>
                          <a:sym typeface="Garamond"/>
                        </a:rPr>
                        <a:t>203,490 (₦’BN)</a:t>
                      </a:r>
                      <a:endParaRPr kumimoji="0" sz="900" b="1" i="0" u="none" strike="noStrike" kern="0" cap="small" spc="0" normalizeH="0" baseline="0" noProof="0" dirty="0">
                        <a:ln>
                          <a:noFill/>
                        </a:ln>
                        <a:solidFill>
                          <a:srgbClr val="000000"/>
                        </a:solidFill>
                        <a:effectLst/>
                        <a:uLnTx/>
                        <a:uFillTx/>
                        <a:latin typeface="Garamond"/>
                        <a:ea typeface="Garamond"/>
                        <a:cs typeface="Garamond"/>
                        <a:sym typeface="Garamond"/>
                      </a:endParaRPr>
                    </a:p>
                  </p:txBody>
                </p:sp>
                <p:sp>
                  <p:nvSpPr>
                    <p:cNvPr id="1297" name="Google Shape;1297;p50"/>
                    <p:cNvSpPr/>
                    <p:nvPr/>
                  </p:nvSpPr>
                  <p:spPr>
                    <a:xfrm>
                      <a:off x="51927" y="307027"/>
                      <a:ext cx="2533417" cy="416379"/>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17150" tIns="17150" rIns="17150" bIns="171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endParaRPr kumimoji="0" sz="900" b="1" i="0" u="none" strike="noStrike" kern="0" cap="small" spc="0" normalizeH="0" baseline="0" noProof="0">
                        <a:ln>
                          <a:noFill/>
                        </a:ln>
                        <a:solidFill>
                          <a:srgbClr val="000000"/>
                        </a:solidFill>
                        <a:effectLst/>
                        <a:uLnTx/>
                        <a:uFillTx/>
                        <a:latin typeface="Garamond"/>
                        <a:ea typeface="Garamond"/>
                        <a:cs typeface="Garamond"/>
                        <a:sym typeface="Garamond"/>
                      </a:endParaRPr>
                    </a:p>
                  </p:txBody>
                </p:sp>
              </p:grpSp>
              <p:grpSp>
                <p:nvGrpSpPr>
                  <p:cNvPr id="1298" name="Google Shape;1298;p50"/>
                  <p:cNvGrpSpPr/>
                  <p:nvPr/>
                </p:nvGrpSpPr>
                <p:grpSpPr>
                  <a:xfrm>
                    <a:off x="-1" y="10255"/>
                    <a:ext cx="1004617" cy="1009925"/>
                    <a:chOff x="0" y="0"/>
                    <a:chExt cx="1004615" cy="1009924"/>
                  </a:xfrm>
                </p:grpSpPr>
                <p:sp>
                  <p:nvSpPr>
                    <p:cNvPr id="1299" name="Google Shape;1299;p50"/>
                    <p:cNvSpPr/>
                    <p:nvPr/>
                  </p:nvSpPr>
                  <p:spPr>
                    <a:xfrm>
                      <a:off x="0" y="0"/>
                      <a:ext cx="1004615" cy="1009924"/>
                    </a:xfrm>
                    <a:prstGeom prst="roundRect">
                      <a:avLst>
                        <a:gd name="adj" fmla="val 6667"/>
                      </a:avLst>
                    </a:prstGeom>
                    <a:solidFill>
                      <a:srgbClr val="8A6705"/>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300" name="Google Shape;1300;p50"/>
                    <p:cNvSpPr/>
                    <p:nvPr/>
                  </p:nvSpPr>
                  <p:spPr>
                    <a:xfrm>
                      <a:off x="166672" y="544685"/>
                      <a:ext cx="178122" cy="156842"/>
                    </a:xfrm>
                    <a:custGeom>
                      <a:avLst/>
                      <a:gdLst/>
                      <a:ahLst/>
                      <a:cxnLst/>
                      <a:rect l="l" t="t" r="r" b="b"/>
                      <a:pathLst>
                        <a:path w="21600" h="21600" extrusionOk="0">
                          <a:moveTo>
                            <a:pt x="19421" y="0"/>
                          </a:moveTo>
                          <a:lnTo>
                            <a:pt x="0" y="0"/>
                          </a:lnTo>
                          <a:cubicBezTo>
                            <a:pt x="956" y="7858"/>
                            <a:pt x="3651" y="15283"/>
                            <a:pt x="7856" y="21600"/>
                          </a:cubicBezTo>
                          <a:lnTo>
                            <a:pt x="21600" y="5992"/>
                          </a:lnTo>
                          <a:cubicBezTo>
                            <a:pt x="20644" y="4125"/>
                            <a:pt x="19899" y="2106"/>
                            <a:pt x="19421"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301" name="Google Shape;1301;p50"/>
                    <p:cNvSpPr/>
                    <p:nvPr/>
                  </p:nvSpPr>
                  <p:spPr>
                    <a:xfrm>
                      <a:off x="297661" y="654393"/>
                      <a:ext cx="157631" cy="178281"/>
                    </a:xfrm>
                    <a:custGeom>
                      <a:avLst/>
                      <a:gdLst/>
                      <a:ahLst/>
                      <a:cxnLst/>
                      <a:rect l="l" t="t" r="r" b="b"/>
                      <a:pathLst>
                        <a:path w="21600" h="21600" extrusionOk="0">
                          <a:moveTo>
                            <a:pt x="15509" y="0"/>
                          </a:moveTo>
                          <a:lnTo>
                            <a:pt x="0" y="13732"/>
                          </a:lnTo>
                          <a:cubicBezTo>
                            <a:pt x="6307" y="17952"/>
                            <a:pt x="13738" y="20664"/>
                            <a:pt x="21600" y="21600"/>
                          </a:cubicBezTo>
                          <a:lnTo>
                            <a:pt x="21600" y="2196"/>
                          </a:lnTo>
                          <a:cubicBezTo>
                            <a:pt x="19462" y="1700"/>
                            <a:pt x="17431" y="974"/>
                            <a:pt x="15509"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302" name="Google Shape;1302;p50"/>
                    <p:cNvSpPr/>
                    <p:nvPr/>
                  </p:nvSpPr>
                  <p:spPr>
                    <a:xfrm>
                      <a:off x="548133" y="164956"/>
                      <a:ext cx="286887" cy="287044"/>
                    </a:xfrm>
                    <a:custGeom>
                      <a:avLst/>
                      <a:gdLst/>
                      <a:ahLst/>
                      <a:cxnLst/>
                      <a:rect l="l" t="t" r="r" b="b"/>
                      <a:pathLst>
                        <a:path w="21600" h="21600" extrusionOk="0">
                          <a:moveTo>
                            <a:pt x="83" y="0"/>
                          </a:moveTo>
                          <a:cubicBezTo>
                            <a:pt x="47" y="4413"/>
                            <a:pt x="12" y="10094"/>
                            <a:pt x="0" y="12075"/>
                          </a:cubicBezTo>
                          <a:cubicBezTo>
                            <a:pt x="4640" y="13332"/>
                            <a:pt x="8260" y="16962"/>
                            <a:pt x="9506" y="21600"/>
                          </a:cubicBezTo>
                          <a:lnTo>
                            <a:pt x="21600" y="21576"/>
                          </a:lnTo>
                          <a:cubicBezTo>
                            <a:pt x="20010" y="10415"/>
                            <a:pt x="11251" y="1625"/>
                            <a:pt x="83"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303" name="Google Shape;1303;p50"/>
                    <p:cNvSpPr/>
                    <p:nvPr/>
                  </p:nvSpPr>
                  <p:spPr>
                    <a:xfrm>
                      <a:off x="350152" y="180718"/>
                      <a:ext cx="104036" cy="119800"/>
                    </a:xfrm>
                    <a:custGeom>
                      <a:avLst/>
                      <a:gdLst/>
                      <a:ahLst/>
                      <a:cxnLst/>
                      <a:rect l="l" t="t" r="r" b="b"/>
                      <a:pathLst>
                        <a:path w="21600" h="21600" extrusionOk="0">
                          <a:moveTo>
                            <a:pt x="7789" y="0"/>
                          </a:moveTo>
                          <a:cubicBezTo>
                            <a:pt x="5138" y="824"/>
                            <a:pt x="2520" y="1791"/>
                            <a:pt x="0" y="2899"/>
                          </a:cubicBezTo>
                          <a:lnTo>
                            <a:pt x="21535" y="21600"/>
                          </a:lnTo>
                          <a:lnTo>
                            <a:pt x="21600" y="11994"/>
                          </a:lnTo>
                          <a:lnTo>
                            <a:pt x="7789"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304" name="Google Shape;1304;p50"/>
                    <p:cNvSpPr/>
                    <p:nvPr/>
                  </p:nvSpPr>
                  <p:spPr>
                    <a:xfrm>
                      <a:off x="295297" y="209408"/>
                      <a:ext cx="149749" cy="134774"/>
                    </a:xfrm>
                    <a:custGeom>
                      <a:avLst/>
                      <a:gdLst/>
                      <a:ahLst/>
                      <a:cxnLst/>
                      <a:rect l="l" t="t" r="r" b="b"/>
                      <a:pathLst>
                        <a:path w="21600" h="21600" extrusionOk="0">
                          <a:moveTo>
                            <a:pt x="4593" y="0"/>
                          </a:moveTo>
                          <a:cubicBezTo>
                            <a:pt x="3001" y="1061"/>
                            <a:pt x="1478" y="2223"/>
                            <a:pt x="0" y="3486"/>
                          </a:cubicBezTo>
                          <a:lnTo>
                            <a:pt x="16302" y="21600"/>
                          </a:lnTo>
                          <a:cubicBezTo>
                            <a:pt x="17985" y="20488"/>
                            <a:pt x="19758" y="19579"/>
                            <a:pt x="21600" y="18897"/>
                          </a:cubicBezTo>
                          <a:lnTo>
                            <a:pt x="4593"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305" name="Google Shape;1305;p50"/>
                    <p:cNvSpPr/>
                    <p:nvPr/>
                  </p:nvSpPr>
                  <p:spPr>
                    <a:xfrm>
                      <a:off x="414937" y="164482"/>
                      <a:ext cx="39567" cy="47291"/>
                    </a:xfrm>
                    <a:custGeom>
                      <a:avLst/>
                      <a:gdLst/>
                      <a:ahLst/>
                      <a:cxnLst/>
                      <a:rect l="l" t="t" r="r" b="b"/>
                      <a:pathLst>
                        <a:path w="21600" h="21600" extrusionOk="0">
                          <a:moveTo>
                            <a:pt x="0" y="3600"/>
                          </a:moveTo>
                          <a:lnTo>
                            <a:pt x="21514" y="21600"/>
                          </a:lnTo>
                          <a:lnTo>
                            <a:pt x="21600" y="0"/>
                          </a:lnTo>
                          <a:cubicBezTo>
                            <a:pt x="14285" y="864"/>
                            <a:pt x="7143" y="2016"/>
                            <a:pt x="0" y="360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306" name="Google Shape;1306;p50"/>
                    <p:cNvSpPr/>
                    <p:nvPr/>
                  </p:nvSpPr>
                  <p:spPr>
                    <a:xfrm>
                      <a:off x="249270" y="247396"/>
                      <a:ext cx="138400" cy="138401"/>
                    </a:xfrm>
                    <a:custGeom>
                      <a:avLst/>
                      <a:gdLst/>
                      <a:ahLst/>
                      <a:cxnLst/>
                      <a:rect l="l" t="t" r="r" b="b"/>
                      <a:pathLst>
                        <a:path w="21600" h="21600" extrusionOk="0">
                          <a:moveTo>
                            <a:pt x="4182" y="0"/>
                          </a:moveTo>
                          <a:cubicBezTo>
                            <a:pt x="3469" y="640"/>
                            <a:pt x="2755" y="1304"/>
                            <a:pt x="2067" y="1993"/>
                          </a:cubicBezTo>
                          <a:cubicBezTo>
                            <a:pt x="1353" y="2706"/>
                            <a:pt x="664" y="3444"/>
                            <a:pt x="0" y="4182"/>
                          </a:cubicBezTo>
                          <a:lnTo>
                            <a:pt x="17418" y="21600"/>
                          </a:lnTo>
                          <a:cubicBezTo>
                            <a:pt x="18672" y="20075"/>
                            <a:pt x="20050" y="18672"/>
                            <a:pt x="21600" y="17418"/>
                          </a:cubicBezTo>
                          <a:lnTo>
                            <a:pt x="4182"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307" name="Google Shape;1307;p50"/>
                    <p:cNvSpPr/>
                    <p:nvPr/>
                  </p:nvSpPr>
                  <p:spPr>
                    <a:xfrm>
                      <a:off x="166830" y="413063"/>
                      <a:ext cx="44611" cy="37045"/>
                    </a:xfrm>
                    <a:custGeom>
                      <a:avLst/>
                      <a:gdLst/>
                      <a:ahLst/>
                      <a:cxnLst/>
                      <a:rect l="l" t="t" r="r" b="b"/>
                      <a:pathLst>
                        <a:path w="21600" h="21600" extrusionOk="0">
                          <a:moveTo>
                            <a:pt x="3664" y="0"/>
                          </a:moveTo>
                          <a:cubicBezTo>
                            <a:pt x="2137" y="7077"/>
                            <a:pt x="916" y="14339"/>
                            <a:pt x="0" y="21600"/>
                          </a:cubicBezTo>
                          <a:lnTo>
                            <a:pt x="21600" y="21600"/>
                          </a:lnTo>
                          <a:lnTo>
                            <a:pt x="3664"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308" name="Google Shape;1308;p50"/>
                    <p:cNvSpPr/>
                    <p:nvPr/>
                  </p:nvSpPr>
                  <p:spPr>
                    <a:xfrm>
                      <a:off x="182908" y="348436"/>
                      <a:ext cx="117751" cy="101673"/>
                    </a:xfrm>
                    <a:custGeom>
                      <a:avLst/>
                      <a:gdLst/>
                      <a:ahLst/>
                      <a:cxnLst/>
                      <a:rect l="l" t="t" r="r" b="b"/>
                      <a:pathLst>
                        <a:path w="21600" h="21600" extrusionOk="0">
                          <a:moveTo>
                            <a:pt x="2920" y="0"/>
                          </a:moveTo>
                          <a:cubicBezTo>
                            <a:pt x="1793" y="2579"/>
                            <a:pt x="839" y="5224"/>
                            <a:pt x="0" y="7937"/>
                          </a:cubicBezTo>
                          <a:lnTo>
                            <a:pt x="11798" y="21600"/>
                          </a:lnTo>
                          <a:lnTo>
                            <a:pt x="21600" y="21600"/>
                          </a:lnTo>
                          <a:lnTo>
                            <a:pt x="2920"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309" name="Google Shape;1309;p50"/>
                    <p:cNvSpPr/>
                    <p:nvPr/>
                  </p:nvSpPr>
                  <p:spPr>
                    <a:xfrm>
                      <a:off x="211596" y="293739"/>
                      <a:ext cx="134617" cy="149750"/>
                    </a:xfrm>
                    <a:custGeom>
                      <a:avLst/>
                      <a:gdLst/>
                      <a:ahLst/>
                      <a:cxnLst/>
                      <a:rect l="l" t="t" r="r" b="b"/>
                      <a:pathLst>
                        <a:path w="21600" h="21600" extrusionOk="0">
                          <a:moveTo>
                            <a:pt x="3465" y="0"/>
                          </a:moveTo>
                          <a:cubicBezTo>
                            <a:pt x="2200" y="1478"/>
                            <a:pt x="1062" y="3001"/>
                            <a:pt x="0" y="4593"/>
                          </a:cubicBezTo>
                          <a:lnTo>
                            <a:pt x="18919" y="21600"/>
                          </a:lnTo>
                          <a:cubicBezTo>
                            <a:pt x="19577" y="19736"/>
                            <a:pt x="20487" y="17962"/>
                            <a:pt x="21600" y="16302"/>
                          </a:cubicBezTo>
                          <a:lnTo>
                            <a:pt x="3465"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310" name="Google Shape;1310;p50"/>
                    <p:cNvSpPr/>
                    <p:nvPr/>
                  </p:nvSpPr>
                  <p:spPr>
                    <a:xfrm>
                      <a:off x="622376" y="591869"/>
                      <a:ext cx="174969" cy="33313"/>
                    </a:xfrm>
                    <a:prstGeom prst="rect">
                      <a:avLst/>
                    </a:pr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311" name="Google Shape;1311;p50"/>
                    <p:cNvSpPr/>
                    <p:nvPr/>
                  </p:nvSpPr>
                  <p:spPr>
                    <a:xfrm>
                      <a:off x="578240" y="554141"/>
                      <a:ext cx="261666" cy="291615"/>
                    </a:xfrm>
                    <a:custGeom>
                      <a:avLst/>
                      <a:gdLst/>
                      <a:ahLst/>
                      <a:cxnLst/>
                      <a:rect l="l" t="t" r="r" b="b"/>
                      <a:pathLst>
                        <a:path w="21600" h="21600" extrusionOk="0">
                          <a:moveTo>
                            <a:pt x="18737" y="0"/>
                          </a:moveTo>
                          <a:lnTo>
                            <a:pt x="2863" y="0"/>
                          </a:lnTo>
                          <a:cubicBezTo>
                            <a:pt x="1275" y="0"/>
                            <a:pt x="0" y="1144"/>
                            <a:pt x="0" y="2569"/>
                          </a:cubicBezTo>
                          <a:lnTo>
                            <a:pt x="0" y="19031"/>
                          </a:lnTo>
                          <a:cubicBezTo>
                            <a:pt x="0" y="20456"/>
                            <a:pt x="1275" y="21600"/>
                            <a:pt x="2863" y="21600"/>
                          </a:cubicBezTo>
                          <a:lnTo>
                            <a:pt x="18737" y="21600"/>
                          </a:lnTo>
                          <a:cubicBezTo>
                            <a:pt x="20325" y="21600"/>
                            <a:pt x="21600" y="20456"/>
                            <a:pt x="21600" y="19031"/>
                          </a:cubicBezTo>
                          <a:lnTo>
                            <a:pt x="21600" y="2569"/>
                          </a:lnTo>
                          <a:cubicBezTo>
                            <a:pt x="21600" y="1144"/>
                            <a:pt x="20325" y="0"/>
                            <a:pt x="18737" y="0"/>
                          </a:cubicBezTo>
                          <a:close/>
                          <a:moveTo>
                            <a:pt x="5595" y="19849"/>
                          </a:moveTo>
                          <a:lnTo>
                            <a:pt x="2537" y="19849"/>
                          </a:lnTo>
                          <a:cubicBezTo>
                            <a:pt x="1965" y="19849"/>
                            <a:pt x="1496" y="19428"/>
                            <a:pt x="1496" y="18915"/>
                          </a:cubicBezTo>
                          <a:cubicBezTo>
                            <a:pt x="1496" y="18401"/>
                            <a:pt x="1965" y="17981"/>
                            <a:pt x="2537" y="17981"/>
                          </a:cubicBezTo>
                          <a:lnTo>
                            <a:pt x="5595" y="17981"/>
                          </a:lnTo>
                          <a:cubicBezTo>
                            <a:pt x="6168" y="17981"/>
                            <a:pt x="6636" y="18401"/>
                            <a:pt x="6636" y="18915"/>
                          </a:cubicBezTo>
                          <a:cubicBezTo>
                            <a:pt x="6636" y="19428"/>
                            <a:pt x="6181" y="19849"/>
                            <a:pt x="5595" y="19849"/>
                          </a:cubicBezTo>
                          <a:close/>
                          <a:moveTo>
                            <a:pt x="5595" y="15178"/>
                          </a:moveTo>
                          <a:lnTo>
                            <a:pt x="2537" y="15178"/>
                          </a:lnTo>
                          <a:cubicBezTo>
                            <a:pt x="1965" y="15178"/>
                            <a:pt x="1496" y="14758"/>
                            <a:pt x="1496" y="14244"/>
                          </a:cubicBezTo>
                          <a:cubicBezTo>
                            <a:pt x="1496" y="13731"/>
                            <a:pt x="1965" y="13310"/>
                            <a:pt x="2537" y="13310"/>
                          </a:cubicBezTo>
                          <a:lnTo>
                            <a:pt x="5595" y="13310"/>
                          </a:lnTo>
                          <a:cubicBezTo>
                            <a:pt x="6168" y="13310"/>
                            <a:pt x="6636" y="13731"/>
                            <a:pt x="6636" y="14244"/>
                          </a:cubicBezTo>
                          <a:cubicBezTo>
                            <a:pt x="6636" y="14758"/>
                            <a:pt x="6181" y="15178"/>
                            <a:pt x="5595" y="15178"/>
                          </a:cubicBezTo>
                          <a:close/>
                          <a:moveTo>
                            <a:pt x="5595" y="10391"/>
                          </a:moveTo>
                          <a:lnTo>
                            <a:pt x="2537" y="10391"/>
                          </a:lnTo>
                          <a:cubicBezTo>
                            <a:pt x="1965" y="10391"/>
                            <a:pt x="1496" y="9971"/>
                            <a:pt x="1496" y="9457"/>
                          </a:cubicBezTo>
                          <a:cubicBezTo>
                            <a:pt x="1496" y="8944"/>
                            <a:pt x="1965" y="8523"/>
                            <a:pt x="2537" y="8523"/>
                          </a:cubicBezTo>
                          <a:lnTo>
                            <a:pt x="5595" y="8523"/>
                          </a:lnTo>
                          <a:cubicBezTo>
                            <a:pt x="6168" y="8523"/>
                            <a:pt x="6636" y="8944"/>
                            <a:pt x="6636" y="9457"/>
                          </a:cubicBezTo>
                          <a:cubicBezTo>
                            <a:pt x="6636" y="9971"/>
                            <a:pt x="6181" y="10391"/>
                            <a:pt x="5595" y="10391"/>
                          </a:cubicBezTo>
                          <a:close/>
                          <a:moveTo>
                            <a:pt x="12309" y="19849"/>
                          </a:moveTo>
                          <a:lnTo>
                            <a:pt x="9252" y="19849"/>
                          </a:lnTo>
                          <a:cubicBezTo>
                            <a:pt x="8679" y="19849"/>
                            <a:pt x="8211" y="19428"/>
                            <a:pt x="8211" y="18915"/>
                          </a:cubicBezTo>
                          <a:cubicBezTo>
                            <a:pt x="8211" y="18401"/>
                            <a:pt x="8679" y="17981"/>
                            <a:pt x="9252" y="17981"/>
                          </a:cubicBezTo>
                          <a:lnTo>
                            <a:pt x="12309" y="17981"/>
                          </a:lnTo>
                          <a:cubicBezTo>
                            <a:pt x="12882" y="17981"/>
                            <a:pt x="13350" y="18401"/>
                            <a:pt x="13350" y="18915"/>
                          </a:cubicBezTo>
                          <a:cubicBezTo>
                            <a:pt x="13350" y="19428"/>
                            <a:pt x="12882" y="19849"/>
                            <a:pt x="12309" y="19849"/>
                          </a:cubicBezTo>
                          <a:close/>
                          <a:moveTo>
                            <a:pt x="12309" y="15178"/>
                          </a:moveTo>
                          <a:lnTo>
                            <a:pt x="9252" y="15178"/>
                          </a:lnTo>
                          <a:cubicBezTo>
                            <a:pt x="8679" y="15178"/>
                            <a:pt x="8211" y="14758"/>
                            <a:pt x="8211" y="14244"/>
                          </a:cubicBezTo>
                          <a:cubicBezTo>
                            <a:pt x="8211" y="13731"/>
                            <a:pt x="8679" y="13310"/>
                            <a:pt x="9252" y="13310"/>
                          </a:cubicBezTo>
                          <a:lnTo>
                            <a:pt x="12309" y="13310"/>
                          </a:lnTo>
                          <a:cubicBezTo>
                            <a:pt x="12882" y="13310"/>
                            <a:pt x="13350" y="13731"/>
                            <a:pt x="13350" y="14244"/>
                          </a:cubicBezTo>
                          <a:cubicBezTo>
                            <a:pt x="13350" y="14758"/>
                            <a:pt x="12882" y="15178"/>
                            <a:pt x="12309" y="15178"/>
                          </a:cubicBezTo>
                          <a:close/>
                          <a:moveTo>
                            <a:pt x="12309" y="10391"/>
                          </a:moveTo>
                          <a:lnTo>
                            <a:pt x="9252" y="10391"/>
                          </a:lnTo>
                          <a:cubicBezTo>
                            <a:pt x="8679" y="10391"/>
                            <a:pt x="8211" y="9971"/>
                            <a:pt x="8211" y="9457"/>
                          </a:cubicBezTo>
                          <a:cubicBezTo>
                            <a:pt x="8211" y="8944"/>
                            <a:pt x="8679" y="8523"/>
                            <a:pt x="9252" y="8523"/>
                          </a:cubicBezTo>
                          <a:lnTo>
                            <a:pt x="12309" y="8523"/>
                          </a:lnTo>
                          <a:cubicBezTo>
                            <a:pt x="12882" y="8523"/>
                            <a:pt x="13350" y="8944"/>
                            <a:pt x="13350" y="9457"/>
                          </a:cubicBezTo>
                          <a:cubicBezTo>
                            <a:pt x="13350" y="9971"/>
                            <a:pt x="12882" y="10391"/>
                            <a:pt x="12309" y="10391"/>
                          </a:cubicBezTo>
                          <a:close/>
                          <a:moveTo>
                            <a:pt x="19037" y="19849"/>
                          </a:moveTo>
                          <a:lnTo>
                            <a:pt x="15979" y="19849"/>
                          </a:lnTo>
                          <a:cubicBezTo>
                            <a:pt x="15406" y="19849"/>
                            <a:pt x="14938" y="19428"/>
                            <a:pt x="14938" y="18915"/>
                          </a:cubicBezTo>
                          <a:cubicBezTo>
                            <a:pt x="14938" y="18401"/>
                            <a:pt x="15406" y="17981"/>
                            <a:pt x="15979" y="17981"/>
                          </a:cubicBezTo>
                          <a:lnTo>
                            <a:pt x="19037" y="17981"/>
                          </a:lnTo>
                          <a:cubicBezTo>
                            <a:pt x="19609" y="17981"/>
                            <a:pt x="20078" y="18401"/>
                            <a:pt x="20078" y="18915"/>
                          </a:cubicBezTo>
                          <a:cubicBezTo>
                            <a:pt x="20078" y="19428"/>
                            <a:pt x="19609" y="19849"/>
                            <a:pt x="19037" y="19849"/>
                          </a:cubicBezTo>
                          <a:close/>
                          <a:moveTo>
                            <a:pt x="19037" y="15178"/>
                          </a:moveTo>
                          <a:lnTo>
                            <a:pt x="15979" y="15178"/>
                          </a:lnTo>
                          <a:cubicBezTo>
                            <a:pt x="15406" y="15178"/>
                            <a:pt x="14938" y="14758"/>
                            <a:pt x="14938" y="14244"/>
                          </a:cubicBezTo>
                          <a:cubicBezTo>
                            <a:pt x="14938" y="13731"/>
                            <a:pt x="15406" y="13310"/>
                            <a:pt x="15979" y="13310"/>
                          </a:cubicBezTo>
                          <a:lnTo>
                            <a:pt x="19037" y="13310"/>
                          </a:lnTo>
                          <a:cubicBezTo>
                            <a:pt x="19609" y="13310"/>
                            <a:pt x="20078" y="13731"/>
                            <a:pt x="20078" y="14244"/>
                          </a:cubicBezTo>
                          <a:cubicBezTo>
                            <a:pt x="20078" y="14758"/>
                            <a:pt x="19609" y="15178"/>
                            <a:pt x="19037" y="15178"/>
                          </a:cubicBezTo>
                          <a:close/>
                          <a:moveTo>
                            <a:pt x="19037" y="10391"/>
                          </a:moveTo>
                          <a:lnTo>
                            <a:pt x="15979" y="10391"/>
                          </a:lnTo>
                          <a:cubicBezTo>
                            <a:pt x="15406" y="10391"/>
                            <a:pt x="14938" y="9971"/>
                            <a:pt x="14938" y="9457"/>
                          </a:cubicBezTo>
                          <a:cubicBezTo>
                            <a:pt x="14938" y="8944"/>
                            <a:pt x="15406" y="8523"/>
                            <a:pt x="15979" y="8523"/>
                          </a:cubicBezTo>
                          <a:lnTo>
                            <a:pt x="19037" y="8523"/>
                          </a:lnTo>
                          <a:cubicBezTo>
                            <a:pt x="19609" y="8523"/>
                            <a:pt x="20078" y="8944"/>
                            <a:pt x="20078" y="9457"/>
                          </a:cubicBezTo>
                          <a:cubicBezTo>
                            <a:pt x="20078" y="9971"/>
                            <a:pt x="19609" y="10391"/>
                            <a:pt x="19037" y="10391"/>
                          </a:cubicBezTo>
                          <a:close/>
                          <a:moveTo>
                            <a:pt x="20169" y="5838"/>
                          </a:moveTo>
                          <a:cubicBezTo>
                            <a:pt x="20169" y="6352"/>
                            <a:pt x="19700" y="6772"/>
                            <a:pt x="19128" y="6772"/>
                          </a:cubicBezTo>
                          <a:lnTo>
                            <a:pt x="2602" y="6772"/>
                          </a:lnTo>
                          <a:cubicBezTo>
                            <a:pt x="2030" y="6772"/>
                            <a:pt x="1561" y="6352"/>
                            <a:pt x="1561" y="5838"/>
                          </a:cubicBezTo>
                          <a:lnTo>
                            <a:pt x="1561" y="2218"/>
                          </a:lnTo>
                          <a:cubicBezTo>
                            <a:pt x="1561" y="1705"/>
                            <a:pt x="2030" y="1284"/>
                            <a:pt x="2602" y="1284"/>
                          </a:cubicBezTo>
                          <a:lnTo>
                            <a:pt x="19128" y="1284"/>
                          </a:lnTo>
                          <a:cubicBezTo>
                            <a:pt x="19700" y="1284"/>
                            <a:pt x="20169" y="1705"/>
                            <a:pt x="20169" y="2218"/>
                          </a:cubicBezTo>
                          <a:lnTo>
                            <a:pt x="20169" y="5838"/>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grpSp>
            </p:grpSp>
            <p:sp>
              <p:nvSpPr>
                <p:cNvPr id="1312" name="Google Shape;1312;p50"/>
                <p:cNvSpPr/>
                <p:nvPr/>
              </p:nvSpPr>
              <p:spPr>
                <a:xfrm>
                  <a:off x="-1" y="171047"/>
                  <a:ext cx="1825645" cy="555176"/>
                </a:xfrm>
                <a:custGeom>
                  <a:avLst/>
                  <a:gdLst/>
                  <a:ahLst/>
                  <a:cxnLst/>
                  <a:rect l="l" t="t" r="r" b="b"/>
                  <a:pathLst>
                    <a:path w="21600" h="120000" extrusionOk="0">
                      <a:moveTo>
                        <a:pt x="0" y="0"/>
                      </a:moveTo>
                      <a:lnTo>
                        <a:pt x="21600" y="0"/>
                      </a:lnTo>
                      <a:lnTo>
                        <a:pt x="21600" y="0"/>
                      </a:lnTo>
                      <a:lnTo>
                        <a:pt x="0" y="0"/>
                      </a:lnTo>
                      <a:close/>
                    </a:path>
                  </a:pathLst>
                </a:custGeom>
                <a:noFill/>
                <a:ln w="25400" cap="flat" cmpd="sng">
                  <a:solidFill>
                    <a:srgbClr val="22BF00"/>
                  </a:solidFill>
                  <a:prstDash val="solid"/>
                  <a:miter lim="400000"/>
                  <a:headEnd type="none" w="sm" len="sm"/>
                  <a:tailEnd type="none" w="sm" len="sm"/>
                </a:ln>
              </p:spPr>
              <p:txBody>
                <a:bodyPr spcFirstLastPara="1" wrap="square" lIns="45725" tIns="45725" rIns="45725" bIns="457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Garamond"/>
                    <a:buNone/>
                    <a:tabLst/>
                    <a:defRPr/>
                  </a:pPr>
                  <a:r>
                    <a:rPr kumimoji="0" lang="en" sz="900" b="0" i="0" u="none" strike="noStrike" kern="0" cap="small" spc="0" normalizeH="0" baseline="0" noProof="0">
                      <a:ln>
                        <a:noFill/>
                      </a:ln>
                      <a:solidFill>
                        <a:srgbClr val="000000"/>
                      </a:solidFill>
                      <a:effectLst/>
                      <a:uLnTx/>
                      <a:uFillTx/>
                      <a:latin typeface="Garamond"/>
                      <a:ea typeface="Garamond"/>
                      <a:cs typeface="Garamond"/>
                      <a:sym typeface="Garamond"/>
                    </a:rPr>
                    <a:t>Provision</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3" name="Google Shape;1313;p50"/>
                <p:cNvSpPr/>
                <p:nvPr/>
              </p:nvSpPr>
              <p:spPr>
                <a:xfrm>
                  <a:off x="-1" y="1369564"/>
                  <a:ext cx="1825645" cy="555176"/>
                </a:xfrm>
                <a:custGeom>
                  <a:avLst/>
                  <a:gdLst/>
                  <a:ahLst/>
                  <a:cxnLst/>
                  <a:rect l="l" t="t" r="r" b="b"/>
                  <a:pathLst>
                    <a:path w="21600" h="120000" extrusionOk="0">
                      <a:moveTo>
                        <a:pt x="0" y="0"/>
                      </a:moveTo>
                      <a:lnTo>
                        <a:pt x="21600" y="0"/>
                      </a:lnTo>
                      <a:lnTo>
                        <a:pt x="21600" y="0"/>
                      </a:lnTo>
                      <a:lnTo>
                        <a:pt x="0" y="0"/>
                      </a:lnTo>
                      <a:close/>
                    </a:path>
                  </a:pathLst>
                </a:custGeom>
                <a:noFill/>
                <a:ln w="25400" cap="flat" cmpd="sng">
                  <a:solidFill>
                    <a:srgbClr val="1A77B9"/>
                  </a:solidFill>
                  <a:prstDash val="solid"/>
                  <a:miter lim="400000"/>
                  <a:headEnd type="none" w="sm" len="sm"/>
                  <a:tailEnd type="none" w="sm" len="sm"/>
                </a:ln>
              </p:spPr>
              <p:txBody>
                <a:bodyPr spcFirstLastPara="1" wrap="square" lIns="45725" tIns="45725" rIns="45725" bIns="457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Garamond"/>
                    <a:buNone/>
                    <a:tabLst/>
                    <a:defRPr/>
                  </a:pPr>
                  <a:r>
                    <a:rPr kumimoji="0" lang="en" sz="900" b="0" i="0" u="none" strike="noStrike" kern="0" cap="small" spc="0" normalizeH="0" baseline="0" noProof="0">
                      <a:ln>
                        <a:noFill/>
                      </a:ln>
                      <a:solidFill>
                        <a:srgbClr val="000000"/>
                      </a:solidFill>
                      <a:effectLst/>
                      <a:uLnTx/>
                      <a:uFillTx/>
                      <a:latin typeface="Garamond"/>
                      <a:ea typeface="Garamond"/>
                      <a:cs typeface="Garamond"/>
                      <a:sym typeface="Garamond"/>
                    </a:rPr>
                    <a:t>Actual</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314" name="Google Shape;1314;p50"/>
              <p:cNvSpPr txBox="1"/>
              <p:nvPr/>
            </p:nvSpPr>
            <p:spPr>
              <a:xfrm>
                <a:off x="3200368" y="6210035"/>
                <a:ext cx="6119700" cy="293100"/>
              </a:xfrm>
              <a:prstGeom prst="rect">
                <a:avLst/>
              </a:prstGeom>
              <a:noFill/>
              <a:ln>
                <a:noFill/>
              </a:ln>
            </p:spPr>
            <p:txBody>
              <a:bodyPr spcFirstLastPara="1" wrap="square" lIns="17150" tIns="17150" rIns="17150" bIns="17150" anchor="t" anchorCtr="0">
                <a:spAutoFit/>
              </a:bodyPr>
              <a:lstStyle/>
              <a:p>
                <a:pPr marL="0" marR="0" lvl="0" indent="0" algn="ctr" defTabSz="914400" rtl="0" eaLnBrk="1" fontAlgn="auto" latinLnBrk="0" hangingPunct="1">
                  <a:lnSpc>
                    <a:spcPct val="100000"/>
                  </a:lnSpc>
                  <a:spcBef>
                    <a:spcPts val="0"/>
                  </a:spcBef>
                  <a:spcAft>
                    <a:spcPts val="0"/>
                  </a:spcAft>
                  <a:buClr>
                    <a:srgbClr val="7F0000"/>
                  </a:buClr>
                  <a:buSzPts val="900"/>
                  <a:buFont typeface="Garamond"/>
                  <a:buNone/>
                  <a:tabLst/>
                  <a:defRPr/>
                </a:pPr>
                <a:r>
                  <a:rPr kumimoji="0" lang="en" sz="900" b="1" i="0" u="none" strike="noStrike" kern="0" cap="small" spc="0" normalizeH="0" baseline="0" noProof="0">
                    <a:ln>
                      <a:noFill/>
                    </a:ln>
                    <a:solidFill>
                      <a:srgbClr val="7F0000"/>
                    </a:solidFill>
                    <a:effectLst/>
                    <a:uLnTx/>
                    <a:uFillTx/>
                    <a:latin typeface="Garamond"/>
                    <a:ea typeface="Garamond"/>
                    <a:cs typeface="Garamond"/>
                    <a:sym typeface="Garamond"/>
                  </a:rPr>
                  <a:t>TOTAL PERSONNEL COST</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315" name="Google Shape;1315;p50"/>
            <p:cNvSpPr txBox="1"/>
            <p:nvPr/>
          </p:nvSpPr>
          <p:spPr>
            <a:xfrm>
              <a:off x="1307077" y="2443593"/>
              <a:ext cx="557400" cy="168600"/>
            </a:xfrm>
            <a:prstGeom prst="rect">
              <a:avLst/>
            </a:prstGeom>
            <a:noFill/>
            <a:ln>
              <a:noFill/>
            </a:ln>
          </p:spPr>
          <p:txBody>
            <a:bodyPr spcFirstLastPara="1" wrap="square" lIns="17150" tIns="17150" rIns="17150" bIns="1715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Trebuchet MS"/>
                <a:buNone/>
                <a:tabLst/>
                <a:defRPr/>
              </a:pPr>
              <a:r>
                <a:rPr kumimoji="0" lang="en" sz="900" b="1" i="0" u="none" strike="noStrike" kern="0" cap="small" spc="0" normalizeH="0" baseline="0" noProof="0" dirty="0">
                  <a:ln>
                    <a:noFill/>
                  </a:ln>
                  <a:solidFill>
                    <a:srgbClr val="000000"/>
                  </a:solidFill>
                  <a:effectLst/>
                  <a:uLnTx/>
                  <a:uFillTx/>
                  <a:latin typeface="Trebuchet MS"/>
                  <a:ea typeface="Garamond"/>
                  <a:cs typeface="Garamond"/>
                  <a:sym typeface="Trebuchet MS"/>
                </a:rPr>
                <a:t>102</a:t>
              </a:r>
              <a:r>
                <a:rPr kumimoji="0" lang="en" sz="900" b="1" i="0" u="none" strike="noStrike" kern="0" cap="small" spc="0" normalizeH="0" baseline="0" noProof="0" dirty="0">
                  <a:ln>
                    <a:noFill/>
                  </a:ln>
                  <a:solidFill>
                    <a:srgbClr val="000000"/>
                  </a:solidFill>
                  <a:effectLst/>
                  <a:uLnTx/>
                  <a:uFillTx/>
                  <a:latin typeface="Garamond"/>
                  <a:ea typeface="Garamond"/>
                  <a:cs typeface="Garamond"/>
                  <a:sym typeface="Garamond"/>
                </a:rPr>
                <a:t>%</a:t>
              </a:r>
              <a:endParaRPr kumimoji="0" sz="900" b="1" i="0" u="none" strike="noStrike" kern="0" cap="small" spc="0" normalizeH="0" baseline="0" noProof="0" dirty="0">
                <a:ln>
                  <a:noFill/>
                </a:ln>
                <a:solidFill>
                  <a:srgbClr val="000000"/>
                </a:solidFill>
                <a:effectLst/>
                <a:uLnTx/>
                <a:uFillTx/>
                <a:latin typeface="Garamond"/>
                <a:ea typeface="Garamond"/>
                <a:cs typeface="Garamond"/>
                <a:sym typeface="Garamond"/>
              </a:endParaRPr>
            </a:p>
          </p:txBody>
        </p:sp>
      </p:grpSp>
      <p:grpSp>
        <p:nvGrpSpPr>
          <p:cNvPr id="1316" name="Google Shape;1316;p50"/>
          <p:cNvGrpSpPr/>
          <p:nvPr/>
        </p:nvGrpSpPr>
        <p:grpSpPr>
          <a:xfrm>
            <a:off x="5407032" y="3484655"/>
            <a:ext cx="2888608" cy="1088280"/>
            <a:chOff x="1148733" y="3745226"/>
            <a:chExt cx="3599512" cy="1140038"/>
          </a:xfrm>
        </p:grpSpPr>
        <p:grpSp>
          <p:nvGrpSpPr>
            <p:cNvPr id="1317" name="Google Shape;1317;p50"/>
            <p:cNvGrpSpPr/>
            <p:nvPr/>
          </p:nvGrpSpPr>
          <p:grpSpPr>
            <a:xfrm>
              <a:off x="1271475" y="3745226"/>
              <a:ext cx="3476770" cy="1140038"/>
              <a:chOff x="2675351" y="8554820"/>
              <a:chExt cx="6953539" cy="2000281"/>
            </a:xfrm>
          </p:grpSpPr>
          <p:grpSp>
            <p:nvGrpSpPr>
              <p:cNvPr id="1318" name="Google Shape;1318;p50"/>
              <p:cNvGrpSpPr/>
              <p:nvPr/>
            </p:nvGrpSpPr>
            <p:grpSpPr>
              <a:xfrm>
                <a:off x="2675351" y="8987351"/>
                <a:ext cx="6953539" cy="1567750"/>
                <a:chOff x="-1" y="0"/>
                <a:chExt cx="6001041" cy="2228953"/>
              </a:xfrm>
            </p:grpSpPr>
            <p:grpSp>
              <p:nvGrpSpPr>
                <p:cNvPr id="1319" name="Google Shape;1319;p50"/>
                <p:cNvGrpSpPr/>
                <p:nvPr/>
              </p:nvGrpSpPr>
              <p:grpSpPr>
                <a:xfrm>
                  <a:off x="2088173" y="0"/>
                  <a:ext cx="3912867" cy="1030435"/>
                  <a:chOff x="-1" y="0"/>
                  <a:chExt cx="3912866" cy="1030434"/>
                </a:xfrm>
              </p:grpSpPr>
              <p:grpSp>
                <p:nvGrpSpPr>
                  <p:cNvPr id="1320" name="Google Shape;1320;p50"/>
                  <p:cNvGrpSpPr/>
                  <p:nvPr/>
                </p:nvGrpSpPr>
                <p:grpSpPr>
                  <a:xfrm>
                    <a:off x="1160770" y="0"/>
                    <a:ext cx="2752095" cy="1030434"/>
                    <a:chOff x="51925" y="0"/>
                    <a:chExt cx="2752094" cy="1030433"/>
                  </a:xfrm>
                </p:grpSpPr>
                <p:sp>
                  <p:nvSpPr>
                    <p:cNvPr id="1321" name="Google Shape;1321;p50"/>
                    <p:cNvSpPr/>
                    <p:nvPr/>
                  </p:nvSpPr>
                  <p:spPr>
                    <a:xfrm>
                      <a:off x="63584" y="0"/>
                      <a:ext cx="2022715" cy="1030433"/>
                    </a:xfrm>
                    <a:prstGeom prst="roundRect">
                      <a:avLst>
                        <a:gd name="adj" fmla="val 17206"/>
                      </a:avLst>
                    </a:prstGeom>
                    <a:solidFill>
                      <a:srgbClr val="FFFFFF"/>
                    </a:solidFill>
                    <a:ln w="25400" cap="flat" cmpd="sng">
                      <a:solidFill>
                        <a:srgbClr val="BABABA"/>
                      </a:solidFill>
                      <a:prstDash val="solid"/>
                      <a:round/>
                      <a:headEnd type="none" w="sm" len="sm"/>
                      <a:tailEnd type="none" w="sm" len="sm"/>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endParaRPr kumimoji="0" sz="900" b="1" i="0" u="none" strike="noStrike" kern="0" cap="small"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1322" name="Google Shape;1322;p50"/>
                    <p:cNvSpPr/>
                    <p:nvPr/>
                  </p:nvSpPr>
                  <p:spPr>
                    <a:xfrm>
                      <a:off x="51925" y="289004"/>
                      <a:ext cx="2752094" cy="452418"/>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17150" tIns="17150" rIns="17150" bIns="17150" anchor="ctr" anchorCtr="0">
                      <a:noAutofit/>
                    </a:bodyPr>
                    <a:lstStyle/>
                    <a:p>
                      <a:pPr marL="0" marR="0" lvl="0" indent="0" algn="l" defTabSz="914400" rtl="0" eaLnBrk="1" fontAlgn="auto" latinLnBrk="0" hangingPunct="1">
                        <a:lnSpc>
                          <a:spcPct val="100000"/>
                        </a:lnSpc>
                        <a:spcBef>
                          <a:spcPts val="0"/>
                        </a:spcBef>
                        <a:spcAft>
                          <a:spcPts val="0"/>
                        </a:spcAft>
                        <a:buClr>
                          <a:srgbClr val="262626"/>
                        </a:buClr>
                        <a:buSzPts val="900"/>
                        <a:buFont typeface="Trebuchet MS"/>
                        <a:buNone/>
                        <a:tabLst/>
                        <a:defRPr/>
                      </a:pPr>
                      <a:r>
                        <a:rPr kumimoji="0" lang="en" sz="900" b="1" i="0" u="none" strike="noStrike" kern="0" cap="none" spc="0" normalizeH="0" baseline="0" noProof="0" dirty="0">
                          <a:ln>
                            <a:noFill/>
                          </a:ln>
                          <a:solidFill>
                            <a:srgbClr val="262626"/>
                          </a:solidFill>
                          <a:effectLst/>
                          <a:uLnTx/>
                          <a:uFillTx/>
                          <a:latin typeface="Trebuchet MS"/>
                          <a:ea typeface="Trebuchet MS"/>
                          <a:cs typeface="Trebuchet MS"/>
                          <a:sym typeface="Trebuchet MS"/>
                        </a:rPr>
                        <a:t> 93,827 </a:t>
                      </a:r>
                      <a:r>
                        <a:rPr kumimoji="0" lang="en" sz="900" b="1" i="0" u="none" strike="noStrike" kern="0" cap="small" spc="0" normalizeH="0" baseline="0" noProof="0" dirty="0">
                          <a:ln>
                            <a:noFill/>
                          </a:ln>
                          <a:solidFill>
                            <a:srgbClr val="000000"/>
                          </a:solidFill>
                          <a:effectLst/>
                          <a:uLnTx/>
                          <a:uFillTx/>
                          <a:latin typeface="Trebuchet MS"/>
                          <a:ea typeface="Trebuchet MS"/>
                          <a:cs typeface="Trebuchet MS"/>
                          <a:sym typeface="Trebuchet MS"/>
                        </a:rPr>
                        <a:t>(₦’BN)</a:t>
                      </a:r>
                      <a:endParaRPr kumimoji="0" sz="900" b="1" i="0" u="none" strike="noStrike" kern="0" cap="small" spc="0" normalizeH="0" baseline="0" noProof="0" dirty="0">
                        <a:ln>
                          <a:noFill/>
                        </a:ln>
                        <a:solidFill>
                          <a:srgbClr val="000000"/>
                        </a:solidFill>
                        <a:effectLst/>
                        <a:uLnTx/>
                        <a:uFillTx/>
                        <a:latin typeface="Trebuchet MS"/>
                        <a:ea typeface="Trebuchet MS"/>
                        <a:cs typeface="Trebuchet MS"/>
                        <a:sym typeface="Trebuchet MS"/>
                      </a:endParaRPr>
                    </a:p>
                  </p:txBody>
                </p:sp>
              </p:grpSp>
              <p:grpSp>
                <p:nvGrpSpPr>
                  <p:cNvPr id="1323" name="Google Shape;1323;p50"/>
                  <p:cNvGrpSpPr/>
                  <p:nvPr/>
                </p:nvGrpSpPr>
                <p:grpSpPr>
                  <a:xfrm>
                    <a:off x="-1" y="10254"/>
                    <a:ext cx="1004617" cy="1009925"/>
                    <a:chOff x="0" y="0"/>
                    <a:chExt cx="1004615" cy="1009924"/>
                  </a:xfrm>
                </p:grpSpPr>
                <p:sp>
                  <p:nvSpPr>
                    <p:cNvPr id="1324" name="Google Shape;1324;p50"/>
                    <p:cNvSpPr/>
                    <p:nvPr/>
                  </p:nvSpPr>
                  <p:spPr>
                    <a:xfrm>
                      <a:off x="0" y="0"/>
                      <a:ext cx="1004615" cy="1009924"/>
                    </a:xfrm>
                    <a:prstGeom prst="roundRect">
                      <a:avLst>
                        <a:gd name="adj" fmla="val 6667"/>
                      </a:avLst>
                    </a:prstGeom>
                    <a:solidFill>
                      <a:srgbClr val="00B050"/>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25" name="Google Shape;1325;p50"/>
                    <p:cNvSpPr/>
                    <p:nvPr/>
                  </p:nvSpPr>
                  <p:spPr>
                    <a:xfrm>
                      <a:off x="166672" y="544685"/>
                      <a:ext cx="178122" cy="156842"/>
                    </a:xfrm>
                    <a:custGeom>
                      <a:avLst/>
                      <a:gdLst/>
                      <a:ahLst/>
                      <a:cxnLst/>
                      <a:rect l="l" t="t" r="r" b="b"/>
                      <a:pathLst>
                        <a:path w="21600" h="21600" extrusionOk="0">
                          <a:moveTo>
                            <a:pt x="19421" y="0"/>
                          </a:moveTo>
                          <a:lnTo>
                            <a:pt x="0" y="0"/>
                          </a:lnTo>
                          <a:cubicBezTo>
                            <a:pt x="956" y="7858"/>
                            <a:pt x="3651" y="15283"/>
                            <a:pt x="7856" y="21600"/>
                          </a:cubicBezTo>
                          <a:lnTo>
                            <a:pt x="21600" y="5992"/>
                          </a:lnTo>
                          <a:cubicBezTo>
                            <a:pt x="20644" y="4125"/>
                            <a:pt x="19899" y="2106"/>
                            <a:pt x="19421"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26" name="Google Shape;1326;p50"/>
                    <p:cNvSpPr/>
                    <p:nvPr/>
                  </p:nvSpPr>
                  <p:spPr>
                    <a:xfrm>
                      <a:off x="297661" y="654393"/>
                      <a:ext cx="157631" cy="178281"/>
                    </a:xfrm>
                    <a:custGeom>
                      <a:avLst/>
                      <a:gdLst/>
                      <a:ahLst/>
                      <a:cxnLst/>
                      <a:rect l="l" t="t" r="r" b="b"/>
                      <a:pathLst>
                        <a:path w="21600" h="21600" extrusionOk="0">
                          <a:moveTo>
                            <a:pt x="15509" y="0"/>
                          </a:moveTo>
                          <a:lnTo>
                            <a:pt x="0" y="13732"/>
                          </a:lnTo>
                          <a:cubicBezTo>
                            <a:pt x="6307" y="17952"/>
                            <a:pt x="13738" y="20664"/>
                            <a:pt x="21600" y="21600"/>
                          </a:cubicBezTo>
                          <a:lnTo>
                            <a:pt x="21600" y="2196"/>
                          </a:lnTo>
                          <a:cubicBezTo>
                            <a:pt x="19462" y="1700"/>
                            <a:pt x="17431" y="974"/>
                            <a:pt x="15509"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27" name="Google Shape;1327;p50"/>
                    <p:cNvSpPr/>
                    <p:nvPr/>
                  </p:nvSpPr>
                  <p:spPr>
                    <a:xfrm>
                      <a:off x="548133" y="164956"/>
                      <a:ext cx="286887" cy="287044"/>
                    </a:xfrm>
                    <a:custGeom>
                      <a:avLst/>
                      <a:gdLst/>
                      <a:ahLst/>
                      <a:cxnLst/>
                      <a:rect l="l" t="t" r="r" b="b"/>
                      <a:pathLst>
                        <a:path w="21600" h="21600" extrusionOk="0">
                          <a:moveTo>
                            <a:pt x="83" y="0"/>
                          </a:moveTo>
                          <a:cubicBezTo>
                            <a:pt x="47" y="4413"/>
                            <a:pt x="12" y="10094"/>
                            <a:pt x="0" y="12075"/>
                          </a:cubicBezTo>
                          <a:cubicBezTo>
                            <a:pt x="4640" y="13332"/>
                            <a:pt x="8260" y="16962"/>
                            <a:pt x="9506" y="21600"/>
                          </a:cubicBezTo>
                          <a:lnTo>
                            <a:pt x="21600" y="21576"/>
                          </a:lnTo>
                          <a:cubicBezTo>
                            <a:pt x="20010" y="10415"/>
                            <a:pt x="11251" y="1625"/>
                            <a:pt x="83"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28" name="Google Shape;1328;p50"/>
                    <p:cNvSpPr/>
                    <p:nvPr/>
                  </p:nvSpPr>
                  <p:spPr>
                    <a:xfrm>
                      <a:off x="350152" y="180718"/>
                      <a:ext cx="104036" cy="119800"/>
                    </a:xfrm>
                    <a:custGeom>
                      <a:avLst/>
                      <a:gdLst/>
                      <a:ahLst/>
                      <a:cxnLst/>
                      <a:rect l="l" t="t" r="r" b="b"/>
                      <a:pathLst>
                        <a:path w="21600" h="21600" extrusionOk="0">
                          <a:moveTo>
                            <a:pt x="7789" y="0"/>
                          </a:moveTo>
                          <a:cubicBezTo>
                            <a:pt x="5138" y="824"/>
                            <a:pt x="2520" y="1791"/>
                            <a:pt x="0" y="2899"/>
                          </a:cubicBezTo>
                          <a:lnTo>
                            <a:pt x="21535" y="21600"/>
                          </a:lnTo>
                          <a:lnTo>
                            <a:pt x="21600" y="11994"/>
                          </a:lnTo>
                          <a:lnTo>
                            <a:pt x="7789"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29" name="Google Shape;1329;p50"/>
                    <p:cNvSpPr/>
                    <p:nvPr/>
                  </p:nvSpPr>
                  <p:spPr>
                    <a:xfrm>
                      <a:off x="295297" y="209408"/>
                      <a:ext cx="149749" cy="134774"/>
                    </a:xfrm>
                    <a:custGeom>
                      <a:avLst/>
                      <a:gdLst/>
                      <a:ahLst/>
                      <a:cxnLst/>
                      <a:rect l="l" t="t" r="r" b="b"/>
                      <a:pathLst>
                        <a:path w="21600" h="21600" extrusionOk="0">
                          <a:moveTo>
                            <a:pt x="4593" y="0"/>
                          </a:moveTo>
                          <a:cubicBezTo>
                            <a:pt x="3001" y="1061"/>
                            <a:pt x="1478" y="2223"/>
                            <a:pt x="0" y="3486"/>
                          </a:cubicBezTo>
                          <a:lnTo>
                            <a:pt x="16302" y="21600"/>
                          </a:lnTo>
                          <a:cubicBezTo>
                            <a:pt x="17985" y="20488"/>
                            <a:pt x="19758" y="19579"/>
                            <a:pt x="21600" y="18897"/>
                          </a:cubicBezTo>
                          <a:lnTo>
                            <a:pt x="4593"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30" name="Google Shape;1330;p50"/>
                    <p:cNvSpPr/>
                    <p:nvPr/>
                  </p:nvSpPr>
                  <p:spPr>
                    <a:xfrm>
                      <a:off x="414937" y="164482"/>
                      <a:ext cx="39567" cy="47291"/>
                    </a:xfrm>
                    <a:custGeom>
                      <a:avLst/>
                      <a:gdLst/>
                      <a:ahLst/>
                      <a:cxnLst/>
                      <a:rect l="l" t="t" r="r" b="b"/>
                      <a:pathLst>
                        <a:path w="21600" h="21600" extrusionOk="0">
                          <a:moveTo>
                            <a:pt x="0" y="3600"/>
                          </a:moveTo>
                          <a:lnTo>
                            <a:pt x="21514" y="21600"/>
                          </a:lnTo>
                          <a:lnTo>
                            <a:pt x="21600" y="0"/>
                          </a:lnTo>
                          <a:cubicBezTo>
                            <a:pt x="14285" y="864"/>
                            <a:pt x="7143" y="2016"/>
                            <a:pt x="0" y="360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31" name="Google Shape;1331;p50"/>
                    <p:cNvSpPr/>
                    <p:nvPr/>
                  </p:nvSpPr>
                  <p:spPr>
                    <a:xfrm>
                      <a:off x="249270" y="247396"/>
                      <a:ext cx="138400" cy="138401"/>
                    </a:xfrm>
                    <a:custGeom>
                      <a:avLst/>
                      <a:gdLst/>
                      <a:ahLst/>
                      <a:cxnLst/>
                      <a:rect l="l" t="t" r="r" b="b"/>
                      <a:pathLst>
                        <a:path w="21600" h="21600" extrusionOk="0">
                          <a:moveTo>
                            <a:pt x="4182" y="0"/>
                          </a:moveTo>
                          <a:cubicBezTo>
                            <a:pt x="3469" y="640"/>
                            <a:pt x="2755" y="1304"/>
                            <a:pt x="2067" y="1993"/>
                          </a:cubicBezTo>
                          <a:cubicBezTo>
                            <a:pt x="1353" y="2706"/>
                            <a:pt x="664" y="3444"/>
                            <a:pt x="0" y="4182"/>
                          </a:cubicBezTo>
                          <a:lnTo>
                            <a:pt x="17418" y="21600"/>
                          </a:lnTo>
                          <a:cubicBezTo>
                            <a:pt x="18672" y="20075"/>
                            <a:pt x="20050" y="18672"/>
                            <a:pt x="21600" y="17418"/>
                          </a:cubicBezTo>
                          <a:lnTo>
                            <a:pt x="4182"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32" name="Google Shape;1332;p50"/>
                    <p:cNvSpPr/>
                    <p:nvPr/>
                  </p:nvSpPr>
                  <p:spPr>
                    <a:xfrm>
                      <a:off x="166830" y="413063"/>
                      <a:ext cx="44611" cy="37045"/>
                    </a:xfrm>
                    <a:custGeom>
                      <a:avLst/>
                      <a:gdLst/>
                      <a:ahLst/>
                      <a:cxnLst/>
                      <a:rect l="l" t="t" r="r" b="b"/>
                      <a:pathLst>
                        <a:path w="21600" h="21600" extrusionOk="0">
                          <a:moveTo>
                            <a:pt x="3664" y="0"/>
                          </a:moveTo>
                          <a:cubicBezTo>
                            <a:pt x="2137" y="7077"/>
                            <a:pt x="916" y="14339"/>
                            <a:pt x="0" y="21600"/>
                          </a:cubicBezTo>
                          <a:lnTo>
                            <a:pt x="21600" y="21600"/>
                          </a:lnTo>
                          <a:lnTo>
                            <a:pt x="3664"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33" name="Google Shape;1333;p50"/>
                    <p:cNvSpPr/>
                    <p:nvPr/>
                  </p:nvSpPr>
                  <p:spPr>
                    <a:xfrm>
                      <a:off x="182908" y="348436"/>
                      <a:ext cx="117751" cy="101673"/>
                    </a:xfrm>
                    <a:custGeom>
                      <a:avLst/>
                      <a:gdLst/>
                      <a:ahLst/>
                      <a:cxnLst/>
                      <a:rect l="l" t="t" r="r" b="b"/>
                      <a:pathLst>
                        <a:path w="21600" h="21600" extrusionOk="0">
                          <a:moveTo>
                            <a:pt x="2920" y="0"/>
                          </a:moveTo>
                          <a:cubicBezTo>
                            <a:pt x="1793" y="2579"/>
                            <a:pt x="839" y="5224"/>
                            <a:pt x="0" y="7937"/>
                          </a:cubicBezTo>
                          <a:lnTo>
                            <a:pt x="11798" y="21600"/>
                          </a:lnTo>
                          <a:lnTo>
                            <a:pt x="21600" y="21600"/>
                          </a:lnTo>
                          <a:lnTo>
                            <a:pt x="2920"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34" name="Google Shape;1334;p50"/>
                    <p:cNvSpPr/>
                    <p:nvPr/>
                  </p:nvSpPr>
                  <p:spPr>
                    <a:xfrm>
                      <a:off x="211596" y="293739"/>
                      <a:ext cx="134617" cy="149750"/>
                    </a:xfrm>
                    <a:custGeom>
                      <a:avLst/>
                      <a:gdLst/>
                      <a:ahLst/>
                      <a:cxnLst/>
                      <a:rect l="l" t="t" r="r" b="b"/>
                      <a:pathLst>
                        <a:path w="21600" h="21600" extrusionOk="0">
                          <a:moveTo>
                            <a:pt x="3465" y="0"/>
                          </a:moveTo>
                          <a:cubicBezTo>
                            <a:pt x="2200" y="1478"/>
                            <a:pt x="1062" y="3001"/>
                            <a:pt x="0" y="4593"/>
                          </a:cubicBezTo>
                          <a:lnTo>
                            <a:pt x="18919" y="21600"/>
                          </a:lnTo>
                          <a:cubicBezTo>
                            <a:pt x="19577" y="19736"/>
                            <a:pt x="20487" y="17962"/>
                            <a:pt x="21600" y="16302"/>
                          </a:cubicBezTo>
                          <a:lnTo>
                            <a:pt x="3465"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35" name="Google Shape;1335;p50"/>
                    <p:cNvSpPr/>
                    <p:nvPr/>
                  </p:nvSpPr>
                  <p:spPr>
                    <a:xfrm>
                      <a:off x="622376" y="591869"/>
                      <a:ext cx="174969" cy="33313"/>
                    </a:xfrm>
                    <a:prstGeom prst="rect">
                      <a:avLst/>
                    </a:pr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36" name="Google Shape;1336;p50"/>
                    <p:cNvSpPr/>
                    <p:nvPr/>
                  </p:nvSpPr>
                  <p:spPr>
                    <a:xfrm>
                      <a:off x="578241" y="554141"/>
                      <a:ext cx="231039" cy="339667"/>
                    </a:xfrm>
                    <a:custGeom>
                      <a:avLst/>
                      <a:gdLst/>
                      <a:ahLst/>
                      <a:cxnLst/>
                      <a:rect l="l" t="t" r="r" b="b"/>
                      <a:pathLst>
                        <a:path w="21600" h="21600" extrusionOk="0">
                          <a:moveTo>
                            <a:pt x="18737" y="0"/>
                          </a:moveTo>
                          <a:lnTo>
                            <a:pt x="2863" y="0"/>
                          </a:lnTo>
                          <a:cubicBezTo>
                            <a:pt x="1275" y="0"/>
                            <a:pt x="0" y="1144"/>
                            <a:pt x="0" y="2569"/>
                          </a:cubicBezTo>
                          <a:lnTo>
                            <a:pt x="0" y="19031"/>
                          </a:lnTo>
                          <a:cubicBezTo>
                            <a:pt x="0" y="20456"/>
                            <a:pt x="1275" y="21600"/>
                            <a:pt x="2863" y="21600"/>
                          </a:cubicBezTo>
                          <a:lnTo>
                            <a:pt x="18737" y="21600"/>
                          </a:lnTo>
                          <a:cubicBezTo>
                            <a:pt x="20325" y="21600"/>
                            <a:pt x="21600" y="20456"/>
                            <a:pt x="21600" y="19031"/>
                          </a:cubicBezTo>
                          <a:lnTo>
                            <a:pt x="21600" y="2569"/>
                          </a:lnTo>
                          <a:cubicBezTo>
                            <a:pt x="21600" y="1144"/>
                            <a:pt x="20325" y="0"/>
                            <a:pt x="18737" y="0"/>
                          </a:cubicBezTo>
                          <a:close/>
                          <a:moveTo>
                            <a:pt x="5595" y="19849"/>
                          </a:moveTo>
                          <a:lnTo>
                            <a:pt x="2537" y="19849"/>
                          </a:lnTo>
                          <a:cubicBezTo>
                            <a:pt x="1965" y="19849"/>
                            <a:pt x="1496" y="19428"/>
                            <a:pt x="1496" y="18915"/>
                          </a:cubicBezTo>
                          <a:cubicBezTo>
                            <a:pt x="1496" y="18401"/>
                            <a:pt x="1965" y="17981"/>
                            <a:pt x="2537" y="17981"/>
                          </a:cubicBezTo>
                          <a:lnTo>
                            <a:pt x="5595" y="17981"/>
                          </a:lnTo>
                          <a:cubicBezTo>
                            <a:pt x="6168" y="17981"/>
                            <a:pt x="6636" y="18401"/>
                            <a:pt x="6636" y="18915"/>
                          </a:cubicBezTo>
                          <a:cubicBezTo>
                            <a:pt x="6636" y="19428"/>
                            <a:pt x="6181" y="19849"/>
                            <a:pt x="5595" y="19849"/>
                          </a:cubicBezTo>
                          <a:close/>
                          <a:moveTo>
                            <a:pt x="5595" y="15178"/>
                          </a:moveTo>
                          <a:lnTo>
                            <a:pt x="2537" y="15178"/>
                          </a:lnTo>
                          <a:cubicBezTo>
                            <a:pt x="1965" y="15178"/>
                            <a:pt x="1496" y="14758"/>
                            <a:pt x="1496" y="14244"/>
                          </a:cubicBezTo>
                          <a:cubicBezTo>
                            <a:pt x="1496" y="13731"/>
                            <a:pt x="1965" y="13310"/>
                            <a:pt x="2537" y="13310"/>
                          </a:cubicBezTo>
                          <a:lnTo>
                            <a:pt x="5595" y="13310"/>
                          </a:lnTo>
                          <a:cubicBezTo>
                            <a:pt x="6168" y="13310"/>
                            <a:pt x="6636" y="13731"/>
                            <a:pt x="6636" y="14244"/>
                          </a:cubicBezTo>
                          <a:cubicBezTo>
                            <a:pt x="6636" y="14758"/>
                            <a:pt x="6181" y="15178"/>
                            <a:pt x="5595" y="15178"/>
                          </a:cubicBezTo>
                          <a:close/>
                          <a:moveTo>
                            <a:pt x="5595" y="10391"/>
                          </a:moveTo>
                          <a:lnTo>
                            <a:pt x="2537" y="10391"/>
                          </a:lnTo>
                          <a:cubicBezTo>
                            <a:pt x="1965" y="10391"/>
                            <a:pt x="1496" y="9971"/>
                            <a:pt x="1496" y="9457"/>
                          </a:cubicBezTo>
                          <a:cubicBezTo>
                            <a:pt x="1496" y="8944"/>
                            <a:pt x="1965" y="8523"/>
                            <a:pt x="2537" y="8523"/>
                          </a:cubicBezTo>
                          <a:lnTo>
                            <a:pt x="5595" y="8523"/>
                          </a:lnTo>
                          <a:cubicBezTo>
                            <a:pt x="6168" y="8523"/>
                            <a:pt x="6636" y="8944"/>
                            <a:pt x="6636" y="9457"/>
                          </a:cubicBezTo>
                          <a:cubicBezTo>
                            <a:pt x="6636" y="9971"/>
                            <a:pt x="6181" y="10391"/>
                            <a:pt x="5595" y="10391"/>
                          </a:cubicBezTo>
                          <a:close/>
                          <a:moveTo>
                            <a:pt x="12309" y="19849"/>
                          </a:moveTo>
                          <a:lnTo>
                            <a:pt x="9252" y="19849"/>
                          </a:lnTo>
                          <a:cubicBezTo>
                            <a:pt x="8679" y="19849"/>
                            <a:pt x="8211" y="19428"/>
                            <a:pt x="8211" y="18915"/>
                          </a:cubicBezTo>
                          <a:cubicBezTo>
                            <a:pt x="8211" y="18401"/>
                            <a:pt x="8679" y="17981"/>
                            <a:pt x="9252" y="17981"/>
                          </a:cubicBezTo>
                          <a:lnTo>
                            <a:pt x="12309" y="17981"/>
                          </a:lnTo>
                          <a:cubicBezTo>
                            <a:pt x="12882" y="17981"/>
                            <a:pt x="13350" y="18401"/>
                            <a:pt x="13350" y="18915"/>
                          </a:cubicBezTo>
                          <a:cubicBezTo>
                            <a:pt x="13350" y="19428"/>
                            <a:pt x="12882" y="19849"/>
                            <a:pt x="12309" y="19849"/>
                          </a:cubicBezTo>
                          <a:close/>
                          <a:moveTo>
                            <a:pt x="12309" y="15178"/>
                          </a:moveTo>
                          <a:lnTo>
                            <a:pt x="9252" y="15178"/>
                          </a:lnTo>
                          <a:cubicBezTo>
                            <a:pt x="8679" y="15178"/>
                            <a:pt x="8211" y="14758"/>
                            <a:pt x="8211" y="14244"/>
                          </a:cubicBezTo>
                          <a:cubicBezTo>
                            <a:pt x="8211" y="13731"/>
                            <a:pt x="8679" y="13310"/>
                            <a:pt x="9252" y="13310"/>
                          </a:cubicBezTo>
                          <a:lnTo>
                            <a:pt x="12309" y="13310"/>
                          </a:lnTo>
                          <a:cubicBezTo>
                            <a:pt x="12882" y="13310"/>
                            <a:pt x="13350" y="13731"/>
                            <a:pt x="13350" y="14244"/>
                          </a:cubicBezTo>
                          <a:cubicBezTo>
                            <a:pt x="13350" y="14758"/>
                            <a:pt x="12882" y="15178"/>
                            <a:pt x="12309" y="15178"/>
                          </a:cubicBezTo>
                          <a:close/>
                          <a:moveTo>
                            <a:pt x="12309" y="10391"/>
                          </a:moveTo>
                          <a:lnTo>
                            <a:pt x="9252" y="10391"/>
                          </a:lnTo>
                          <a:cubicBezTo>
                            <a:pt x="8679" y="10391"/>
                            <a:pt x="8211" y="9971"/>
                            <a:pt x="8211" y="9457"/>
                          </a:cubicBezTo>
                          <a:cubicBezTo>
                            <a:pt x="8211" y="8944"/>
                            <a:pt x="8679" y="8523"/>
                            <a:pt x="9252" y="8523"/>
                          </a:cubicBezTo>
                          <a:lnTo>
                            <a:pt x="12309" y="8523"/>
                          </a:lnTo>
                          <a:cubicBezTo>
                            <a:pt x="12882" y="8523"/>
                            <a:pt x="13350" y="8944"/>
                            <a:pt x="13350" y="9457"/>
                          </a:cubicBezTo>
                          <a:cubicBezTo>
                            <a:pt x="13350" y="9971"/>
                            <a:pt x="12882" y="10391"/>
                            <a:pt x="12309" y="10391"/>
                          </a:cubicBezTo>
                          <a:close/>
                          <a:moveTo>
                            <a:pt x="19037" y="19849"/>
                          </a:moveTo>
                          <a:lnTo>
                            <a:pt x="15979" y="19849"/>
                          </a:lnTo>
                          <a:cubicBezTo>
                            <a:pt x="15406" y="19849"/>
                            <a:pt x="14938" y="19428"/>
                            <a:pt x="14938" y="18915"/>
                          </a:cubicBezTo>
                          <a:cubicBezTo>
                            <a:pt x="14938" y="18401"/>
                            <a:pt x="15406" y="17981"/>
                            <a:pt x="15979" y="17981"/>
                          </a:cubicBezTo>
                          <a:lnTo>
                            <a:pt x="19037" y="17981"/>
                          </a:lnTo>
                          <a:cubicBezTo>
                            <a:pt x="19609" y="17981"/>
                            <a:pt x="20078" y="18401"/>
                            <a:pt x="20078" y="18915"/>
                          </a:cubicBezTo>
                          <a:cubicBezTo>
                            <a:pt x="20078" y="19428"/>
                            <a:pt x="19609" y="19849"/>
                            <a:pt x="19037" y="19849"/>
                          </a:cubicBezTo>
                          <a:close/>
                          <a:moveTo>
                            <a:pt x="19037" y="15178"/>
                          </a:moveTo>
                          <a:lnTo>
                            <a:pt x="15979" y="15178"/>
                          </a:lnTo>
                          <a:cubicBezTo>
                            <a:pt x="15406" y="15178"/>
                            <a:pt x="14938" y="14758"/>
                            <a:pt x="14938" y="14244"/>
                          </a:cubicBezTo>
                          <a:cubicBezTo>
                            <a:pt x="14938" y="13731"/>
                            <a:pt x="15406" y="13310"/>
                            <a:pt x="15979" y="13310"/>
                          </a:cubicBezTo>
                          <a:lnTo>
                            <a:pt x="19037" y="13310"/>
                          </a:lnTo>
                          <a:cubicBezTo>
                            <a:pt x="19609" y="13310"/>
                            <a:pt x="20078" y="13731"/>
                            <a:pt x="20078" y="14244"/>
                          </a:cubicBezTo>
                          <a:cubicBezTo>
                            <a:pt x="20078" y="14758"/>
                            <a:pt x="19609" y="15178"/>
                            <a:pt x="19037" y="15178"/>
                          </a:cubicBezTo>
                          <a:close/>
                          <a:moveTo>
                            <a:pt x="19037" y="10391"/>
                          </a:moveTo>
                          <a:lnTo>
                            <a:pt x="15979" y="10391"/>
                          </a:lnTo>
                          <a:cubicBezTo>
                            <a:pt x="15406" y="10391"/>
                            <a:pt x="14938" y="9971"/>
                            <a:pt x="14938" y="9457"/>
                          </a:cubicBezTo>
                          <a:cubicBezTo>
                            <a:pt x="14938" y="8944"/>
                            <a:pt x="15406" y="8523"/>
                            <a:pt x="15979" y="8523"/>
                          </a:cubicBezTo>
                          <a:lnTo>
                            <a:pt x="19037" y="8523"/>
                          </a:lnTo>
                          <a:cubicBezTo>
                            <a:pt x="19609" y="8523"/>
                            <a:pt x="20078" y="8944"/>
                            <a:pt x="20078" y="9457"/>
                          </a:cubicBezTo>
                          <a:cubicBezTo>
                            <a:pt x="20078" y="9971"/>
                            <a:pt x="19609" y="10391"/>
                            <a:pt x="19037" y="10391"/>
                          </a:cubicBezTo>
                          <a:close/>
                          <a:moveTo>
                            <a:pt x="20169" y="5838"/>
                          </a:moveTo>
                          <a:cubicBezTo>
                            <a:pt x="20169" y="6352"/>
                            <a:pt x="19700" y="6772"/>
                            <a:pt x="19128" y="6772"/>
                          </a:cubicBezTo>
                          <a:lnTo>
                            <a:pt x="2602" y="6772"/>
                          </a:lnTo>
                          <a:cubicBezTo>
                            <a:pt x="2030" y="6772"/>
                            <a:pt x="1561" y="6352"/>
                            <a:pt x="1561" y="5838"/>
                          </a:cubicBezTo>
                          <a:lnTo>
                            <a:pt x="1561" y="2218"/>
                          </a:lnTo>
                          <a:cubicBezTo>
                            <a:pt x="1561" y="1705"/>
                            <a:pt x="2030" y="1284"/>
                            <a:pt x="2602" y="1284"/>
                          </a:cubicBezTo>
                          <a:lnTo>
                            <a:pt x="19128" y="1284"/>
                          </a:lnTo>
                          <a:cubicBezTo>
                            <a:pt x="19700" y="1284"/>
                            <a:pt x="20169" y="1705"/>
                            <a:pt x="20169" y="2218"/>
                          </a:cubicBezTo>
                          <a:lnTo>
                            <a:pt x="20169" y="5838"/>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grpSp>
              <p:nvGrpSpPr>
                <p:cNvPr id="1337" name="Google Shape;1337;p50"/>
                <p:cNvGrpSpPr/>
                <p:nvPr/>
              </p:nvGrpSpPr>
              <p:grpSpPr>
                <a:xfrm>
                  <a:off x="2088173" y="1198518"/>
                  <a:ext cx="3694192" cy="1030435"/>
                  <a:chOff x="-1" y="0"/>
                  <a:chExt cx="3694191" cy="1030434"/>
                </a:xfrm>
              </p:grpSpPr>
              <p:grpSp>
                <p:nvGrpSpPr>
                  <p:cNvPr id="1338" name="Google Shape;1338;p50"/>
                  <p:cNvGrpSpPr/>
                  <p:nvPr/>
                </p:nvGrpSpPr>
                <p:grpSpPr>
                  <a:xfrm>
                    <a:off x="1160772" y="0"/>
                    <a:ext cx="2533418" cy="1030434"/>
                    <a:chOff x="51927" y="0"/>
                    <a:chExt cx="2533417" cy="1030433"/>
                  </a:xfrm>
                </p:grpSpPr>
                <p:sp>
                  <p:nvSpPr>
                    <p:cNvPr id="1339" name="Google Shape;1339;p50"/>
                    <p:cNvSpPr/>
                    <p:nvPr/>
                  </p:nvSpPr>
                  <p:spPr>
                    <a:xfrm>
                      <a:off x="76301" y="0"/>
                      <a:ext cx="2022715" cy="1030433"/>
                    </a:xfrm>
                    <a:prstGeom prst="roundRect">
                      <a:avLst>
                        <a:gd name="adj" fmla="val 17206"/>
                      </a:avLst>
                    </a:prstGeom>
                    <a:solidFill>
                      <a:srgbClr val="FFC000"/>
                    </a:solidFill>
                    <a:ln w="12700" cap="flat" cmpd="sng">
                      <a:solidFill>
                        <a:srgbClr val="FFC000"/>
                      </a:solidFill>
                      <a:prstDash val="solid"/>
                      <a:miter lim="400000"/>
                      <a:headEnd type="none" w="sm" len="sm"/>
                      <a:tailEnd type="none" w="sm" len="sm"/>
                    </a:ln>
                    <a:effectLst>
                      <a:outerShdw blurRad="50800" dist="139700" dir="10800000" rotWithShape="0">
                        <a:srgbClr val="000000">
                          <a:alpha val="31372"/>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Trebuchet MS"/>
                        <a:buNone/>
                        <a:tabLst/>
                        <a:defRPr/>
                      </a:pPr>
                      <a:r>
                        <a:rPr kumimoji="0" lang="en" sz="900" b="1" i="0" u="none" strike="noStrike" kern="0" cap="small" spc="0" normalizeH="0" baseline="0" noProof="0" dirty="0">
                          <a:ln>
                            <a:noFill/>
                          </a:ln>
                          <a:solidFill>
                            <a:srgbClr val="000000"/>
                          </a:solidFill>
                          <a:effectLst/>
                          <a:uLnTx/>
                          <a:uFillTx/>
                          <a:latin typeface="Trebuchet MS"/>
                          <a:ea typeface="Trebuchet MS"/>
                          <a:cs typeface="Trebuchet MS"/>
                          <a:sym typeface="Trebuchet MS"/>
                        </a:rPr>
                        <a:t>51,403 (₦’BN)</a:t>
                      </a:r>
                      <a:endParaRPr kumimoji="0" sz="900" b="1" i="0" u="none" strike="noStrike" kern="0" cap="small" spc="0" normalizeH="0" baseline="0" noProof="0" dirty="0">
                        <a:ln>
                          <a:noFill/>
                        </a:ln>
                        <a:solidFill>
                          <a:srgbClr val="000000"/>
                        </a:solidFill>
                        <a:effectLst/>
                        <a:uLnTx/>
                        <a:uFillTx/>
                        <a:latin typeface="Trebuchet MS"/>
                        <a:ea typeface="Trebuchet MS"/>
                        <a:cs typeface="Trebuchet MS"/>
                        <a:sym typeface="Trebuchet MS"/>
                      </a:endParaRPr>
                    </a:p>
                  </p:txBody>
                </p:sp>
                <p:sp>
                  <p:nvSpPr>
                    <p:cNvPr id="1340" name="Google Shape;1340;p50"/>
                    <p:cNvSpPr/>
                    <p:nvPr/>
                  </p:nvSpPr>
                  <p:spPr>
                    <a:xfrm>
                      <a:off x="51927" y="289008"/>
                      <a:ext cx="2533417" cy="452418"/>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17150" tIns="17150" rIns="17150" bIns="171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endParaRPr kumimoji="0" sz="900" b="1" i="0" u="none" strike="noStrike" kern="0" cap="small" spc="0" normalizeH="0" baseline="0" noProof="0">
                        <a:ln>
                          <a:noFill/>
                        </a:ln>
                        <a:solidFill>
                          <a:srgbClr val="000000"/>
                        </a:solidFill>
                        <a:effectLst/>
                        <a:uLnTx/>
                        <a:uFillTx/>
                        <a:latin typeface="Trebuchet MS"/>
                        <a:ea typeface="Trebuchet MS"/>
                        <a:cs typeface="Trebuchet MS"/>
                        <a:sym typeface="Trebuchet MS"/>
                      </a:endParaRPr>
                    </a:p>
                  </p:txBody>
                </p:sp>
              </p:grpSp>
              <p:grpSp>
                <p:nvGrpSpPr>
                  <p:cNvPr id="1341" name="Google Shape;1341;p50"/>
                  <p:cNvGrpSpPr/>
                  <p:nvPr/>
                </p:nvGrpSpPr>
                <p:grpSpPr>
                  <a:xfrm>
                    <a:off x="-1" y="10255"/>
                    <a:ext cx="1004617" cy="1009925"/>
                    <a:chOff x="0" y="0"/>
                    <a:chExt cx="1004615" cy="1009924"/>
                  </a:xfrm>
                </p:grpSpPr>
                <p:sp>
                  <p:nvSpPr>
                    <p:cNvPr id="1342" name="Google Shape;1342;p50"/>
                    <p:cNvSpPr/>
                    <p:nvPr/>
                  </p:nvSpPr>
                  <p:spPr>
                    <a:xfrm>
                      <a:off x="0" y="0"/>
                      <a:ext cx="1004615" cy="1009924"/>
                    </a:xfrm>
                    <a:prstGeom prst="roundRect">
                      <a:avLst>
                        <a:gd name="adj" fmla="val 6667"/>
                      </a:avLst>
                    </a:prstGeom>
                    <a:solidFill>
                      <a:srgbClr val="8A6705"/>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43" name="Google Shape;1343;p50"/>
                    <p:cNvSpPr/>
                    <p:nvPr/>
                  </p:nvSpPr>
                  <p:spPr>
                    <a:xfrm>
                      <a:off x="166672" y="544685"/>
                      <a:ext cx="178122" cy="156842"/>
                    </a:xfrm>
                    <a:custGeom>
                      <a:avLst/>
                      <a:gdLst/>
                      <a:ahLst/>
                      <a:cxnLst/>
                      <a:rect l="l" t="t" r="r" b="b"/>
                      <a:pathLst>
                        <a:path w="21600" h="21600" extrusionOk="0">
                          <a:moveTo>
                            <a:pt x="19421" y="0"/>
                          </a:moveTo>
                          <a:lnTo>
                            <a:pt x="0" y="0"/>
                          </a:lnTo>
                          <a:cubicBezTo>
                            <a:pt x="956" y="7858"/>
                            <a:pt x="3651" y="15283"/>
                            <a:pt x="7856" y="21600"/>
                          </a:cubicBezTo>
                          <a:lnTo>
                            <a:pt x="21600" y="5992"/>
                          </a:lnTo>
                          <a:cubicBezTo>
                            <a:pt x="20644" y="4125"/>
                            <a:pt x="19899" y="2106"/>
                            <a:pt x="19421"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44" name="Google Shape;1344;p50"/>
                    <p:cNvSpPr/>
                    <p:nvPr/>
                  </p:nvSpPr>
                  <p:spPr>
                    <a:xfrm>
                      <a:off x="297661" y="654393"/>
                      <a:ext cx="157631" cy="178281"/>
                    </a:xfrm>
                    <a:custGeom>
                      <a:avLst/>
                      <a:gdLst/>
                      <a:ahLst/>
                      <a:cxnLst/>
                      <a:rect l="l" t="t" r="r" b="b"/>
                      <a:pathLst>
                        <a:path w="21600" h="21600" extrusionOk="0">
                          <a:moveTo>
                            <a:pt x="15509" y="0"/>
                          </a:moveTo>
                          <a:lnTo>
                            <a:pt x="0" y="13732"/>
                          </a:lnTo>
                          <a:cubicBezTo>
                            <a:pt x="6307" y="17952"/>
                            <a:pt x="13738" y="20664"/>
                            <a:pt x="21600" y="21600"/>
                          </a:cubicBezTo>
                          <a:lnTo>
                            <a:pt x="21600" y="2196"/>
                          </a:lnTo>
                          <a:cubicBezTo>
                            <a:pt x="19462" y="1700"/>
                            <a:pt x="17431" y="974"/>
                            <a:pt x="15509"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45" name="Google Shape;1345;p50"/>
                    <p:cNvSpPr/>
                    <p:nvPr/>
                  </p:nvSpPr>
                  <p:spPr>
                    <a:xfrm>
                      <a:off x="548133" y="164956"/>
                      <a:ext cx="286887" cy="287044"/>
                    </a:xfrm>
                    <a:custGeom>
                      <a:avLst/>
                      <a:gdLst/>
                      <a:ahLst/>
                      <a:cxnLst/>
                      <a:rect l="l" t="t" r="r" b="b"/>
                      <a:pathLst>
                        <a:path w="21600" h="21600" extrusionOk="0">
                          <a:moveTo>
                            <a:pt x="83" y="0"/>
                          </a:moveTo>
                          <a:cubicBezTo>
                            <a:pt x="47" y="4413"/>
                            <a:pt x="12" y="10094"/>
                            <a:pt x="0" y="12075"/>
                          </a:cubicBezTo>
                          <a:cubicBezTo>
                            <a:pt x="4640" y="13332"/>
                            <a:pt x="8260" y="16962"/>
                            <a:pt x="9506" y="21600"/>
                          </a:cubicBezTo>
                          <a:lnTo>
                            <a:pt x="21600" y="21576"/>
                          </a:lnTo>
                          <a:cubicBezTo>
                            <a:pt x="20010" y="10415"/>
                            <a:pt x="11251" y="1625"/>
                            <a:pt x="83"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46" name="Google Shape;1346;p50"/>
                    <p:cNvSpPr/>
                    <p:nvPr/>
                  </p:nvSpPr>
                  <p:spPr>
                    <a:xfrm>
                      <a:off x="350152" y="180718"/>
                      <a:ext cx="104036" cy="119800"/>
                    </a:xfrm>
                    <a:custGeom>
                      <a:avLst/>
                      <a:gdLst/>
                      <a:ahLst/>
                      <a:cxnLst/>
                      <a:rect l="l" t="t" r="r" b="b"/>
                      <a:pathLst>
                        <a:path w="21600" h="21600" extrusionOk="0">
                          <a:moveTo>
                            <a:pt x="7789" y="0"/>
                          </a:moveTo>
                          <a:cubicBezTo>
                            <a:pt x="5138" y="824"/>
                            <a:pt x="2520" y="1791"/>
                            <a:pt x="0" y="2899"/>
                          </a:cubicBezTo>
                          <a:lnTo>
                            <a:pt x="21535" y="21600"/>
                          </a:lnTo>
                          <a:lnTo>
                            <a:pt x="21600" y="11994"/>
                          </a:lnTo>
                          <a:lnTo>
                            <a:pt x="7789"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47" name="Google Shape;1347;p50"/>
                    <p:cNvSpPr/>
                    <p:nvPr/>
                  </p:nvSpPr>
                  <p:spPr>
                    <a:xfrm>
                      <a:off x="295297" y="209408"/>
                      <a:ext cx="149749" cy="134774"/>
                    </a:xfrm>
                    <a:custGeom>
                      <a:avLst/>
                      <a:gdLst/>
                      <a:ahLst/>
                      <a:cxnLst/>
                      <a:rect l="l" t="t" r="r" b="b"/>
                      <a:pathLst>
                        <a:path w="21600" h="21600" extrusionOk="0">
                          <a:moveTo>
                            <a:pt x="4593" y="0"/>
                          </a:moveTo>
                          <a:cubicBezTo>
                            <a:pt x="3001" y="1061"/>
                            <a:pt x="1478" y="2223"/>
                            <a:pt x="0" y="3486"/>
                          </a:cubicBezTo>
                          <a:lnTo>
                            <a:pt x="16302" y="21600"/>
                          </a:lnTo>
                          <a:cubicBezTo>
                            <a:pt x="17985" y="20488"/>
                            <a:pt x="19758" y="19579"/>
                            <a:pt x="21600" y="18897"/>
                          </a:cubicBezTo>
                          <a:lnTo>
                            <a:pt x="4593"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48" name="Google Shape;1348;p50"/>
                    <p:cNvSpPr/>
                    <p:nvPr/>
                  </p:nvSpPr>
                  <p:spPr>
                    <a:xfrm>
                      <a:off x="414937" y="164482"/>
                      <a:ext cx="39567" cy="47291"/>
                    </a:xfrm>
                    <a:custGeom>
                      <a:avLst/>
                      <a:gdLst/>
                      <a:ahLst/>
                      <a:cxnLst/>
                      <a:rect l="l" t="t" r="r" b="b"/>
                      <a:pathLst>
                        <a:path w="21600" h="21600" extrusionOk="0">
                          <a:moveTo>
                            <a:pt x="0" y="3600"/>
                          </a:moveTo>
                          <a:lnTo>
                            <a:pt x="21514" y="21600"/>
                          </a:lnTo>
                          <a:lnTo>
                            <a:pt x="21600" y="0"/>
                          </a:lnTo>
                          <a:cubicBezTo>
                            <a:pt x="14285" y="864"/>
                            <a:pt x="7143" y="2016"/>
                            <a:pt x="0" y="360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49" name="Google Shape;1349;p50"/>
                    <p:cNvSpPr/>
                    <p:nvPr/>
                  </p:nvSpPr>
                  <p:spPr>
                    <a:xfrm>
                      <a:off x="249270" y="247396"/>
                      <a:ext cx="138400" cy="138401"/>
                    </a:xfrm>
                    <a:custGeom>
                      <a:avLst/>
                      <a:gdLst/>
                      <a:ahLst/>
                      <a:cxnLst/>
                      <a:rect l="l" t="t" r="r" b="b"/>
                      <a:pathLst>
                        <a:path w="21600" h="21600" extrusionOk="0">
                          <a:moveTo>
                            <a:pt x="4182" y="0"/>
                          </a:moveTo>
                          <a:cubicBezTo>
                            <a:pt x="3469" y="640"/>
                            <a:pt x="2755" y="1304"/>
                            <a:pt x="2067" y="1993"/>
                          </a:cubicBezTo>
                          <a:cubicBezTo>
                            <a:pt x="1353" y="2706"/>
                            <a:pt x="664" y="3444"/>
                            <a:pt x="0" y="4182"/>
                          </a:cubicBezTo>
                          <a:lnTo>
                            <a:pt x="17418" y="21600"/>
                          </a:lnTo>
                          <a:cubicBezTo>
                            <a:pt x="18672" y="20075"/>
                            <a:pt x="20050" y="18672"/>
                            <a:pt x="21600" y="17418"/>
                          </a:cubicBezTo>
                          <a:lnTo>
                            <a:pt x="4182"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50" name="Google Shape;1350;p50"/>
                    <p:cNvSpPr/>
                    <p:nvPr/>
                  </p:nvSpPr>
                  <p:spPr>
                    <a:xfrm>
                      <a:off x="166830" y="413063"/>
                      <a:ext cx="44611" cy="37045"/>
                    </a:xfrm>
                    <a:custGeom>
                      <a:avLst/>
                      <a:gdLst/>
                      <a:ahLst/>
                      <a:cxnLst/>
                      <a:rect l="l" t="t" r="r" b="b"/>
                      <a:pathLst>
                        <a:path w="21600" h="21600" extrusionOk="0">
                          <a:moveTo>
                            <a:pt x="3664" y="0"/>
                          </a:moveTo>
                          <a:cubicBezTo>
                            <a:pt x="2137" y="7077"/>
                            <a:pt x="916" y="14339"/>
                            <a:pt x="0" y="21600"/>
                          </a:cubicBezTo>
                          <a:lnTo>
                            <a:pt x="21600" y="21600"/>
                          </a:lnTo>
                          <a:lnTo>
                            <a:pt x="3664"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51" name="Google Shape;1351;p50"/>
                    <p:cNvSpPr/>
                    <p:nvPr/>
                  </p:nvSpPr>
                  <p:spPr>
                    <a:xfrm>
                      <a:off x="182908" y="348436"/>
                      <a:ext cx="117751" cy="101673"/>
                    </a:xfrm>
                    <a:custGeom>
                      <a:avLst/>
                      <a:gdLst/>
                      <a:ahLst/>
                      <a:cxnLst/>
                      <a:rect l="l" t="t" r="r" b="b"/>
                      <a:pathLst>
                        <a:path w="21600" h="21600" extrusionOk="0">
                          <a:moveTo>
                            <a:pt x="2920" y="0"/>
                          </a:moveTo>
                          <a:cubicBezTo>
                            <a:pt x="1793" y="2579"/>
                            <a:pt x="839" y="5224"/>
                            <a:pt x="0" y="7937"/>
                          </a:cubicBezTo>
                          <a:lnTo>
                            <a:pt x="11798" y="21600"/>
                          </a:lnTo>
                          <a:lnTo>
                            <a:pt x="21600" y="21600"/>
                          </a:lnTo>
                          <a:lnTo>
                            <a:pt x="2920"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52" name="Google Shape;1352;p50"/>
                    <p:cNvSpPr/>
                    <p:nvPr/>
                  </p:nvSpPr>
                  <p:spPr>
                    <a:xfrm>
                      <a:off x="211596" y="293739"/>
                      <a:ext cx="134617" cy="149750"/>
                    </a:xfrm>
                    <a:custGeom>
                      <a:avLst/>
                      <a:gdLst/>
                      <a:ahLst/>
                      <a:cxnLst/>
                      <a:rect l="l" t="t" r="r" b="b"/>
                      <a:pathLst>
                        <a:path w="21600" h="21600" extrusionOk="0">
                          <a:moveTo>
                            <a:pt x="3465" y="0"/>
                          </a:moveTo>
                          <a:cubicBezTo>
                            <a:pt x="2200" y="1478"/>
                            <a:pt x="1062" y="3001"/>
                            <a:pt x="0" y="4593"/>
                          </a:cubicBezTo>
                          <a:lnTo>
                            <a:pt x="18919" y="21600"/>
                          </a:lnTo>
                          <a:cubicBezTo>
                            <a:pt x="19577" y="19736"/>
                            <a:pt x="20487" y="17962"/>
                            <a:pt x="21600" y="16302"/>
                          </a:cubicBezTo>
                          <a:lnTo>
                            <a:pt x="3465"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53" name="Google Shape;1353;p50"/>
                    <p:cNvSpPr/>
                    <p:nvPr/>
                  </p:nvSpPr>
                  <p:spPr>
                    <a:xfrm>
                      <a:off x="622376" y="591869"/>
                      <a:ext cx="174969" cy="33313"/>
                    </a:xfrm>
                    <a:prstGeom prst="rect">
                      <a:avLst/>
                    </a:pr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54" name="Google Shape;1354;p50"/>
                    <p:cNvSpPr/>
                    <p:nvPr/>
                  </p:nvSpPr>
                  <p:spPr>
                    <a:xfrm>
                      <a:off x="578240" y="554141"/>
                      <a:ext cx="261666" cy="291615"/>
                    </a:xfrm>
                    <a:custGeom>
                      <a:avLst/>
                      <a:gdLst/>
                      <a:ahLst/>
                      <a:cxnLst/>
                      <a:rect l="l" t="t" r="r" b="b"/>
                      <a:pathLst>
                        <a:path w="21600" h="21600" extrusionOk="0">
                          <a:moveTo>
                            <a:pt x="18737" y="0"/>
                          </a:moveTo>
                          <a:lnTo>
                            <a:pt x="2863" y="0"/>
                          </a:lnTo>
                          <a:cubicBezTo>
                            <a:pt x="1275" y="0"/>
                            <a:pt x="0" y="1144"/>
                            <a:pt x="0" y="2569"/>
                          </a:cubicBezTo>
                          <a:lnTo>
                            <a:pt x="0" y="19031"/>
                          </a:lnTo>
                          <a:cubicBezTo>
                            <a:pt x="0" y="20456"/>
                            <a:pt x="1275" y="21600"/>
                            <a:pt x="2863" y="21600"/>
                          </a:cubicBezTo>
                          <a:lnTo>
                            <a:pt x="18737" y="21600"/>
                          </a:lnTo>
                          <a:cubicBezTo>
                            <a:pt x="20325" y="21600"/>
                            <a:pt x="21600" y="20456"/>
                            <a:pt x="21600" y="19031"/>
                          </a:cubicBezTo>
                          <a:lnTo>
                            <a:pt x="21600" y="2569"/>
                          </a:lnTo>
                          <a:cubicBezTo>
                            <a:pt x="21600" y="1144"/>
                            <a:pt x="20325" y="0"/>
                            <a:pt x="18737" y="0"/>
                          </a:cubicBezTo>
                          <a:close/>
                          <a:moveTo>
                            <a:pt x="5595" y="19849"/>
                          </a:moveTo>
                          <a:lnTo>
                            <a:pt x="2537" y="19849"/>
                          </a:lnTo>
                          <a:cubicBezTo>
                            <a:pt x="1965" y="19849"/>
                            <a:pt x="1496" y="19428"/>
                            <a:pt x="1496" y="18915"/>
                          </a:cubicBezTo>
                          <a:cubicBezTo>
                            <a:pt x="1496" y="18401"/>
                            <a:pt x="1965" y="17981"/>
                            <a:pt x="2537" y="17981"/>
                          </a:cubicBezTo>
                          <a:lnTo>
                            <a:pt x="5595" y="17981"/>
                          </a:lnTo>
                          <a:cubicBezTo>
                            <a:pt x="6168" y="17981"/>
                            <a:pt x="6636" y="18401"/>
                            <a:pt x="6636" y="18915"/>
                          </a:cubicBezTo>
                          <a:cubicBezTo>
                            <a:pt x="6636" y="19428"/>
                            <a:pt x="6181" y="19849"/>
                            <a:pt x="5595" y="19849"/>
                          </a:cubicBezTo>
                          <a:close/>
                          <a:moveTo>
                            <a:pt x="5595" y="15178"/>
                          </a:moveTo>
                          <a:lnTo>
                            <a:pt x="2537" y="15178"/>
                          </a:lnTo>
                          <a:cubicBezTo>
                            <a:pt x="1965" y="15178"/>
                            <a:pt x="1496" y="14758"/>
                            <a:pt x="1496" y="14244"/>
                          </a:cubicBezTo>
                          <a:cubicBezTo>
                            <a:pt x="1496" y="13731"/>
                            <a:pt x="1965" y="13310"/>
                            <a:pt x="2537" y="13310"/>
                          </a:cubicBezTo>
                          <a:lnTo>
                            <a:pt x="5595" y="13310"/>
                          </a:lnTo>
                          <a:cubicBezTo>
                            <a:pt x="6168" y="13310"/>
                            <a:pt x="6636" y="13731"/>
                            <a:pt x="6636" y="14244"/>
                          </a:cubicBezTo>
                          <a:cubicBezTo>
                            <a:pt x="6636" y="14758"/>
                            <a:pt x="6181" y="15178"/>
                            <a:pt x="5595" y="15178"/>
                          </a:cubicBezTo>
                          <a:close/>
                          <a:moveTo>
                            <a:pt x="5595" y="10391"/>
                          </a:moveTo>
                          <a:lnTo>
                            <a:pt x="2537" y="10391"/>
                          </a:lnTo>
                          <a:cubicBezTo>
                            <a:pt x="1965" y="10391"/>
                            <a:pt x="1496" y="9971"/>
                            <a:pt x="1496" y="9457"/>
                          </a:cubicBezTo>
                          <a:cubicBezTo>
                            <a:pt x="1496" y="8944"/>
                            <a:pt x="1965" y="8523"/>
                            <a:pt x="2537" y="8523"/>
                          </a:cubicBezTo>
                          <a:lnTo>
                            <a:pt x="5595" y="8523"/>
                          </a:lnTo>
                          <a:cubicBezTo>
                            <a:pt x="6168" y="8523"/>
                            <a:pt x="6636" y="8944"/>
                            <a:pt x="6636" y="9457"/>
                          </a:cubicBezTo>
                          <a:cubicBezTo>
                            <a:pt x="6636" y="9971"/>
                            <a:pt x="6181" y="10391"/>
                            <a:pt x="5595" y="10391"/>
                          </a:cubicBezTo>
                          <a:close/>
                          <a:moveTo>
                            <a:pt x="12309" y="19849"/>
                          </a:moveTo>
                          <a:lnTo>
                            <a:pt x="9252" y="19849"/>
                          </a:lnTo>
                          <a:cubicBezTo>
                            <a:pt x="8679" y="19849"/>
                            <a:pt x="8211" y="19428"/>
                            <a:pt x="8211" y="18915"/>
                          </a:cubicBezTo>
                          <a:cubicBezTo>
                            <a:pt x="8211" y="18401"/>
                            <a:pt x="8679" y="17981"/>
                            <a:pt x="9252" y="17981"/>
                          </a:cubicBezTo>
                          <a:lnTo>
                            <a:pt x="12309" y="17981"/>
                          </a:lnTo>
                          <a:cubicBezTo>
                            <a:pt x="12882" y="17981"/>
                            <a:pt x="13350" y="18401"/>
                            <a:pt x="13350" y="18915"/>
                          </a:cubicBezTo>
                          <a:cubicBezTo>
                            <a:pt x="13350" y="19428"/>
                            <a:pt x="12882" y="19849"/>
                            <a:pt x="12309" y="19849"/>
                          </a:cubicBezTo>
                          <a:close/>
                          <a:moveTo>
                            <a:pt x="12309" y="15178"/>
                          </a:moveTo>
                          <a:lnTo>
                            <a:pt x="9252" y="15178"/>
                          </a:lnTo>
                          <a:cubicBezTo>
                            <a:pt x="8679" y="15178"/>
                            <a:pt x="8211" y="14758"/>
                            <a:pt x="8211" y="14244"/>
                          </a:cubicBezTo>
                          <a:cubicBezTo>
                            <a:pt x="8211" y="13731"/>
                            <a:pt x="8679" y="13310"/>
                            <a:pt x="9252" y="13310"/>
                          </a:cubicBezTo>
                          <a:lnTo>
                            <a:pt x="12309" y="13310"/>
                          </a:lnTo>
                          <a:cubicBezTo>
                            <a:pt x="12882" y="13310"/>
                            <a:pt x="13350" y="13731"/>
                            <a:pt x="13350" y="14244"/>
                          </a:cubicBezTo>
                          <a:cubicBezTo>
                            <a:pt x="13350" y="14758"/>
                            <a:pt x="12882" y="15178"/>
                            <a:pt x="12309" y="15178"/>
                          </a:cubicBezTo>
                          <a:close/>
                          <a:moveTo>
                            <a:pt x="12309" y="10391"/>
                          </a:moveTo>
                          <a:lnTo>
                            <a:pt x="9252" y="10391"/>
                          </a:lnTo>
                          <a:cubicBezTo>
                            <a:pt x="8679" y="10391"/>
                            <a:pt x="8211" y="9971"/>
                            <a:pt x="8211" y="9457"/>
                          </a:cubicBezTo>
                          <a:cubicBezTo>
                            <a:pt x="8211" y="8944"/>
                            <a:pt x="8679" y="8523"/>
                            <a:pt x="9252" y="8523"/>
                          </a:cubicBezTo>
                          <a:lnTo>
                            <a:pt x="12309" y="8523"/>
                          </a:lnTo>
                          <a:cubicBezTo>
                            <a:pt x="12882" y="8523"/>
                            <a:pt x="13350" y="8944"/>
                            <a:pt x="13350" y="9457"/>
                          </a:cubicBezTo>
                          <a:cubicBezTo>
                            <a:pt x="13350" y="9971"/>
                            <a:pt x="12882" y="10391"/>
                            <a:pt x="12309" y="10391"/>
                          </a:cubicBezTo>
                          <a:close/>
                          <a:moveTo>
                            <a:pt x="19037" y="19849"/>
                          </a:moveTo>
                          <a:lnTo>
                            <a:pt x="15979" y="19849"/>
                          </a:lnTo>
                          <a:cubicBezTo>
                            <a:pt x="15406" y="19849"/>
                            <a:pt x="14938" y="19428"/>
                            <a:pt x="14938" y="18915"/>
                          </a:cubicBezTo>
                          <a:cubicBezTo>
                            <a:pt x="14938" y="18401"/>
                            <a:pt x="15406" y="17981"/>
                            <a:pt x="15979" y="17981"/>
                          </a:cubicBezTo>
                          <a:lnTo>
                            <a:pt x="19037" y="17981"/>
                          </a:lnTo>
                          <a:cubicBezTo>
                            <a:pt x="19609" y="17981"/>
                            <a:pt x="20078" y="18401"/>
                            <a:pt x="20078" y="18915"/>
                          </a:cubicBezTo>
                          <a:cubicBezTo>
                            <a:pt x="20078" y="19428"/>
                            <a:pt x="19609" y="19849"/>
                            <a:pt x="19037" y="19849"/>
                          </a:cubicBezTo>
                          <a:close/>
                          <a:moveTo>
                            <a:pt x="19037" y="15178"/>
                          </a:moveTo>
                          <a:lnTo>
                            <a:pt x="15979" y="15178"/>
                          </a:lnTo>
                          <a:cubicBezTo>
                            <a:pt x="15406" y="15178"/>
                            <a:pt x="14938" y="14758"/>
                            <a:pt x="14938" y="14244"/>
                          </a:cubicBezTo>
                          <a:cubicBezTo>
                            <a:pt x="14938" y="13731"/>
                            <a:pt x="15406" y="13310"/>
                            <a:pt x="15979" y="13310"/>
                          </a:cubicBezTo>
                          <a:lnTo>
                            <a:pt x="19037" y="13310"/>
                          </a:lnTo>
                          <a:cubicBezTo>
                            <a:pt x="19609" y="13310"/>
                            <a:pt x="20078" y="13731"/>
                            <a:pt x="20078" y="14244"/>
                          </a:cubicBezTo>
                          <a:cubicBezTo>
                            <a:pt x="20078" y="14758"/>
                            <a:pt x="19609" y="15178"/>
                            <a:pt x="19037" y="15178"/>
                          </a:cubicBezTo>
                          <a:close/>
                          <a:moveTo>
                            <a:pt x="19037" y="10391"/>
                          </a:moveTo>
                          <a:lnTo>
                            <a:pt x="15979" y="10391"/>
                          </a:lnTo>
                          <a:cubicBezTo>
                            <a:pt x="15406" y="10391"/>
                            <a:pt x="14938" y="9971"/>
                            <a:pt x="14938" y="9457"/>
                          </a:cubicBezTo>
                          <a:cubicBezTo>
                            <a:pt x="14938" y="8944"/>
                            <a:pt x="15406" y="8523"/>
                            <a:pt x="15979" y="8523"/>
                          </a:cubicBezTo>
                          <a:lnTo>
                            <a:pt x="19037" y="8523"/>
                          </a:lnTo>
                          <a:cubicBezTo>
                            <a:pt x="19609" y="8523"/>
                            <a:pt x="20078" y="8944"/>
                            <a:pt x="20078" y="9457"/>
                          </a:cubicBezTo>
                          <a:cubicBezTo>
                            <a:pt x="20078" y="9971"/>
                            <a:pt x="19609" y="10391"/>
                            <a:pt x="19037" y="10391"/>
                          </a:cubicBezTo>
                          <a:close/>
                          <a:moveTo>
                            <a:pt x="20169" y="5838"/>
                          </a:moveTo>
                          <a:cubicBezTo>
                            <a:pt x="20169" y="6352"/>
                            <a:pt x="19700" y="6772"/>
                            <a:pt x="19128" y="6772"/>
                          </a:cubicBezTo>
                          <a:lnTo>
                            <a:pt x="2602" y="6772"/>
                          </a:lnTo>
                          <a:cubicBezTo>
                            <a:pt x="2030" y="6772"/>
                            <a:pt x="1561" y="6352"/>
                            <a:pt x="1561" y="5838"/>
                          </a:cubicBezTo>
                          <a:lnTo>
                            <a:pt x="1561" y="2218"/>
                          </a:lnTo>
                          <a:cubicBezTo>
                            <a:pt x="1561" y="1705"/>
                            <a:pt x="2030" y="1284"/>
                            <a:pt x="2602" y="1284"/>
                          </a:cubicBezTo>
                          <a:lnTo>
                            <a:pt x="19128" y="1284"/>
                          </a:lnTo>
                          <a:cubicBezTo>
                            <a:pt x="19700" y="1284"/>
                            <a:pt x="20169" y="1705"/>
                            <a:pt x="20169" y="2218"/>
                          </a:cubicBezTo>
                          <a:lnTo>
                            <a:pt x="20169" y="5838"/>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sp>
              <p:nvSpPr>
                <p:cNvPr id="1355" name="Google Shape;1355;p50"/>
                <p:cNvSpPr/>
                <p:nvPr/>
              </p:nvSpPr>
              <p:spPr>
                <a:xfrm>
                  <a:off x="-1" y="171044"/>
                  <a:ext cx="1825644" cy="603229"/>
                </a:xfrm>
                <a:custGeom>
                  <a:avLst/>
                  <a:gdLst/>
                  <a:ahLst/>
                  <a:cxnLst/>
                  <a:rect l="l" t="t" r="r" b="b"/>
                  <a:pathLst>
                    <a:path w="21600" h="120000" extrusionOk="0">
                      <a:moveTo>
                        <a:pt x="0" y="0"/>
                      </a:moveTo>
                      <a:lnTo>
                        <a:pt x="21600" y="0"/>
                      </a:lnTo>
                      <a:lnTo>
                        <a:pt x="21600" y="0"/>
                      </a:lnTo>
                      <a:lnTo>
                        <a:pt x="0" y="0"/>
                      </a:lnTo>
                      <a:close/>
                    </a:path>
                  </a:pathLst>
                </a:custGeom>
                <a:noFill/>
                <a:ln w="25400" cap="flat" cmpd="sng">
                  <a:solidFill>
                    <a:srgbClr val="22BF00"/>
                  </a:solidFill>
                  <a:prstDash val="solid"/>
                  <a:miter lim="400000"/>
                  <a:headEnd type="none" w="sm" len="sm"/>
                  <a:tailEnd type="none" w="sm" len="sm"/>
                </a:ln>
              </p:spPr>
              <p:txBody>
                <a:bodyPr spcFirstLastPara="1" wrap="square" lIns="45725" tIns="45725" rIns="45725" bIns="457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Trebuchet MS"/>
                    <a:buNone/>
                    <a:tabLst/>
                    <a:defRPr/>
                  </a:pPr>
                  <a:r>
                    <a:rPr kumimoji="0" lang="en" sz="900" b="0" i="0" u="none" strike="noStrike" kern="0" cap="small" spc="0" normalizeH="0" baseline="0" noProof="0">
                      <a:ln>
                        <a:noFill/>
                      </a:ln>
                      <a:solidFill>
                        <a:srgbClr val="000000"/>
                      </a:solidFill>
                      <a:effectLst/>
                      <a:uLnTx/>
                      <a:uFillTx/>
                      <a:latin typeface="Trebuchet MS"/>
                      <a:ea typeface="Trebuchet MS"/>
                      <a:cs typeface="Trebuchet MS"/>
                      <a:sym typeface="Trebuchet MS"/>
                    </a:rPr>
                    <a:t>Provision</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6" name="Google Shape;1356;p50"/>
                <p:cNvSpPr/>
                <p:nvPr/>
              </p:nvSpPr>
              <p:spPr>
                <a:xfrm>
                  <a:off x="-1" y="1369564"/>
                  <a:ext cx="1825644" cy="603229"/>
                </a:xfrm>
                <a:custGeom>
                  <a:avLst/>
                  <a:gdLst/>
                  <a:ahLst/>
                  <a:cxnLst/>
                  <a:rect l="l" t="t" r="r" b="b"/>
                  <a:pathLst>
                    <a:path w="21600" h="120000" extrusionOk="0">
                      <a:moveTo>
                        <a:pt x="0" y="0"/>
                      </a:moveTo>
                      <a:lnTo>
                        <a:pt x="21600" y="0"/>
                      </a:lnTo>
                      <a:lnTo>
                        <a:pt x="21600" y="0"/>
                      </a:lnTo>
                      <a:lnTo>
                        <a:pt x="0" y="0"/>
                      </a:lnTo>
                      <a:close/>
                    </a:path>
                  </a:pathLst>
                </a:custGeom>
                <a:noFill/>
                <a:ln w="25400" cap="flat" cmpd="sng">
                  <a:solidFill>
                    <a:srgbClr val="1A77B9"/>
                  </a:solidFill>
                  <a:prstDash val="solid"/>
                  <a:miter lim="400000"/>
                  <a:headEnd type="none" w="sm" len="sm"/>
                  <a:tailEnd type="none" w="sm" len="sm"/>
                </a:ln>
              </p:spPr>
              <p:txBody>
                <a:bodyPr spcFirstLastPara="1" wrap="square" lIns="45725" tIns="45725" rIns="45725" bIns="457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Trebuchet MS"/>
                    <a:buNone/>
                    <a:tabLst/>
                    <a:defRPr/>
                  </a:pPr>
                  <a:r>
                    <a:rPr kumimoji="0" lang="en" sz="900" b="0" i="0" u="none" strike="noStrike" kern="0" cap="small" spc="0" normalizeH="0" baseline="0" noProof="0">
                      <a:ln>
                        <a:noFill/>
                      </a:ln>
                      <a:solidFill>
                        <a:srgbClr val="000000"/>
                      </a:solidFill>
                      <a:effectLst/>
                      <a:uLnTx/>
                      <a:uFillTx/>
                      <a:latin typeface="Trebuchet MS"/>
                      <a:ea typeface="Trebuchet MS"/>
                      <a:cs typeface="Trebuchet MS"/>
                      <a:sym typeface="Trebuchet MS"/>
                    </a:rPr>
                    <a:t>Actual</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357" name="Google Shape;1357;p50"/>
              <p:cNvSpPr txBox="1"/>
              <p:nvPr/>
            </p:nvSpPr>
            <p:spPr>
              <a:xfrm>
                <a:off x="2861248" y="8554820"/>
                <a:ext cx="6119400" cy="318300"/>
              </a:xfrm>
              <a:prstGeom prst="rect">
                <a:avLst/>
              </a:prstGeom>
              <a:noFill/>
              <a:ln>
                <a:noFill/>
              </a:ln>
            </p:spPr>
            <p:txBody>
              <a:bodyPr spcFirstLastPara="1" wrap="square" lIns="17150" tIns="17150" rIns="17150" bIns="17150" anchor="t" anchorCtr="0">
                <a:spAutoFit/>
              </a:bodyPr>
              <a:lstStyle/>
              <a:p>
                <a:pPr marL="0" marR="0" lvl="0" indent="0" algn="ctr" defTabSz="914400" rtl="0" eaLnBrk="1" fontAlgn="auto" latinLnBrk="0" hangingPunct="1">
                  <a:lnSpc>
                    <a:spcPct val="100000"/>
                  </a:lnSpc>
                  <a:spcBef>
                    <a:spcPts val="0"/>
                  </a:spcBef>
                  <a:spcAft>
                    <a:spcPts val="0"/>
                  </a:spcAft>
                  <a:buClr>
                    <a:srgbClr val="7F0000"/>
                  </a:buClr>
                  <a:buSzPts val="900"/>
                  <a:buFont typeface="Trebuchet MS"/>
                  <a:buNone/>
                  <a:tabLst/>
                  <a:defRPr/>
                </a:pPr>
                <a:r>
                  <a:rPr kumimoji="0" lang="en" sz="900" b="1" i="0" u="none" strike="noStrike" kern="0" cap="small" spc="0" normalizeH="0" baseline="0" noProof="0">
                    <a:ln>
                      <a:noFill/>
                    </a:ln>
                    <a:solidFill>
                      <a:srgbClr val="7F0000"/>
                    </a:solidFill>
                    <a:effectLst/>
                    <a:uLnTx/>
                    <a:uFillTx/>
                    <a:latin typeface="Trebuchet MS"/>
                    <a:ea typeface="Trebuchet MS"/>
                    <a:cs typeface="Trebuchet MS"/>
                    <a:sym typeface="Trebuchet MS"/>
                  </a:rPr>
                  <a:t>DEBT CHARGES</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358" name="Google Shape;1358;p50"/>
            <p:cNvSpPr txBox="1"/>
            <p:nvPr/>
          </p:nvSpPr>
          <p:spPr>
            <a:xfrm>
              <a:off x="1148733" y="3810788"/>
              <a:ext cx="754500" cy="181500"/>
            </a:xfrm>
            <a:prstGeom prst="rect">
              <a:avLst/>
            </a:prstGeom>
            <a:noFill/>
            <a:ln>
              <a:noFill/>
            </a:ln>
          </p:spPr>
          <p:txBody>
            <a:bodyPr spcFirstLastPara="1" wrap="square" lIns="17150" tIns="17150" rIns="17150" bIns="1715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Trebuchet MS"/>
                <a:buNone/>
                <a:tabLst/>
                <a:defRPr/>
              </a:pPr>
              <a:r>
                <a:rPr kumimoji="0" lang="en" sz="900" b="1" i="0" u="none" strike="noStrike" kern="0" cap="small" spc="0" normalizeH="0" baseline="0" noProof="0" dirty="0">
                  <a:ln>
                    <a:noFill/>
                  </a:ln>
                  <a:solidFill>
                    <a:srgbClr val="000000"/>
                  </a:solidFill>
                  <a:effectLst/>
                  <a:uLnTx/>
                  <a:uFillTx/>
                  <a:latin typeface="Trebuchet MS"/>
                  <a:ea typeface="Trebuchet MS"/>
                  <a:cs typeface="Trebuchet MS"/>
                  <a:sym typeface="Trebuchet MS"/>
                </a:rPr>
                <a:t>55%</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1359" name="Google Shape;1359;p50"/>
          <p:cNvGrpSpPr/>
          <p:nvPr/>
        </p:nvGrpSpPr>
        <p:grpSpPr>
          <a:xfrm>
            <a:off x="5400789" y="2149958"/>
            <a:ext cx="3010606" cy="1119921"/>
            <a:chOff x="1205249" y="5157786"/>
            <a:chExt cx="3559057" cy="958590"/>
          </a:xfrm>
        </p:grpSpPr>
        <p:grpSp>
          <p:nvGrpSpPr>
            <p:cNvPr id="1360" name="Google Shape;1360;p50"/>
            <p:cNvGrpSpPr/>
            <p:nvPr/>
          </p:nvGrpSpPr>
          <p:grpSpPr>
            <a:xfrm>
              <a:off x="1350214" y="5157786"/>
              <a:ext cx="3414092" cy="958590"/>
              <a:chOff x="2708849" y="10836231"/>
              <a:chExt cx="6953539" cy="2099050"/>
            </a:xfrm>
          </p:grpSpPr>
          <p:grpSp>
            <p:nvGrpSpPr>
              <p:cNvPr id="1361" name="Google Shape;1361;p50"/>
              <p:cNvGrpSpPr/>
              <p:nvPr/>
            </p:nvGrpSpPr>
            <p:grpSpPr>
              <a:xfrm>
                <a:off x="2708849" y="11381954"/>
                <a:ext cx="6953539" cy="1553327"/>
                <a:chOff x="-1" y="10254"/>
                <a:chExt cx="6001041" cy="2208445"/>
              </a:xfrm>
            </p:grpSpPr>
            <p:grpSp>
              <p:nvGrpSpPr>
                <p:cNvPr id="1362" name="Google Shape;1362;p50"/>
                <p:cNvGrpSpPr/>
                <p:nvPr/>
              </p:nvGrpSpPr>
              <p:grpSpPr>
                <a:xfrm>
                  <a:off x="2088173" y="10254"/>
                  <a:ext cx="3912867" cy="1009926"/>
                  <a:chOff x="-1" y="10254"/>
                  <a:chExt cx="3912866" cy="1009925"/>
                </a:xfrm>
              </p:grpSpPr>
              <p:grpSp>
                <p:nvGrpSpPr>
                  <p:cNvPr id="1363" name="Google Shape;1363;p50"/>
                  <p:cNvGrpSpPr/>
                  <p:nvPr/>
                </p:nvGrpSpPr>
                <p:grpSpPr>
                  <a:xfrm>
                    <a:off x="1108846" y="107594"/>
                    <a:ext cx="2804019" cy="696523"/>
                    <a:chOff x="1" y="107594"/>
                    <a:chExt cx="2804018" cy="696522"/>
                  </a:xfrm>
                </p:grpSpPr>
                <p:sp>
                  <p:nvSpPr>
                    <p:cNvPr id="1364" name="Google Shape;1364;p50"/>
                    <p:cNvSpPr/>
                    <p:nvPr/>
                  </p:nvSpPr>
                  <p:spPr>
                    <a:xfrm>
                      <a:off x="1" y="107594"/>
                      <a:ext cx="1980136" cy="696522"/>
                    </a:xfrm>
                    <a:prstGeom prst="roundRect">
                      <a:avLst>
                        <a:gd name="adj" fmla="val 17206"/>
                      </a:avLst>
                    </a:prstGeom>
                    <a:solidFill>
                      <a:srgbClr val="FFFFFF"/>
                    </a:solidFill>
                    <a:ln w="25400" cap="flat" cmpd="sng">
                      <a:solidFill>
                        <a:srgbClr val="BABABA"/>
                      </a:solidFill>
                      <a:prstDash val="solid"/>
                      <a:round/>
                      <a:headEnd type="none" w="sm" len="sm"/>
                      <a:tailEnd type="none" w="sm" len="sm"/>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endParaRPr kumimoji="0" sz="900" b="1" i="0" u="none" strike="noStrike" kern="0" cap="small" spc="0" normalizeH="0" baseline="0" noProof="0">
                        <a:ln>
                          <a:noFill/>
                        </a:ln>
                        <a:solidFill>
                          <a:srgbClr val="000000"/>
                        </a:solidFill>
                        <a:effectLst/>
                        <a:uLnTx/>
                        <a:uFillTx/>
                        <a:latin typeface="Garamond"/>
                        <a:ea typeface="Garamond"/>
                        <a:cs typeface="Garamond"/>
                        <a:sym typeface="Garamond"/>
                      </a:endParaRPr>
                    </a:p>
                  </p:txBody>
                </p:sp>
                <p:sp>
                  <p:nvSpPr>
                    <p:cNvPr id="1365" name="Google Shape;1365;p50"/>
                    <p:cNvSpPr/>
                    <p:nvPr/>
                  </p:nvSpPr>
                  <p:spPr>
                    <a:xfrm>
                      <a:off x="51925" y="292058"/>
                      <a:ext cx="2752094" cy="461335"/>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17150" tIns="17150" rIns="17150" bIns="17150" anchor="ctr" anchorCtr="0">
                      <a:noAutofit/>
                    </a:bodyPr>
                    <a:lstStyle/>
                    <a:p>
                      <a:pPr marL="0" marR="0" lvl="0" indent="0" algn="l" defTabSz="914400" rtl="0" eaLnBrk="1" fontAlgn="auto" latinLnBrk="0" hangingPunct="1">
                        <a:lnSpc>
                          <a:spcPct val="100000"/>
                        </a:lnSpc>
                        <a:spcBef>
                          <a:spcPts val="0"/>
                        </a:spcBef>
                        <a:spcAft>
                          <a:spcPts val="0"/>
                        </a:spcAft>
                        <a:buClr>
                          <a:srgbClr val="262626"/>
                        </a:buClr>
                        <a:buSzPts val="900"/>
                        <a:buFont typeface="Garamond"/>
                        <a:buNone/>
                        <a:tabLst/>
                        <a:defRPr/>
                      </a:pPr>
                      <a:r>
                        <a:rPr kumimoji="0" lang="en" sz="900" b="1" i="0" u="none" strike="noStrike" kern="0" cap="small" spc="0" normalizeH="0" baseline="0" noProof="0" dirty="0">
                          <a:ln>
                            <a:noFill/>
                          </a:ln>
                          <a:solidFill>
                            <a:srgbClr val="262626"/>
                          </a:solidFill>
                          <a:effectLst/>
                          <a:uLnTx/>
                          <a:uFillTx/>
                          <a:latin typeface="Garamond"/>
                          <a:ea typeface="Garamond"/>
                          <a:cs typeface="Garamond"/>
                          <a:sym typeface="Garamond"/>
                        </a:rPr>
                        <a:t>468,865</a:t>
                      </a:r>
                      <a:r>
                        <a:rPr kumimoji="0" lang="en" sz="900" b="1" i="0" u="none" strike="noStrike" kern="0" cap="small" spc="0" normalizeH="0" baseline="0" noProof="0" dirty="0">
                          <a:ln>
                            <a:noFill/>
                          </a:ln>
                          <a:solidFill>
                            <a:srgbClr val="000000"/>
                          </a:solidFill>
                          <a:effectLst/>
                          <a:uLnTx/>
                          <a:uFillTx/>
                          <a:latin typeface="Garamond"/>
                          <a:ea typeface="Garamond"/>
                          <a:cs typeface="Garamond"/>
                          <a:sym typeface="Garamond"/>
                        </a:rPr>
                        <a:t> (₦’BN)</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1366" name="Google Shape;1366;p50"/>
                  <p:cNvGrpSpPr/>
                  <p:nvPr/>
                </p:nvGrpSpPr>
                <p:grpSpPr>
                  <a:xfrm>
                    <a:off x="-1" y="10254"/>
                    <a:ext cx="1004617" cy="1009925"/>
                    <a:chOff x="0" y="0"/>
                    <a:chExt cx="1004615" cy="1009924"/>
                  </a:xfrm>
                </p:grpSpPr>
                <p:sp>
                  <p:nvSpPr>
                    <p:cNvPr id="1367" name="Google Shape;1367;p50"/>
                    <p:cNvSpPr/>
                    <p:nvPr/>
                  </p:nvSpPr>
                  <p:spPr>
                    <a:xfrm>
                      <a:off x="0" y="0"/>
                      <a:ext cx="1004615" cy="1009924"/>
                    </a:xfrm>
                    <a:prstGeom prst="roundRect">
                      <a:avLst>
                        <a:gd name="adj" fmla="val 6667"/>
                      </a:avLst>
                    </a:prstGeom>
                    <a:solidFill>
                      <a:srgbClr val="00B050"/>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368" name="Google Shape;1368;p50"/>
                    <p:cNvSpPr/>
                    <p:nvPr/>
                  </p:nvSpPr>
                  <p:spPr>
                    <a:xfrm>
                      <a:off x="166672" y="544685"/>
                      <a:ext cx="178122" cy="156842"/>
                    </a:xfrm>
                    <a:custGeom>
                      <a:avLst/>
                      <a:gdLst/>
                      <a:ahLst/>
                      <a:cxnLst/>
                      <a:rect l="l" t="t" r="r" b="b"/>
                      <a:pathLst>
                        <a:path w="21600" h="21600" extrusionOk="0">
                          <a:moveTo>
                            <a:pt x="19421" y="0"/>
                          </a:moveTo>
                          <a:lnTo>
                            <a:pt x="0" y="0"/>
                          </a:lnTo>
                          <a:cubicBezTo>
                            <a:pt x="956" y="7858"/>
                            <a:pt x="3651" y="15283"/>
                            <a:pt x="7856" y="21600"/>
                          </a:cubicBezTo>
                          <a:lnTo>
                            <a:pt x="21600" y="5992"/>
                          </a:lnTo>
                          <a:cubicBezTo>
                            <a:pt x="20644" y="4125"/>
                            <a:pt x="19899" y="2106"/>
                            <a:pt x="19421"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369" name="Google Shape;1369;p50"/>
                    <p:cNvSpPr/>
                    <p:nvPr/>
                  </p:nvSpPr>
                  <p:spPr>
                    <a:xfrm>
                      <a:off x="297661" y="654393"/>
                      <a:ext cx="157631" cy="178281"/>
                    </a:xfrm>
                    <a:custGeom>
                      <a:avLst/>
                      <a:gdLst/>
                      <a:ahLst/>
                      <a:cxnLst/>
                      <a:rect l="l" t="t" r="r" b="b"/>
                      <a:pathLst>
                        <a:path w="21600" h="21600" extrusionOk="0">
                          <a:moveTo>
                            <a:pt x="15509" y="0"/>
                          </a:moveTo>
                          <a:lnTo>
                            <a:pt x="0" y="13732"/>
                          </a:lnTo>
                          <a:cubicBezTo>
                            <a:pt x="6307" y="17952"/>
                            <a:pt x="13738" y="20664"/>
                            <a:pt x="21600" y="21600"/>
                          </a:cubicBezTo>
                          <a:lnTo>
                            <a:pt x="21600" y="2196"/>
                          </a:lnTo>
                          <a:cubicBezTo>
                            <a:pt x="19462" y="1700"/>
                            <a:pt x="17431" y="974"/>
                            <a:pt x="15509"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370" name="Google Shape;1370;p50"/>
                    <p:cNvSpPr/>
                    <p:nvPr/>
                  </p:nvSpPr>
                  <p:spPr>
                    <a:xfrm>
                      <a:off x="548133" y="164956"/>
                      <a:ext cx="286887" cy="287044"/>
                    </a:xfrm>
                    <a:custGeom>
                      <a:avLst/>
                      <a:gdLst/>
                      <a:ahLst/>
                      <a:cxnLst/>
                      <a:rect l="l" t="t" r="r" b="b"/>
                      <a:pathLst>
                        <a:path w="21600" h="21600" extrusionOk="0">
                          <a:moveTo>
                            <a:pt x="83" y="0"/>
                          </a:moveTo>
                          <a:cubicBezTo>
                            <a:pt x="47" y="4413"/>
                            <a:pt x="12" y="10094"/>
                            <a:pt x="0" y="12075"/>
                          </a:cubicBezTo>
                          <a:cubicBezTo>
                            <a:pt x="4640" y="13332"/>
                            <a:pt x="8260" y="16962"/>
                            <a:pt x="9506" y="21600"/>
                          </a:cubicBezTo>
                          <a:lnTo>
                            <a:pt x="21600" y="21576"/>
                          </a:lnTo>
                          <a:cubicBezTo>
                            <a:pt x="20010" y="10415"/>
                            <a:pt x="11251" y="1625"/>
                            <a:pt x="83"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371" name="Google Shape;1371;p50"/>
                    <p:cNvSpPr/>
                    <p:nvPr/>
                  </p:nvSpPr>
                  <p:spPr>
                    <a:xfrm>
                      <a:off x="350152" y="180718"/>
                      <a:ext cx="104036" cy="119800"/>
                    </a:xfrm>
                    <a:custGeom>
                      <a:avLst/>
                      <a:gdLst/>
                      <a:ahLst/>
                      <a:cxnLst/>
                      <a:rect l="l" t="t" r="r" b="b"/>
                      <a:pathLst>
                        <a:path w="21600" h="21600" extrusionOk="0">
                          <a:moveTo>
                            <a:pt x="7789" y="0"/>
                          </a:moveTo>
                          <a:cubicBezTo>
                            <a:pt x="5138" y="824"/>
                            <a:pt x="2520" y="1791"/>
                            <a:pt x="0" y="2899"/>
                          </a:cubicBezTo>
                          <a:lnTo>
                            <a:pt x="21535" y="21600"/>
                          </a:lnTo>
                          <a:lnTo>
                            <a:pt x="21600" y="11994"/>
                          </a:lnTo>
                          <a:lnTo>
                            <a:pt x="7789"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372" name="Google Shape;1372;p50"/>
                    <p:cNvSpPr/>
                    <p:nvPr/>
                  </p:nvSpPr>
                  <p:spPr>
                    <a:xfrm>
                      <a:off x="295297" y="209408"/>
                      <a:ext cx="149749" cy="134774"/>
                    </a:xfrm>
                    <a:custGeom>
                      <a:avLst/>
                      <a:gdLst/>
                      <a:ahLst/>
                      <a:cxnLst/>
                      <a:rect l="l" t="t" r="r" b="b"/>
                      <a:pathLst>
                        <a:path w="21600" h="21600" extrusionOk="0">
                          <a:moveTo>
                            <a:pt x="4593" y="0"/>
                          </a:moveTo>
                          <a:cubicBezTo>
                            <a:pt x="3001" y="1061"/>
                            <a:pt x="1478" y="2223"/>
                            <a:pt x="0" y="3486"/>
                          </a:cubicBezTo>
                          <a:lnTo>
                            <a:pt x="16302" y="21600"/>
                          </a:lnTo>
                          <a:cubicBezTo>
                            <a:pt x="17985" y="20488"/>
                            <a:pt x="19758" y="19579"/>
                            <a:pt x="21600" y="18897"/>
                          </a:cubicBezTo>
                          <a:lnTo>
                            <a:pt x="4593"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373" name="Google Shape;1373;p50"/>
                    <p:cNvSpPr/>
                    <p:nvPr/>
                  </p:nvSpPr>
                  <p:spPr>
                    <a:xfrm>
                      <a:off x="414937" y="164482"/>
                      <a:ext cx="39567" cy="47291"/>
                    </a:xfrm>
                    <a:custGeom>
                      <a:avLst/>
                      <a:gdLst/>
                      <a:ahLst/>
                      <a:cxnLst/>
                      <a:rect l="l" t="t" r="r" b="b"/>
                      <a:pathLst>
                        <a:path w="21600" h="21600" extrusionOk="0">
                          <a:moveTo>
                            <a:pt x="0" y="3600"/>
                          </a:moveTo>
                          <a:lnTo>
                            <a:pt x="21514" y="21600"/>
                          </a:lnTo>
                          <a:lnTo>
                            <a:pt x="21600" y="0"/>
                          </a:lnTo>
                          <a:cubicBezTo>
                            <a:pt x="14285" y="864"/>
                            <a:pt x="7143" y="2016"/>
                            <a:pt x="0" y="360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374" name="Google Shape;1374;p50"/>
                    <p:cNvSpPr/>
                    <p:nvPr/>
                  </p:nvSpPr>
                  <p:spPr>
                    <a:xfrm>
                      <a:off x="249270" y="247396"/>
                      <a:ext cx="138400" cy="138401"/>
                    </a:xfrm>
                    <a:custGeom>
                      <a:avLst/>
                      <a:gdLst/>
                      <a:ahLst/>
                      <a:cxnLst/>
                      <a:rect l="l" t="t" r="r" b="b"/>
                      <a:pathLst>
                        <a:path w="21600" h="21600" extrusionOk="0">
                          <a:moveTo>
                            <a:pt x="4182" y="0"/>
                          </a:moveTo>
                          <a:cubicBezTo>
                            <a:pt x="3469" y="640"/>
                            <a:pt x="2755" y="1304"/>
                            <a:pt x="2067" y="1993"/>
                          </a:cubicBezTo>
                          <a:cubicBezTo>
                            <a:pt x="1353" y="2706"/>
                            <a:pt x="664" y="3444"/>
                            <a:pt x="0" y="4182"/>
                          </a:cubicBezTo>
                          <a:lnTo>
                            <a:pt x="17418" y="21600"/>
                          </a:lnTo>
                          <a:cubicBezTo>
                            <a:pt x="18672" y="20075"/>
                            <a:pt x="20050" y="18672"/>
                            <a:pt x="21600" y="17418"/>
                          </a:cubicBezTo>
                          <a:lnTo>
                            <a:pt x="4182"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375" name="Google Shape;1375;p50"/>
                    <p:cNvSpPr/>
                    <p:nvPr/>
                  </p:nvSpPr>
                  <p:spPr>
                    <a:xfrm>
                      <a:off x="166830" y="413063"/>
                      <a:ext cx="44611" cy="37045"/>
                    </a:xfrm>
                    <a:custGeom>
                      <a:avLst/>
                      <a:gdLst/>
                      <a:ahLst/>
                      <a:cxnLst/>
                      <a:rect l="l" t="t" r="r" b="b"/>
                      <a:pathLst>
                        <a:path w="21600" h="21600" extrusionOk="0">
                          <a:moveTo>
                            <a:pt x="3664" y="0"/>
                          </a:moveTo>
                          <a:cubicBezTo>
                            <a:pt x="2137" y="7077"/>
                            <a:pt x="916" y="14339"/>
                            <a:pt x="0" y="21600"/>
                          </a:cubicBezTo>
                          <a:lnTo>
                            <a:pt x="21600" y="21600"/>
                          </a:lnTo>
                          <a:lnTo>
                            <a:pt x="3664"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376" name="Google Shape;1376;p50"/>
                    <p:cNvSpPr/>
                    <p:nvPr/>
                  </p:nvSpPr>
                  <p:spPr>
                    <a:xfrm>
                      <a:off x="182908" y="348436"/>
                      <a:ext cx="117751" cy="101673"/>
                    </a:xfrm>
                    <a:custGeom>
                      <a:avLst/>
                      <a:gdLst/>
                      <a:ahLst/>
                      <a:cxnLst/>
                      <a:rect l="l" t="t" r="r" b="b"/>
                      <a:pathLst>
                        <a:path w="21600" h="21600" extrusionOk="0">
                          <a:moveTo>
                            <a:pt x="2920" y="0"/>
                          </a:moveTo>
                          <a:cubicBezTo>
                            <a:pt x="1793" y="2579"/>
                            <a:pt x="839" y="5224"/>
                            <a:pt x="0" y="7937"/>
                          </a:cubicBezTo>
                          <a:lnTo>
                            <a:pt x="11798" y="21600"/>
                          </a:lnTo>
                          <a:lnTo>
                            <a:pt x="21600" y="21600"/>
                          </a:lnTo>
                          <a:lnTo>
                            <a:pt x="2920"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377" name="Google Shape;1377;p50"/>
                    <p:cNvSpPr/>
                    <p:nvPr/>
                  </p:nvSpPr>
                  <p:spPr>
                    <a:xfrm>
                      <a:off x="211596" y="293739"/>
                      <a:ext cx="134617" cy="149750"/>
                    </a:xfrm>
                    <a:custGeom>
                      <a:avLst/>
                      <a:gdLst/>
                      <a:ahLst/>
                      <a:cxnLst/>
                      <a:rect l="l" t="t" r="r" b="b"/>
                      <a:pathLst>
                        <a:path w="21600" h="21600" extrusionOk="0">
                          <a:moveTo>
                            <a:pt x="3465" y="0"/>
                          </a:moveTo>
                          <a:cubicBezTo>
                            <a:pt x="2200" y="1478"/>
                            <a:pt x="1062" y="3001"/>
                            <a:pt x="0" y="4593"/>
                          </a:cubicBezTo>
                          <a:lnTo>
                            <a:pt x="18919" y="21600"/>
                          </a:lnTo>
                          <a:cubicBezTo>
                            <a:pt x="19577" y="19736"/>
                            <a:pt x="20487" y="17962"/>
                            <a:pt x="21600" y="16302"/>
                          </a:cubicBezTo>
                          <a:lnTo>
                            <a:pt x="3465"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378" name="Google Shape;1378;p50"/>
                    <p:cNvSpPr/>
                    <p:nvPr/>
                  </p:nvSpPr>
                  <p:spPr>
                    <a:xfrm>
                      <a:off x="622376" y="591869"/>
                      <a:ext cx="174969" cy="33313"/>
                    </a:xfrm>
                    <a:prstGeom prst="rect">
                      <a:avLst/>
                    </a:pr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379" name="Google Shape;1379;p50"/>
                    <p:cNvSpPr/>
                    <p:nvPr/>
                  </p:nvSpPr>
                  <p:spPr>
                    <a:xfrm>
                      <a:off x="578241" y="554141"/>
                      <a:ext cx="231039" cy="339667"/>
                    </a:xfrm>
                    <a:custGeom>
                      <a:avLst/>
                      <a:gdLst/>
                      <a:ahLst/>
                      <a:cxnLst/>
                      <a:rect l="l" t="t" r="r" b="b"/>
                      <a:pathLst>
                        <a:path w="21600" h="21600" extrusionOk="0">
                          <a:moveTo>
                            <a:pt x="18737" y="0"/>
                          </a:moveTo>
                          <a:lnTo>
                            <a:pt x="2863" y="0"/>
                          </a:lnTo>
                          <a:cubicBezTo>
                            <a:pt x="1275" y="0"/>
                            <a:pt x="0" y="1144"/>
                            <a:pt x="0" y="2569"/>
                          </a:cubicBezTo>
                          <a:lnTo>
                            <a:pt x="0" y="19031"/>
                          </a:lnTo>
                          <a:cubicBezTo>
                            <a:pt x="0" y="20456"/>
                            <a:pt x="1275" y="21600"/>
                            <a:pt x="2863" y="21600"/>
                          </a:cubicBezTo>
                          <a:lnTo>
                            <a:pt x="18737" y="21600"/>
                          </a:lnTo>
                          <a:cubicBezTo>
                            <a:pt x="20325" y="21600"/>
                            <a:pt x="21600" y="20456"/>
                            <a:pt x="21600" y="19031"/>
                          </a:cubicBezTo>
                          <a:lnTo>
                            <a:pt x="21600" y="2569"/>
                          </a:lnTo>
                          <a:cubicBezTo>
                            <a:pt x="21600" y="1144"/>
                            <a:pt x="20325" y="0"/>
                            <a:pt x="18737" y="0"/>
                          </a:cubicBezTo>
                          <a:close/>
                          <a:moveTo>
                            <a:pt x="5595" y="19849"/>
                          </a:moveTo>
                          <a:lnTo>
                            <a:pt x="2537" y="19849"/>
                          </a:lnTo>
                          <a:cubicBezTo>
                            <a:pt x="1965" y="19849"/>
                            <a:pt x="1496" y="19428"/>
                            <a:pt x="1496" y="18915"/>
                          </a:cubicBezTo>
                          <a:cubicBezTo>
                            <a:pt x="1496" y="18401"/>
                            <a:pt x="1965" y="17981"/>
                            <a:pt x="2537" y="17981"/>
                          </a:cubicBezTo>
                          <a:lnTo>
                            <a:pt x="5595" y="17981"/>
                          </a:lnTo>
                          <a:cubicBezTo>
                            <a:pt x="6168" y="17981"/>
                            <a:pt x="6636" y="18401"/>
                            <a:pt x="6636" y="18915"/>
                          </a:cubicBezTo>
                          <a:cubicBezTo>
                            <a:pt x="6636" y="19428"/>
                            <a:pt x="6181" y="19849"/>
                            <a:pt x="5595" y="19849"/>
                          </a:cubicBezTo>
                          <a:close/>
                          <a:moveTo>
                            <a:pt x="5595" y="15178"/>
                          </a:moveTo>
                          <a:lnTo>
                            <a:pt x="2537" y="15178"/>
                          </a:lnTo>
                          <a:cubicBezTo>
                            <a:pt x="1965" y="15178"/>
                            <a:pt x="1496" y="14758"/>
                            <a:pt x="1496" y="14244"/>
                          </a:cubicBezTo>
                          <a:cubicBezTo>
                            <a:pt x="1496" y="13731"/>
                            <a:pt x="1965" y="13310"/>
                            <a:pt x="2537" y="13310"/>
                          </a:cubicBezTo>
                          <a:lnTo>
                            <a:pt x="5595" y="13310"/>
                          </a:lnTo>
                          <a:cubicBezTo>
                            <a:pt x="6168" y="13310"/>
                            <a:pt x="6636" y="13731"/>
                            <a:pt x="6636" y="14244"/>
                          </a:cubicBezTo>
                          <a:cubicBezTo>
                            <a:pt x="6636" y="14758"/>
                            <a:pt x="6181" y="15178"/>
                            <a:pt x="5595" y="15178"/>
                          </a:cubicBezTo>
                          <a:close/>
                          <a:moveTo>
                            <a:pt x="5595" y="10391"/>
                          </a:moveTo>
                          <a:lnTo>
                            <a:pt x="2537" y="10391"/>
                          </a:lnTo>
                          <a:cubicBezTo>
                            <a:pt x="1965" y="10391"/>
                            <a:pt x="1496" y="9971"/>
                            <a:pt x="1496" y="9457"/>
                          </a:cubicBezTo>
                          <a:cubicBezTo>
                            <a:pt x="1496" y="8944"/>
                            <a:pt x="1965" y="8523"/>
                            <a:pt x="2537" y="8523"/>
                          </a:cubicBezTo>
                          <a:lnTo>
                            <a:pt x="5595" y="8523"/>
                          </a:lnTo>
                          <a:cubicBezTo>
                            <a:pt x="6168" y="8523"/>
                            <a:pt x="6636" y="8944"/>
                            <a:pt x="6636" y="9457"/>
                          </a:cubicBezTo>
                          <a:cubicBezTo>
                            <a:pt x="6636" y="9971"/>
                            <a:pt x="6181" y="10391"/>
                            <a:pt x="5595" y="10391"/>
                          </a:cubicBezTo>
                          <a:close/>
                          <a:moveTo>
                            <a:pt x="12309" y="19849"/>
                          </a:moveTo>
                          <a:lnTo>
                            <a:pt x="9252" y="19849"/>
                          </a:lnTo>
                          <a:cubicBezTo>
                            <a:pt x="8679" y="19849"/>
                            <a:pt x="8211" y="19428"/>
                            <a:pt x="8211" y="18915"/>
                          </a:cubicBezTo>
                          <a:cubicBezTo>
                            <a:pt x="8211" y="18401"/>
                            <a:pt x="8679" y="17981"/>
                            <a:pt x="9252" y="17981"/>
                          </a:cubicBezTo>
                          <a:lnTo>
                            <a:pt x="12309" y="17981"/>
                          </a:lnTo>
                          <a:cubicBezTo>
                            <a:pt x="12882" y="17981"/>
                            <a:pt x="13350" y="18401"/>
                            <a:pt x="13350" y="18915"/>
                          </a:cubicBezTo>
                          <a:cubicBezTo>
                            <a:pt x="13350" y="19428"/>
                            <a:pt x="12882" y="19849"/>
                            <a:pt x="12309" y="19849"/>
                          </a:cubicBezTo>
                          <a:close/>
                          <a:moveTo>
                            <a:pt x="12309" y="15178"/>
                          </a:moveTo>
                          <a:lnTo>
                            <a:pt x="9252" y="15178"/>
                          </a:lnTo>
                          <a:cubicBezTo>
                            <a:pt x="8679" y="15178"/>
                            <a:pt x="8211" y="14758"/>
                            <a:pt x="8211" y="14244"/>
                          </a:cubicBezTo>
                          <a:cubicBezTo>
                            <a:pt x="8211" y="13731"/>
                            <a:pt x="8679" y="13310"/>
                            <a:pt x="9252" y="13310"/>
                          </a:cubicBezTo>
                          <a:lnTo>
                            <a:pt x="12309" y="13310"/>
                          </a:lnTo>
                          <a:cubicBezTo>
                            <a:pt x="12882" y="13310"/>
                            <a:pt x="13350" y="13731"/>
                            <a:pt x="13350" y="14244"/>
                          </a:cubicBezTo>
                          <a:cubicBezTo>
                            <a:pt x="13350" y="14758"/>
                            <a:pt x="12882" y="15178"/>
                            <a:pt x="12309" y="15178"/>
                          </a:cubicBezTo>
                          <a:close/>
                          <a:moveTo>
                            <a:pt x="12309" y="10391"/>
                          </a:moveTo>
                          <a:lnTo>
                            <a:pt x="9252" y="10391"/>
                          </a:lnTo>
                          <a:cubicBezTo>
                            <a:pt x="8679" y="10391"/>
                            <a:pt x="8211" y="9971"/>
                            <a:pt x="8211" y="9457"/>
                          </a:cubicBezTo>
                          <a:cubicBezTo>
                            <a:pt x="8211" y="8944"/>
                            <a:pt x="8679" y="8523"/>
                            <a:pt x="9252" y="8523"/>
                          </a:cubicBezTo>
                          <a:lnTo>
                            <a:pt x="12309" y="8523"/>
                          </a:lnTo>
                          <a:cubicBezTo>
                            <a:pt x="12882" y="8523"/>
                            <a:pt x="13350" y="8944"/>
                            <a:pt x="13350" y="9457"/>
                          </a:cubicBezTo>
                          <a:cubicBezTo>
                            <a:pt x="13350" y="9971"/>
                            <a:pt x="12882" y="10391"/>
                            <a:pt x="12309" y="10391"/>
                          </a:cubicBezTo>
                          <a:close/>
                          <a:moveTo>
                            <a:pt x="19037" y="19849"/>
                          </a:moveTo>
                          <a:lnTo>
                            <a:pt x="15979" y="19849"/>
                          </a:lnTo>
                          <a:cubicBezTo>
                            <a:pt x="15406" y="19849"/>
                            <a:pt x="14938" y="19428"/>
                            <a:pt x="14938" y="18915"/>
                          </a:cubicBezTo>
                          <a:cubicBezTo>
                            <a:pt x="14938" y="18401"/>
                            <a:pt x="15406" y="17981"/>
                            <a:pt x="15979" y="17981"/>
                          </a:cubicBezTo>
                          <a:lnTo>
                            <a:pt x="19037" y="17981"/>
                          </a:lnTo>
                          <a:cubicBezTo>
                            <a:pt x="19609" y="17981"/>
                            <a:pt x="20078" y="18401"/>
                            <a:pt x="20078" y="18915"/>
                          </a:cubicBezTo>
                          <a:cubicBezTo>
                            <a:pt x="20078" y="19428"/>
                            <a:pt x="19609" y="19849"/>
                            <a:pt x="19037" y="19849"/>
                          </a:cubicBezTo>
                          <a:close/>
                          <a:moveTo>
                            <a:pt x="19037" y="15178"/>
                          </a:moveTo>
                          <a:lnTo>
                            <a:pt x="15979" y="15178"/>
                          </a:lnTo>
                          <a:cubicBezTo>
                            <a:pt x="15406" y="15178"/>
                            <a:pt x="14938" y="14758"/>
                            <a:pt x="14938" y="14244"/>
                          </a:cubicBezTo>
                          <a:cubicBezTo>
                            <a:pt x="14938" y="13731"/>
                            <a:pt x="15406" y="13310"/>
                            <a:pt x="15979" y="13310"/>
                          </a:cubicBezTo>
                          <a:lnTo>
                            <a:pt x="19037" y="13310"/>
                          </a:lnTo>
                          <a:cubicBezTo>
                            <a:pt x="19609" y="13310"/>
                            <a:pt x="20078" y="13731"/>
                            <a:pt x="20078" y="14244"/>
                          </a:cubicBezTo>
                          <a:cubicBezTo>
                            <a:pt x="20078" y="14758"/>
                            <a:pt x="19609" y="15178"/>
                            <a:pt x="19037" y="15178"/>
                          </a:cubicBezTo>
                          <a:close/>
                          <a:moveTo>
                            <a:pt x="19037" y="10391"/>
                          </a:moveTo>
                          <a:lnTo>
                            <a:pt x="15979" y="10391"/>
                          </a:lnTo>
                          <a:cubicBezTo>
                            <a:pt x="15406" y="10391"/>
                            <a:pt x="14938" y="9971"/>
                            <a:pt x="14938" y="9457"/>
                          </a:cubicBezTo>
                          <a:cubicBezTo>
                            <a:pt x="14938" y="8944"/>
                            <a:pt x="15406" y="8523"/>
                            <a:pt x="15979" y="8523"/>
                          </a:cubicBezTo>
                          <a:lnTo>
                            <a:pt x="19037" y="8523"/>
                          </a:lnTo>
                          <a:cubicBezTo>
                            <a:pt x="19609" y="8523"/>
                            <a:pt x="20078" y="8944"/>
                            <a:pt x="20078" y="9457"/>
                          </a:cubicBezTo>
                          <a:cubicBezTo>
                            <a:pt x="20078" y="9971"/>
                            <a:pt x="19609" y="10391"/>
                            <a:pt x="19037" y="10391"/>
                          </a:cubicBezTo>
                          <a:close/>
                          <a:moveTo>
                            <a:pt x="20169" y="5838"/>
                          </a:moveTo>
                          <a:cubicBezTo>
                            <a:pt x="20169" y="6352"/>
                            <a:pt x="19700" y="6772"/>
                            <a:pt x="19128" y="6772"/>
                          </a:cubicBezTo>
                          <a:lnTo>
                            <a:pt x="2602" y="6772"/>
                          </a:lnTo>
                          <a:cubicBezTo>
                            <a:pt x="2030" y="6772"/>
                            <a:pt x="1561" y="6352"/>
                            <a:pt x="1561" y="5838"/>
                          </a:cubicBezTo>
                          <a:lnTo>
                            <a:pt x="1561" y="2218"/>
                          </a:lnTo>
                          <a:cubicBezTo>
                            <a:pt x="1561" y="1705"/>
                            <a:pt x="2030" y="1284"/>
                            <a:pt x="2602" y="1284"/>
                          </a:cubicBezTo>
                          <a:lnTo>
                            <a:pt x="19128" y="1284"/>
                          </a:lnTo>
                          <a:cubicBezTo>
                            <a:pt x="19700" y="1284"/>
                            <a:pt x="20169" y="1705"/>
                            <a:pt x="20169" y="2218"/>
                          </a:cubicBezTo>
                          <a:lnTo>
                            <a:pt x="20169" y="5838"/>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grpSp>
            </p:grpSp>
            <p:grpSp>
              <p:nvGrpSpPr>
                <p:cNvPr id="1380" name="Google Shape;1380;p50"/>
                <p:cNvGrpSpPr/>
                <p:nvPr/>
              </p:nvGrpSpPr>
              <p:grpSpPr>
                <a:xfrm>
                  <a:off x="2088173" y="1198518"/>
                  <a:ext cx="3694192" cy="1020181"/>
                  <a:chOff x="-1" y="0"/>
                  <a:chExt cx="3694191" cy="1020180"/>
                </a:xfrm>
              </p:grpSpPr>
              <p:grpSp>
                <p:nvGrpSpPr>
                  <p:cNvPr id="1381" name="Google Shape;1381;p50"/>
                  <p:cNvGrpSpPr/>
                  <p:nvPr/>
                </p:nvGrpSpPr>
                <p:grpSpPr>
                  <a:xfrm>
                    <a:off x="1108927" y="0"/>
                    <a:ext cx="2585263" cy="962257"/>
                    <a:chOff x="82" y="0"/>
                    <a:chExt cx="2585262" cy="962256"/>
                  </a:xfrm>
                </p:grpSpPr>
                <p:sp>
                  <p:nvSpPr>
                    <p:cNvPr id="1382" name="Google Shape;1382;p50"/>
                    <p:cNvSpPr/>
                    <p:nvPr/>
                  </p:nvSpPr>
                  <p:spPr>
                    <a:xfrm>
                      <a:off x="82" y="0"/>
                      <a:ext cx="1980056" cy="962256"/>
                    </a:xfrm>
                    <a:prstGeom prst="roundRect">
                      <a:avLst>
                        <a:gd name="adj" fmla="val 17206"/>
                      </a:avLst>
                    </a:prstGeom>
                    <a:solidFill>
                      <a:srgbClr val="FFC000"/>
                    </a:solidFill>
                    <a:ln>
                      <a:noFill/>
                    </a:ln>
                    <a:effectLst>
                      <a:outerShdw blurRad="50800" dist="139700" dir="10800000" rotWithShape="0">
                        <a:srgbClr val="000000">
                          <a:alpha val="31372"/>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Garamond"/>
                        <a:buNone/>
                        <a:tabLst/>
                        <a:defRPr/>
                      </a:pPr>
                      <a:r>
                        <a:rPr kumimoji="0" lang="en" sz="900" b="1" i="0" u="none" strike="noStrike" kern="0" cap="small" spc="0" normalizeH="0" baseline="0" noProof="0" dirty="0">
                          <a:ln>
                            <a:noFill/>
                          </a:ln>
                          <a:solidFill>
                            <a:srgbClr val="000000"/>
                          </a:solidFill>
                          <a:effectLst/>
                          <a:uLnTx/>
                          <a:uFillTx/>
                          <a:latin typeface="Garamond"/>
                          <a:ea typeface="Garamond"/>
                          <a:cs typeface="Garamond"/>
                          <a:sym typeface="Garamond"/>
                        </a:rPr>
                        <a:t>316,307 (₦’BN)</a:t>
                      </a:r>
                      <a:endParaRPr kumimoji="0" sz="900" b="1" i="0" u="none" strike="noStrike" kern="0" cap="small" spc="0" normalizeH="0" baseline="0" noProof="0" dirty="0">
                        <a:ln>
                          <a:noFill/>
                        </a:ln>
                        <a:solidFill>
                          <a:srgbClr val="000000"/>
                        </a:solidFill>
                        <a:effectLst/>
                        <a:uLnTx/>
                        <a:uFillTx/>
                        <a:latin typeface="Garamond"/>
                        <a:ea typeface="Garamond"/>
                        <a:cs typeface="Garamond"/>
                        <a:sym typeface="Garamond"/>
                      </a:endParaRPr>
                    </a:p>
                  </p:txBody>
                </p:sp>
                <p:sp>
                  <p:nvSpPr>
                    <p:cNvPr id="1383" name="Google Shape;1383;p50"/>
                    <p:cNvSpPr/>
                    <p:nvPr/>
                  </p:nvSpPr>
                  <p:spPr>
                    <a:xfrm>
                      <a:off x="51927" y="284552"/>
                      <a:ext cx="2533417" cy="461336"/>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17150" tIns="17150" rIns="17150" bIns="171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Calibri"/>
                        <a:buNone/>
                        <a:tabLst/>
                        <a:defRPr/>
                      </a:pPr>
                      <a:endParaRPr kumimoji="0" sz="900" b="1" i="0" u="none" strike="noStrike" kern="0" cap="small" spc="0" normalizeH="0" baseline="0" noProof="0">
                        <a:ln>
                          <a:noFill/>
                        </a:ln>
                        <a:solidFill>
                          <a:srgbClr val="000000"/>
                        </a:solidFill>
                        <a:effectLst/>
                        <a:uLnTx/>
                        <a:uFillTx/>
                        <a:latin typeface="Garamond"/>
                        <a:ea typeface="Garamond"/>
                        <a:cs typeface="Garamond"/>
                        <a:sym typeface="Garamond"/>
                      </a:endParaRPr>
                    </a:p>
                  </p:txBody>
                </p:sp>
              </p:grpSp>
              <p:grpSp>
                <p:nvGrpSpPr>
                  <p:cNvPr id="1384" name="Google Shape;1384;p50"/>
                  <p:cNvGrpSpPr/>
                  <p:nvPr/>
                </p:nvGrpSpPr>
                <p:grpSpPr>
                  <a:xfrm>
                    <a:off x="-1" y="10255"/>
                    <a:ext cx="1004617" cy="1009925"/>
                    <a:chOff x="0" y="0"/>
                    <a:chExt cx="1004615" cy="1009924"/>
                  </a:xfrm>
                </p:grpSpPr>
                <p:sp>
                  <p:nvSpPr>
                    <p:cNvPr id="1385" name="Google Shape;1385;p50"/>
                    <p:cNvSpPr/>
                    <p:nvPr/>
                  </p:nvSpPr>
                  <p:spPr>
                    <a:xfrm>
                      <a:off x="0" y="0"/>
                      <a:ext cx="1004615" cy="1009924"/>
                    </a:xfrm>
                    <a:prstGeom prst="roundRect">
                      <a:avLst>
                        <a:gd name="adj" fmla="val 6667"/>
                      </a:avLst>
                    </a:prstGeom>
                    <a:solidFill>
                      <a:srgbClr val="8A6705"/>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386" name="Google Shape;1386;p50"/>
                    <p:cNvSpPr/>
                    <p:nvPr/>
                  </p:nvSpPr>
                  <p:spPr>
                    <a:xfrm>
                      <a:off x="166672" y="544685"/>
                      <a:ext cx="178122" cy="156842"/>
                    </a:xfrm>
                    <a:custGeom>
                      <a:avLst/>
                      <a:gdLst/>
                      <a:ahLst/>
                      <a:cxnLst/>
                      <a:rect l="l" t="t" r="r" b="b"/>
                      <a:pathLst>
                        <a:path w="21600" h="21600" extrusionOk="0">
                          <a:moveTo>
                            <a:pt x="19421" y="0"/>
                          </a:moveTo>
                          <a:lnTo>
                            <a:pt x="0" y="0"/>
                          </a:lnTo>
                          <a:cubicBezTo>
                            <a:pt x="956" y="7858"/>
                            <a:pt x="3651" y="15283"/>
                            <a:pt x="7856" y="21600"/>
                          </a:cubicBezTo>
                          <a:lnTo>
                            <a:pt x="21600" y="5992"/>
                          </a:lnTo>
                          <a:cubicBezTo>
                            <a:pt x="20644" y="4125"/>
                            <a:pt x="19899" y="2106"/>
                            <a:pt x="19421"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387" name="Google Shape;1387;p50"/>
                    <p:cNvSpPr/>
                    <p:nvPr/>
                  </p:nvSpPr>
                  <p:spPr>
                    <a:xfrm>
                      <a:off x="297661" y="654393"/>
                      <a:ext cx="157631" cy="178281"/>
                    </a:xfrm>
                    <a:custGeom>
                      <a:avLst/>
                      <a:gdLst/>
                      <a:ahLst/>
                      <a:cxnLst/>
                      <a:rect l="l" t="t" r="r" b="b"/>
                      <a:pathLst>
                        <a:path w="21600" h="21600" extrusionOk="0">
                          <a:moveTo>
                            <a:pt x="15509" y="0"/>
                          </a:moveTo>
                          <a:lnTo>
                            <a:pt x="0" y="13732"/>
                          </a:lnTo>
                          <a:cubicBezTo>
                            <a:pt x="6307" y="17952"/>
                            <a:pt x="13738" y="20664"/>
                            <a:pt x="21600" y="21600"/>
                          </a:cubicBezTo>
                          <a:lnTo>
                            <a:pt x="21600" y="2196"/>
                          </a:lnTo>
                          <a:cubicBezTo>
                            <a:pt x="19462" y="1700"/>
                            <a:pt x="17431" y="974"/>
                            <a:pt x="15509"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388" name="Google Shape;1388;p50"/>
                    <p:cNvSpPr/>
                    <p:nvPr/>
                  </p:nvSpPr>
                  <p:spPr>
                    <a:xfrm>
                      <a:off x="548133" y="164956"/>
                      <a:ext cx="286887" cy="287044"/>
                    </a:xfrm>
                    <a:custGeom>
                      <a:avLst/>
                      <a:gdLst/>
                      <a:ahLst/>
                      <a:cxnLst/>
                      <a:rect l="l" t="t" r="r" b="b"/>
                      <a:pathLst>
                        <a:path w="21600" h="21600" extrusionOk="0">
                          <a:moveTo>
                            <a:pt x="83" y="0"/>
                          </a:moveTo>
                          <a:cubicBezTo>
                            <a:pt x="47" y="4413"/>
                            <a:pt x="12" y="10094"/>
                            <a:pt x="0" y="12075"/>
                          </a:cubicBezTo>
                          <a:cubicBezTo>
                            <a:pt x="4640" y="13332"/>
                            <a:pt x="8260" y="16962"/>
                            <a:pt x="9506" y="21600"/>
                          </a:cubicBezTo>
                          <a:lnTo>
                            <a:pt x="21600" y="21576"/>
                          </a:lnTo>
                          <a:cubicBezTo>
                            <a:pt x="20010" y="10415"/>
                            <a:pt x="11251" y="1625"/>
                            <a:pt x="83"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389" name="Google Shape;1389;p50"/>
                    <p:cNvSpPr/>
                    <p:nvPr/>
                  </p:nvSpPr>
                  <p:spPr>
                    <a:xfrm>
                      <a:off x="350152" y="180718"/>
                      <a:ext cx="104036" cy="119800"/>
                    </a:xfrm>
                    <a:custGeom>
                      <a:avLst/>
                      <a:gdLst/>
                      <a:ahLst/>
                      <a:cxnLst/>
                      <a:rect l="l" t="t" r="r" b="b"/>
                      <a:pathLst>
                        <a:path w="21600" h="21600" extrusionOk="0">
                          <a:moveTo>
                            <a:pt x="7789" y="0"/>
                          </a:moveTo>
                          <a:cubicBezTo>
                            <a:pt x="5138" y="824"/>
                            <a:pt x="2520" y="1791"/>
                            <a:pt x="0" y="2899"/>
                          </a:cubicBezTo>
                          <a:lnTo>
                            <a:pt x="21535" y="21600"/>
                          </a:lnTo>
                          <a:lnTo>
                            <a:pt x="21600" y="11994"/>
                          </a:lnTo>
                          <a:lnTo>
                            <a:pt x="7789"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390" name="Google Shape;1390;p50"/>
                    <p:cNvSpPr/>
                    <p:nvPr/>
                  </p:nvSpPr>
                  <p:spPr>
                    <a:xfrm>
                      <a:off x="295297" y="209408"/>
                      <a:ext cx="149749" cy="134774"/>
                    </a:xfrm>
                    <a:custGeom>
                      <a:avLst/>
                      <a:gdLst/>
                      <a:ahLst/>
                      <a:cxnLst/>
                      <a:rect l="l" t="t" r="r" b="b"/>
                      <a:pathLst>
                        <a:path w="21600" h="21600" extrusionOk="0">
                          <a:moveTo>
                            <a:pt x="4593" y="0"/>
                          </a:moveTo>
                          <a:cubicBezTo>
                            <a:pt x="3001" y="1061"/>
                            <a:pt x="1478" y="2223"/>
                            <a:pt x="0" y="3486"/>
                          </a:cubicBezTo>
                          <a:lnTo>
                            <a:pt x="16302" y="21600"/>
                          </a:lnTo>
                          <a:cubicBezTo>
                            <a:pt x="17985" y="20488"/>
                            <a:pt x="19758" y="19579"/>
                            <a:pt x="21600" y="18897"/>
                          </a:cubicBezTo>
                          <a:lnTo>
                            <a:pt x="4593"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391" name="Google Shape;1391;p50"/>
                    <p:cNvSpPr/>
                    <p:nvPr/>
                  </p:nvSpPr>
                  <p:spPr>
                    <a:xfrm>
                      <a:off x="414937" y="164482"/>
                      <a:ext cx="39567" cy="47291"/>
                    </a:xfrm>
                    <a:custGeom>
                      <a:avLst/>
                      <a:gdLst/>
                      <a:ahLst/>
                      <a:cxnLst/>
                      <a:rect l="l" t="t" r="r" b="b"/>
                      <a:pathLst>
                        <a:path w="21600" h="21600" extrusionOk="0">
                          <a:moveTo>
                            <a:pt x="0" y="3600"/>
                          </a:moveTo>
                          <a:lnTo>
                            <a:pt x="21514" y="21600"/>
                          </a:lnTo>
                          <a:lnTo>
                            <a:pt x="21600" y="0"/>
                          </a:lnTo>
                          <a:cubicBezTo>
                            <a:pt x="14285" y="864"/>
                            <a:pt x="7143" y="2016"/>
                            <a:pt x="0" y="360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392" name="Google Shape;1392;p50"/>
                    <p:cNvSpPr/>
                    <p:nvPr/>
                  </p:nvSpPr>
                  <p:spPr>
                    <a:xfrm>
                      <a:off x="249270" y="247396"/>
                      <a:ext cx="138400" cy="138401"/>
                    </a:xfrm>
                    <a:custGeom>
                      <a:avLst/>
                      <a:gdLst/>
                      <a:ahLst/>
                      <a:cxnLst/>
                      <a:rect l="l" t="t" r="r" b="b"/>
                      <a:pathLst>
                        <a:path w="21600" h="21600" extrusionOk="0">
                          <a:moveTo>
                            <a:pt x="4182" y="0"/>
                          </a:moveTo>
                          <a:cubicBezTo>
                            <a:pt x="3469" y="640"/>
                            <a:pt x="2755" y="1304"/>
                            <a:pt x="2067" y="1993"/>
                          </a:cubicBezTo>
                          <a:cubicBezTo>
                            <a:pt x="1353" y="2706"/>
                            <a:pt x="664" y="3444"/>
                            <a:pt x="0" y="4182"/>
                          </a:cubicBezTo>
                          <a:lnTo>
                            <a:pt x="17418" y="21600"/>
                          </a:lnTo>
                          <a:cubicBezTo>
                            <a:pt x="18672" y="20075"/>
                            <a:pt x="20050" y="18672"/>
                            <a:pt x="21600" y="17418"/>
                          </a:cubicBezTo>
                          <a:lnTo>
                            <a:pt x="4182"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393" name="Google Shape;1393;p50"/>
                    <p:cNvSpPr/>
                    <p:nvPr/>
                  </p:nvSpPr>
                  <p:spPr>
                    <a:xfrm>
                      <a:off x="166830" y="413063"/>
                      <a:ext cx="44611" cy="37045"/>
                    </a:xfrm>
                    <a:custGeom>
                      <a:avLst/>
                      <a:gdLst/>
                      <a:ahLst/>
                      <a:cxnLst/>
                      <a:rect l="l" t="t" r="r" b="b"/>
                      <a:pathLst>
                        <a:path w="21600" h="21600" extrusionOk="0">
                          <a:moveTo>
                            <a:pt x="3664" y="0"/>
                          </a:moveTo>
                          <a:cubicBezTo>
                            <a:pt x="2137" y="7077"/>
                            <a:pt x="916" y="14339"/>
                            <a:pt x="0" y="21600"/>
                          </a:cubicBezTo>
                          <a:lnTo>
                            <a:pt x="21600" y="21600"/>
                          </a:lnTo>
                          <a:lnTo>
                            <a:pt x="3664"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394" name="Google Shape;1394;p50"/>
                    <p:cNvSpPr/>
                    <p:nvPr/>
                  </p:nvSpPr>
                  <p:spPr>
                    <a:xfrm>
                      <a:off x="182908" y="348436"/>
                      <a:ext cx="117751" cy="101673"/>
                    </a:xfrm>
                    <a:custGeom>
                      <a:avLst/>
                      <a:gdLst/>
                      <a:ahLst/>
                      <a:cxnLst/>
                      <a:rect l="l" t="t" r="r" b="b"/>
                      <a:pathLst>
                        <a:path w="21600" h="21600" extrusionOk="0">
                          <a:moveTo>
                            <a:pt x="2920" y="0"/>
                          </a:moveTo>
                          <a:cubicBezTo>
                            <a:pt x="1793" y="2579"/>
                            <a:pt x="839" y="5224"/>
                            <a:pt x="0" y="7937"/>
                          </a:cubicBezTo>
                          <a:lnTo>
                            <a:pt x="11798" y="21600"/>
                          </a:lnTo>
                          <a:lnTo>
                            <a:pt x="21600" y="21600"/>
                          </a:lnTo>
                          <a:lnTo>
                            <a:pt x="2920"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395" name="Google Shape;1395;p50"/>
                    <p:cNvSpPr/>
                    <p:nvPr/>
                  </p:nvSpPr>
                  <p:spPr>
                    <a:xfrm>
                      <a:off x="211596" y="293739"/>
                      <a:ext cx="134617" cy="149750"/>
                    </a:xfrm>
                    <a:custGeom>
                      <a:avLst/>
                      <a:gdLst/>
                      <a:ahLst/>
                      <a:cxnLst/>
                      <a:rect l="l" t="t" r="r" b="b"/>
                      <a:pathLst>
                        <a:path w="21600" h="21600" extrusionOk="0">
                          <a:moveTo>
                            <a:pt x="3465" y="0"/>
                          </a:moveTo>
                          <a:cubicBezTo>
                            <a:pt x="2200" y="1478"/>
                            <a:pt x="1062" y="3001"/>
                            <a:pt x="0" y="4593"/>
                          </a:cubicBezTo>
                          <a:lnTo>
                            <a:pt x="18919" y="21600"/>
                          </a:lnTo>
                          <a:cubicBezTo>
                            <a:pt x="19577" y="19736"/>
                            <a:pt x="20487" y="17962"/>
                            <a:pt x="21600" y="16302"/>
                          </a:cubicBezTo>
                          <a:lnTo>
                            <a:pt x="3465"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396" name="Google Shape;1396;p50"/>
                    <p:cNvSpPr/>
                    <p:nvPr/>
                  </p:nvSpPr>
                  <p:spPr>
                    <a:xfrm>
                      <a:off x="622376" y="591869"/>
                      <a:ext cx="174969" cy="33313"/>
                    </a:xfrm>
                    <a:prstGeom prst="rect">
                      <a:avLst/>
                    </a:pr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1397" name="Google Shape;1397;p50"/>
                    <p:cNvSpPr/>
                    <p:nvPr/>
                  </p:nvSpPr>
                  <p:spPr>
                    <a:xfrm>
                      <a:off x="578240" y="554141"/>
                      <a:ext cx="261666" cy="291615"/>
                    </a:xfrm>
                    <a:custGeom>
                      <a:avLst/>
                      <a:gdLst/>
                      <a:ahLst/>
                      <a:cxnLst/>
                      <a:rect l="l" t="t" r="r" b="b"/>
                      <a:pathLst>
                        <a:path w="21600" h="21600" extrusionOk="0">
                          <a:moveTo>
                            <a:pt x="18737" y="0"/>
                          </a:moveTo>
                          <a:lnTo>
                            <a:pt x="2863" y="0"/>
                          </a:lnTo>
                          <a:cubicBezTo>
                            <a:pt x="1275" y="0"/>
                            <a:pt x="0" y="1144"/>
                            <a:pt x="0" y="2569"/>
                          </a:cubicBezTo>
                          <a:lnTo>
                            <a:pt x="0" y="19031"/>
                          </a:lnTo>
                          <a:cubicBezTo>
                            <a:pt x="0" y="20456"/>
                            <a:pt x="1275" y="21600"/>
                            <a:pt x="2863" y="21600"/>
                          </a:cubicBezTo>
                          <a:lnTo>
                            <a:pt x="18737" y="21600"/>
                          </a:lnTo>
                          <a:cubicBezTo>
                            <a:pt x="20325" y="21600"/>
                            <a:pt x="21600" y="20456"/>
                            <a:pt x="21600" y="19031"/>
                          </a:cubicBezTo>
                          <a:lnTo>
                            <a:pt x="21600" y="2569"/>
                          </a:lnTo>
                          <a:cubicBezTo>
                            <a:pt x="21600" y="1144"/>
                            <a:pt x="20325" y="0"/>
                            <a:pt x="18737" y="0"/>
                          </a:cubicBezTo>
                          <a:close/>
                          <a:moveTo>
                            <a:pt x="5595" y="19849"/>
                          </a:moveTo>
                          <a:lnTo>
                            <a:pt x="2537" y="19849"/>
                          </a:lnTo>
                          <a:cubicBezTo>
                            <a:pt x="1965" y="19849"/>
                            <a:pt x="1496" y="19428"/>
                            <a:pt x="1496" y="18915"/>
                          </a:cubicBezTo>
                          <a:cubicBezTo>
                            <a:pt x="1496" y="18401"/>
                            <a:pt x="1965" y="17981"/>
                            <a:pt x="2537" y="17981"/>
                          </a:cubicBezTo>
                          <a:lnTo>
                            <a:pt x="5595" y="17981"/>
                          </a:lnTo>
                          <a:cubicBezTo>
                            <a:pt x="6168" y="17981"/>
                            <a:pt x="6636" y="18401"/>
                            <a:pt x="6636" y="18915"/>
                          </a:cubicBezTo>
                          <a:cubicBezTo>
                            <a:pt x="6636" y="19428"/>
                            <a:pt x="6181" y="19849"/>
                            <a:pt x="5595" y="19849"/>
                          </a:cubicBezTo>
                          <a:close/>
                          <a:moveTo>
                            <a:pt x="5595" y="15178"/>
                          </a:moveTo>
                          <a:lnTo>
                            <a:pt x="2537" y="15178"/>
                          </a:lnTo>
                          <a:cubicBezTo>
                            <a:pt x="1965" y="15178"/>
                            <a:pt x="1496" y="14758"/>
                            <a:pt x="1496" y="14244"/>
                          </a:cubicBezTo>
                          <a:cubicBezTo>
                            <a:pt x="1496" y="13731"/>
                            <a:pt x="1965" y="13310"/>
                            <a:pt x="2537" y="13310"/>
                          </a:cubicBezTo>
                          <a:lnTo>
                            <a:pt x="5595" y="13310"/>
                          </a:lnTo>
                          <a:cubicBezTo>
                            <a:pt x="6168" y="13310"/>
                            <a:pt x="6636" y="13731"/>
                            <a:pt x="6636" y="14244"/>
                          </a:cubicBezTo>
                          <a:cubicBezTo>
                            <a:pt x="6636" y="14758"/>
                            <a:pt x="6181" y="15178"/>
                            <a:pt x="5595" y="15178"/>
                          </a:cubicBezTo>
                          <a:close/>
                          <a:moveTo>
                            <a:pt x="5595" y="10391"/>
                          </a:moveTo>
                          <a:lnTo>
                            <a:pt x="2537" y="10391"/>
                          </a:lnTo>
                          <a:cubicBezTo>
                            <a:pt x="1965" y="10391"/>
                            <a:pt x="1496" y="9971"/>
                            <a:pt x="1496" y="9457"/>
                          </a:cubicBezTo>
                          <a:cubicBezTo>
                            <a:pt x="1496" y="8944"/>
                            <a:pt x="1965" y="8523"/>
                            <a:pt x="2537" y="8523"/>
                          </a:cubicBezTo>
                          <a:lnTo>
                            <a:pt x="5595" y="8523"/>
                          </a:lnTo>
                          <a:cubicBezTo>
                            <a:pt x="6168" y="8523"/>
                            <a:pt x="6636" y="8944"/>
                            <a:pt x="6636" y="9457"/>
                          </a:cubicBezTo>
                          <a:cubicBezTo>
                            <a:pt x="6636" y="9971"/>
                            <a:pt x="6181" y="10391"/>
                            <a:pt x="5595" y="10391"/>
                          </a:cubicBezTo>
                          <a:close/>
                          <a:moveTo>
                            <a:pt x="12309" y="19849"/>
                          </a:moveTo>
                          <a:lnTo>
                            <a:pt x="9252" y="19849"/>
                          </a:lnTo>
                          <a:cubicBezTo>
                            <a:pt x="8679" y="19849"/>
                            <a:pt x="8211" y="19428"/>
                            <a:pt x="8211" y="18915"/>
                          </a:cubicBezTo>
                          <a:cubicBezTo>
                            <a:pt x="8211" y="18401"/>
                            <a:pt x="8679" y="17981"/>
                            <a:pt x="9252" y="17981"/>
                          </a:cubicBezTo>
                          <a:lnTo>
                            <a:pt x="12309" y="17981"/>
                          </a:lnTo>
                          <a:cubicBezTo>
                            <a:pt x="12882" y="17981"/>
                            <a:pt x="13350" y="18401"/>
                            <a:pt x="13350" y="18915"/>
                          </a:cubicBezTo>
                          <a:cubicBezTo>
                            <a:pt x="13350" y="19428"/>
                            <a:pt x="12882" y="19849"/>
                            <a:pt x="12309" y="19849"/>
                          </a:cubicBezTo>
                          <a:close/>
                          <a:moveTo>
                            <a:pt x="12309" y="15178"/>
                          </a:moveTo>
                          <a:lnTo>
                            <a:pt x="9252" y="15178"/>
                          </a:lnTo>
                          <a:cubicBezTo>
                            <a:pt x="8679" y="15178"/>
                            <a:pt x="8211" y="14758"/>
                            <a:pt x="8211" y="14244"/>
                          </a:cubicBezTo>
                          <a:cubicBezTo>
                            <a:pt x="8211" y="13731"/>
                            <a:pt x="8679" y="13310"/>
                            <a:pt x="9252" y="13310"/>
                          </a:cubicBezTo>
                          <a:lnTo>
                            <a:pt x="12309" y="13310"/>
                          </a:lnTo>
                          <a:cubicBezTo>
                            <a:pt x="12882" y="13310"/>
                            <a:pt x="13350" y="13731"/>
                            <a:pt x="13350" y="14244"/>
                          </a:cubicBezTo>
                          <a:cubicBezTo>
                            <a:pt x="13350" y="14758"/>
                            <a:pt x="12882" y="15178"/>
                            <a:pt x="12309" y="15178"/>
                          </a:cubicBezTo>
                          <a:close/>
                          <a:moveTo>
                            <a:pt x="12309" y="10391"/>
                          </a:moveTo>
                          <a:lnTo>
                            <a:pt x="9252" y="10391"/>
                          </a:lnTo>
                          <a:cubicBezTo>
                            <a:pt x="8679" y="10391"/>
                            <a:pt x="8211" y="9971"/>
                            <a:pt x="8211" y="9457"/>
                          </a:cubicBezTo>
                          <a:cubicBezTo>
                            <a:pt x="8211" y="8944"/>
                            <a:pt x="8679" y="8523"/>
                            <a:pt x="9252" y="8523"/>
                          </a:cubicBezTo>
                          <a:lnTo>
                            <a:pt x="12309" y="8523"/>
                          </a:lnTo>
                          <a:cubicBezTo>
                            <a:pt x="12882" y="8523"/>
                            <a:pt x="13350" y="8944"/>
                            <a:pt x="13350" y="9457"/>
                          </a:cubicBezTo>
                          <a:cubicBezTo>
                            <a:pt x="13350" y="9971"/>
                            <a:pt x="12882" y="10391"/>
                            <a:pt x="12309" y="10391"/>
                          </a:cubicBezTo>
                          <a:close/>
                          <a:moveTo>
                            <a:pt x="19037" y="19849"/>
                          </a:moveTo>
                          <a:lnTo>
                            <a:pt x="15979" y="19849"/>
                          </a:lnTo>
                          <a:cubicBezTo>
                            <a:pt x="15406" y="19849"/>
                            <a:pt x="14938" y="19428"/>
                            <a:pt x="14938" y="18915"/>
                          </a:cubicBezTo>
                          <a:cubicBezTo>
                            <a:pt x="14938" y="18401"/>
                            <a:pt x="15406" y="17981"/>
                            <a:pt x="15979" y="17981"/>
                          </a:cubicBezTo>
                          <a:lnTo>
                            <a:pt x="19037" y="17981"/>
                          </a:lnTo>
                          <a:cubicBezTo>
                            <a:pt x="19609" y="17981"/>
                            <a:pt x="20078" y="18401"/>
                            <a:pt x="20078" y="18915"/>
                          </a:cubicBezTo>
                          <a:cubicBezTo>
                            <a:pt x="20078" y="19428"/>
                            <a:pt x="19609" y="19849"/>
                            <a:pt x="19037" y="19849"/>
                          </a:cubicBezTo>
                          <a:close/>
                          <a:moveTo>
                            <a:pt x="19037" y="15178"/>
                          </a:moveTo>
                          <a:lnTo>
                            <a:pt x="15979" y="15178"/>
                          </a:lnTo>
                          <a:cubicBezTo>
                            <a:pt x="15406" y="15178"/>
                            <a:pt x="14938" y="14758"/>
                            <a:pt x="14938" y="14244"/>
                          </a:cubicBezTo>
                          <a:cubicBezTo>
                            <a:pt x="14938" y="13731"/>
                            <a:pt x="15406" y="13310"/>
                            <a:pt x="15979" y="13310"/>
                          </a:cubicBezTo>
                          <a:lnTo>
                            <a:pt x="19037" y="13310"/>
                          </a:lnTo>
                          <a:cubicBezTo>
                            <a:pt x="19609" y="13310"/>
                            <a:pt x="20078" y="13731"/>
                            <a:pt x="20078" y="14244"/>
                          </a:cubicBezTo>
                          <a:cubicBezTo>
                            <a:pt x="20078" y="14758"/>
                            <a:pt x="19609" y="15178"/>
                            <a:pt x="19037" y="15178"/>
                          </a:cubicBezTo>
                          <a:close/>
                          <a:moveTo>
                            <a:pt x="19037" y="10391"/>
                          </a:moveTo>
                          <a:lnTo>
                            <a:pt x="15979" y="10391"/>
                          </a:lnTo>
                          <a:cubicBezTo>
                            <a:pt x="15406" y="10391"/>
                            <a:pt x="14938" y="9971"/>
                            <a:pt x="14938" y="9457"/>
                          </a:cubicBezTo>
                          <a:cubicBezTo>
                            <a:pt x="14938" y="8944"/>
                            <a:pt x="15406" y="8523"/>
                            <a:pt x="15979" y="8523"/>
                          </a:cubicBezTo>
                          <a:lnTo>
                            <a:pt x="19037" y="8523"/>
                          </a:lnTo>
                          <a:cubicBezTo>
                            <a:pt x="19609" y="8523"/>
                            <a:pt x="20078" y="8944"/>
                            <a:pt x="20078" y="9457"/>
                          </a:cubicBezTo>
                          <a:cubicBezTo>
                            <a:pt x="20078" y="9971"/>
                            <a:pt x="19609" y="10391"/>
                            <a:pt x="19037" y="10391"/>
                          </a:cubicBezTo>
                          <a:close/>
                          <a:moveTo>
                            <a:pt x="20169" y="5838"/>
                          </a:moveTo>
                          <a:cubicBezTo>
                            <a:pt x="20169" y="6352"/>
                            <a:pt x="19700" y="6772"/>
                            <a:pt x="19128" y="6772"/>
                          </a:cubicBezTo>
                          <a:lnTo>
                            <a:pt x="2602" y="6772"/>
                          </a:lnTo>
                          <a:cubicBezTo>
                            <a:pt x="2030" y="6772"/>
                            <a:pt x="1561" y="6352"/>
                            <a:pt x="1561" y="5838"/>
                          </a:cubicBezTo>
                          <a:lnTo>
                            <a:pt x="1561" y="2218"/>
                          </a:lnTo>
                          <a:cubicBezTo>
                            <a:pt x="1561" y="1705"/>
                            <a:pt x="2030" y="1284"/>
                            <a:pt x="2602" y="1284"/>
                          </a:cubicBezTo>
                          <a:lnTo>
                            <a:pt x="19128" y="1284"/>
                          </a:lnTo>
                          <a:cubicBezTo>
                            <a:pt x="19700" y="1284"/>
                            <a:pt x="20169" y="1705"/>
                            <a:pt x="20169" y="2218"/>
                          </a:cubicBezTo>
                          <a:lnTo>
                            <a:pt x="20169" y="5838"/>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900"/>
                        <a:buFont typeface="Calibri"/>
                        <a:buNone/>
                        <a:tabLst/>
                        <a:defRPr/>
                      </a:pPr>
                      <a:endParaRPr kumimoji="0" sz="9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grpSp>
            </p:grpSp>
            <p:sp>
              <p:nvSpPr>
                <p:cNvPr id="1398" name="Google Shape;1398;p50"/>
                <p:cNvSpPr/>
                <p:nvPr/>
              </p:nvSpPr>
              <p:spPr>
                <a:xfrm>
                  <a:off x="-1" y="171045"/>
                  <a:ext cx="1825645" cy="615119"/>
                </a:xfrm>
                <a:custGeom>
                  <a:avLst/>
                  <a:gdLst/>
                  <a:ahLst/>
                  <a:cxnLst/>
                  <a:rect l="l" t="t" r="r" b="b"/>
                  <a:pathLst>
                    <a:path w="21600" h="120000" extrusionOk="0">
                      <a:moveTo>
                        <a:pt x="0" y="0"/>
                      </a:moveTo>
                      <a:lnTo>
                        <a:pt x="21600" y="0"/>
                      </a:lnTo>
                      <a:lnTo>
                        <a:pt x="21600" y="0"/>
                      </a:lnTo>
                      <a:lnTo>
                        <a:pt x="0" y="0"/>
                      </a:lnTo>
                      <a:close/>
                    </a:path>
                  </a:pathLst>
                </a:custGeom>
                <a:noFill/>
                <a:ln w="25400" cap="flat" cmpd="sng">
                  <a:solidFill>
                    <a:srgbClr val="22BF00"/>
                  </a:solidFill>
                  <a:prstDash val="solid"/>
                  <a:miter lim="400000"/>
                  <a:headEnd type="none" w="sm" len="sm"/>
                  <a:tailEnd type="none" w="sm" len="sm"/>
                </a:ln>
              </p:spPr>
              <p:txBody>
                <a:bodyPr spcFirstLastPara="1" wrap="square" lIns="45725" tIns="45725" rIns="45725" bIns="457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Garamond"/>
                    <a:buNone/>
                    <a:tabLst/>
                    <a:defRPr/>
                  </a:pPr>
                  <a:r>
                    <a:rPr kumimoji="0" lang="en" sz="900" b="0" i="0" u="none" strike="noStrike" kern="0" cap="small" spc="0" normalizeH="0" baseline="0" noProof="0">
                      <a:ln>
                        <a:noFill/>
                      </a:ln>
                      <a:solidFill>
                        <a:srgbClr val="000000"/>
                      </a:solidFill>
                      <a:effectLst/>
                      <a:uLnTx/>
                      <a:uFillTx/>
                      <a:latin typeface="Garamond"/>
                      <a:ea typeface="Garamond"/>
                      <a:cs typeface="Garamond"/>
                      <a:sym typeface="Garamond"/>
                    </a:rPr>
                    <a:t>Provision</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99" name="Google Shape;1399;p50"/>
                <p:cNvSpPr/>
                <p:nvPr/>
              </p:nvSpPr>
              <p:spPr>
                <a:xfrm>
                  <a:off x="-1" y="1369563"/>
                  <a:ext cx="1825645" cy="615119"/>
                </a:xfrm>
                <a:custGeom>
                  <a:avLst/>
                  <a:gdLst/>
                  <a:ahLst/>
                  <a:cxnLst/>
                  <a:rect l="l" t="t" r="r" b="b"/>
                  <a:pathLst>
                    <a:path w="21600" h="120000" extrusionOk="0">
                      <a:moveTo>
                        <a:pt x="0" y="0"/>
                      </a:moveTo>
                      <a:lnTo>
                        <a:pt x="21600" y="0"/>
                      </a:lnTo>
                      <a:lnTo>
                        <a:pt x="21600" y="0"/>
                      </a:lnTo>
                      <a:lnTo>
                        <a:pt x="0" y="0"/>
                      </a:lnTo>
                      <a:close/>
                    </a:path>
                  </a:pathLst>
                </a:custGeom>
                <a:noFill/>
                <a:ln w="25400" cap="flat" cmpd="sng">
                  <a:solidFill>
                    <a:srgbClr val="1A77B9"/>
                  </a:solidFill>
                  <a:prstDash val="solid"/>
                  <a:miter lim="400000"/>
                  <a:headEnd type="none" w="sm" len="sm"/>
                  <a:tailEnd type="none" w="sm" len="sm"/>
                </a:ln>
              </p:spPr>
              <p:txBody>
                <a:bodyPr spcFirstLastPara="1" wrap="square" lIns="45725" tIns="45725" rIns="45725" bIns="457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Garamond"/>
                    <a:buNone/>
                    <a:tabLst/>
                    <a:defRPr/>
                  </a:pPr>
                  <a:r>
                    <a:rPr kumimoji="0" lang="en" sz="900" b="0" i="0" u="none" strike="noStrike" kern="0" cap="small" spc="0" normalizeH="0" baseline="0" noProof="0">
                      <a:ln>
                        <a:noFill/>
                      </a:ln>
                      <a:solidFill>
                        <a:srgbClr val="000000"/>
                      </a:solidFill>
                      <a:effectLst/>
                      <a:uLnTx/>
                      <a:uFillTx/>
                      <a:latin typeface="Garamond"/>
                      <a:ea typeface="Garamond"/>
                      <a:cs typeface="Garamond"/>
                      <a:sym typeface="Garamond"/>
                    </a:rPr>
                    <a:t>Actual</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400" name="Google Shape;1400;p50"/>
              <p:cNvSpPr txBox="1"/>
              <p:nvPr/>
            </p:nvSpPr>
            <p:spPr>
              <a:xfrm>
                <a:off x="3006418" y="10836231"/>
                <a:ext cx="6119400" cy="324600"/>
              </a:xfrm>
              <a:prstGeom prst="rect">
                <a:avLst/>
              </a:prstGeom>
              <a:noFill/>
              <a:ln>
                <a:noFill/>
              </a:ln>
            </p:spPr>
            <p:txBody>
              <a:bodyPr spcFirstLastPara="1" wrap="square" lIns="17150" tIns="17150" rIns="17150" bIns="17150" anchor="t" anchorCtr="0">
                <a:spAutoFit/>
              </a:bodyPr>
              <a:lstStyle/>
              <a:p>
                <a:pPr marL="0" marR="0" lvl="0" indent="0" algn="ctr" defTabSz="914400" rtl="0" eaLnBrk="1" fontAlgn="auto" latinLnBrk="0" hangingPunct="1">
                  <a:lnSpc>
                    <a:spcPct val="100000"/>
                  </a:lnSpc>
                  <a:spcBef>
                    <a:spcPts val="0"/>
                  </a:spcBef>
                  <a:spcAft>
                    <a:spcPts val="0"/>
                  </a:spcAft>
                  <a:buClr>
                    <a:srgbClr val="7F0000"/>
                  </a:buClr>
                  <a:buSzPts val="900"/>
                  <a:buFont typeface="Garamond"/>
                  <a:buNone/>
                  <a:tabLst/>
                  <a:defRPr/>
                </a:pPr>
                <a:r>
                  <a:rPr kumimoji="0" lang="en" sz="900" b="1" i="0" u="none" strike="noStrike" kern="0" cap="small" spc="0" normalizeH="0" baseline="0" noProof="0">
                    <a:ln>
                      <a:noFill/>
                    </a:ln>
                    <a:solidFill>
                      <a:srgbClr val="7F0000"/>
                    </a:solidFill>
                    <a:effectLst/>
                    <a:uLnTx/>
                    <a:uFillTx/>
                    <a:latin typeface="Garamond"/>
                    <a:ea typeface="Garamond"/>
                    <a:cs typeface="Garamond"/>
                    <a:sym typeface="Garamond"/>
                  </a:rPr>
                  <a:t>TOTAL OVERHEAD COST</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401" name="Google Shape;1401;p50"/>
            <p:cNvSpPr txBox="1"/>
            <p:nvPr/>
          </p:nvSpPr>
          <p:spPr>
            <a:xfrm>
              <a:off x="1205249" y="5258784"/>
              <a:ext cx="754500" cy="148200"/>
            </a:xfrm>
            <a:prstGeom prst="rect">
              <a:avLst/>
            </a:prstGeom>
            <a:noFill/>
            <a:ln>
              <a:noFill/>
            </a:ln>
          </p:spPr>
          <p:txBody>
            <a:bodyPr spcFirstLastPara="1" wrap="square" lIns="17150" tIns="17150" rIns="17150" bIns="1715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Trebuchet MS"/>
                <a:buNone/>
                <a:tabLst/>
                <a:defRPr/>
              </a:pPr>
              <a:r>
                <a:rPr kumimoji="0" lang="en" sz="900" b="1" i="0" u="none" strike="noStrike" kern="0" cap="small" spc="0" normalizeH="0" baseline="0" noProof="0" dirty="0">
                  <a:ln>
                    <a:noFill/>
                  </a:ln>
                  <a:solidFill>
                    <a:srgbClr val="000000"/>
                  </a:solidFill>
                  <a:effectLst/>
                  <a:uLnTx/>
                  <a:uFillTx/>
                  <a:latin typeface="Trebuchet MS"/>
                  <a:ea typeface="Trebuchet MS"/>
                  <a:cs typeface="Trebuchet MS"/>
                  <a:sym typeface="Trebuchet MS"/>
                </a:rPr>
                <a:t>67%</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1402" name="Google Shape;1402;p50"/>
          <p:cNvGrpSpPr/>
          <p:nvPr/>
        </p:nvGrpSpPr>
        <p:grpSpPr>
          <a:xfrm>
            <a:off x="554482" y="3439661"/>
            <a:ext cx="3793136" cy="1166663"/>
            <a:chOff x="727693" y="4421647"/>
            <a:chExt cx="5057515" cy="1555551"/>
          </a:xfrm>
        </p:grpSpPr>
        <p:sp>
          <p:nvSpPr>
            <p:cNvPr id="1403" name="Google Shape;1403;p50"/>
            <p:cNvSpPr/>
            <p:nvPr/>
          </p:nvSpPr>
          <p:spPr>
            <a:xfrm>
              <a:off x="3578492" y="5666575"/>
              <a:ext cx="2206716" cy="253914"/>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17150" tIns="17150" rIns="17150" bIns="171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Calibri"/>
                <a:buNone/>
                <a:tabLst/>
                <a:defRPr/>
              </a:pPr>
              <a:endParaRPr kumimoji="0" sz="1000" b="1" i="0" u="none" strike="noStrike" kern="0" cap="small" spc="0" normalizeH="0" baseline="0" noProof="0">
                <a:ln>
                  <a:noFill/>
                </a:ln>
                <a:solidFill>
                  <a:srgbClr val="000000"/>
                </a:solidFill>
                <a:effectLst/>
                <a:uLnTx/>
                <a:uFillTx/>
                <a:latin typeface="Trebuchet MS"/>
                <a:ea typeface="Trebuchet MS"/>
                <a:cs typeface="Trebuchet MS"/>
                <a:sym typeface="Trebuchet MS"/>
              </a:endParaRPr>
            </a:p>
          </p:txBody>
        </p:sp>
        <p:sp>
          <p:nvSpPr>
            <p:cNvPr id="1404" name="Google Shape;1404;p50"/>
            <p:cNvSpPr/>
            <p:nvPr/>
          </p:nvSpPr>
          <p:spPr>
            <a:xfrm>
              <a:off x="3511441" y="4421647"/>
              <a:ext cx="1446058" cy="715831"/>
            </a:xfrm>
            <a:prstGeom prst="roundRect">
              <a:avLst>
                <a:gd name="adj" fmla="val 17206"/>
              </a:avLst>
            </a:prstGeom>
            <a:solidFill>
              <a:srgbClr val="FFFFFF"/>
            </a:solidFill>
            <a:ln w="9525" cap="flat" cmpd="sng">
              <a:solidFill>
                <a:srgbClr val="87898D"/>
              </a:solidFill>
              <a:prstDash val="solid"/>
              <a:round/>
              <a:headEnd type="none" w="sm" len="sm"/>
              <a:tailEnd type="none" w="sm" len="sm"/>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Calibri"/>
                <a:buNone/>
                <a:tabLst/>
                <a:defRPr/>
              </a:pPr>
              <a:endParaRPr kumimoji="0" sz="1000" b="1" i="0" u="none" strike="noStrike" kern="0" cap="small"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1405" name="Google Shape;1405;p50"/>
            <p:cNvSpPr/>
            <p:nvPr/>
          </p:nvSpPr>
          <p:spPr>
            <a:xfrm>
              <a:off x="3556672" y="4706516"/>
              <a:ext cx="1311154" cy="253914"/>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17150" tIns="17150" rIns="17150" bIns="171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1" i="0" u="none" strike="noStrike" kern="0" cap="none" spc="0" normalizeH="0" baseline="0" noProof="0" dirty="0">
                  <a:ln>
                    <a:noFill/>
                  </a:ln>
                  <a:solidFill>
                    <a:srgbClr val="262626"/>
                  </a:solidFill>
                  <a:effectLst/>
                  <a:uLnTx/>
                  <a:uFillTx/>
                  <a:latin typeface="Trebuchet MS"/>
                  <a:ea typeface="Trebuchet MS"/>
                  <a:cs typeface="Trebuchet MS"/>
                  <a:sym typeface="Trebuchet MS"/>
                </a:rPr>
                <a:t>761,219 </a:t>
              </a:r>
              <a:r>
                <a:rPr kumimoji="0" lang="en-US" sz="1000" b="1" i="0" u="none" strike="noStrike" kern="0" cap="small" spc="0" normalizeH="0" baseline="0" noProof="0" dirty="0">
                  <a:ln>
                    <a:noFill/>
                  </a:ln>
                  <a:solidFill>
                    <a:srgbClr val="000000"/>
                  </a:solidFill>
                  <a:effectLst/>
                  <a:uLnTx/>
                  <a:uFillTx/>
                  <a:latin typeface="Trebuchet MS"/>
                  <a:ea typeface="Trebuchet MS"/>
                  <a:cs typeface="Trebuchet MS"/>
                  <a:sym typeface="Trebuchet MS"/>
                </a:rPr>
                <a:t>(₦’BN)</a:t>
              </a:r>
              <a:endParaRPr kumimoji="0" lang="en-US"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1406" name="Google Shape;1406;p50"/>
            <p:cNvGrpSpPr/>
            <p:nvPr/>
          </p:nvGrpSpPr>
          <p:grpSpPr>
            <a:xfrm>
              <a:off x="2546582" y="4435894"/>
              <a:ext cx="875065" cy="701584"/>
              <a:chOff x="0" y="0"/>
              <a:chExt cx="1004615" cy="1009924"/>
            </a:xfrm>
          </p:grpSpPr>
          <p:sp>
            <p:nvSpPr>
              <p:cNvPr id="1407" name="Google Shape;1407;p50"/>
              <p:cNvSpPr/>
              <p:nvPr/>
            </p:nvSpPr>
            <p:spPr>
              <a:xfrm>
                <a:off x="0" y="0"/>
                <a:ext cx="1004615" cy="1009924"/>
              </a:xfrm>
              <a:prstGeom prst="roundRect">
                <a:avLst>
                  <a:gd name="adj" fmla="val 6667"/>
                </a:avLst>
              </a:prstGeom>
              <a:solidFill>
                <a:srgbClr val="00B050"/>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08" name="Google Shape;1408;p50"/>
              <p:cNvSpPr/>
              <p:nvPr/>
            </p:nvSpPr>
            <p:spPr>
              <a:xfrm>
                <a:off x="166672" y="544685"/>
                <a:ext cx="178122" cy="156842"/>
              </a:xfrm>
              <a:custGeom>
                <a:avLst/>
                <a:gdLst/>
                <a:ahLst/>
                <a:cxnLst/>
                <a:rect l="l" t="t" r="r" b="b"/>
                <a:pathLst>
                  <a:path w="21600" h="21600" extrusionOk="0">
                    <a:moveTo>
                      <a:pt x="19421" y="0"/>
                    </a:moveTo>
                    <a:lnTo>
                      <a:pt x="0" y="0"/>
                    </a:lnTo>
                    <a:cubicBezTo>
                      <a:pt x="956" y="7858"/>
                      <a:pt x="3651" y="15283"/>
                      <a:pt x="7856" y="21600"/>
                    </a:cubicBezTo>
                    <a:lnTo>
                      <a:pt x="21600" y="5992"/>
                    </a:lnTo>
                    <a:cubicBezTo>
                      <a:pt x="20644" y="4125"/>
                      <a:pt x="19899" y="2106"/>
                      <a:pt x="19421"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09" name="Google Shape;1409;p50"/>
              <p:cNvSpPr/>
              <p:nvPr/>
            </p:nvSpPr>
            <p:spPr>
              <a:xfrm>
                <a:off x="297661" y="654393"/>
                <a:ext cx="157631" cy="178281"/>
              </a:xfrm>
              <a:custGeom>
                <a:avLst/>
                <a:gdLst/>
                <a:ahLst/>
                <a:cxnLst/>
                <a:rect l="l" t="t" r="r" b="b"/>
                <a:pathLst>
                  <a:path w="21600" h="21600" extrusionOk="0">
                    <a:moveTo>
                      <a:pt x="15509" y="0"/>
                    </a:moveTo>
                    <a:lnTo>
                      <a:pt x="0" y="13732"/>
                    </a:lnTo>
                    <a:cubicBezTo>
                      <a:pt x="6307" y="17952"/>
                      <a:pt x="13738" y="20664"/>
                      <a:pt x="21600" y="21600"/>
                    </a:cubicBezTo>
                    <a:lnTo>
                      <a:pt x="21600" y="2196"/>
                    </a:lnTo>
                    <a:cubicBezTo>
                      <a:pt x="19462" y="1700"/>
                      <a:pt x="17431" y="974"/>
                      <a:pt x="15509"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10" name="Google Shape;1410;p50"/>
              <p:cNvSpPr/>
              <p:nvPr/>
            </p:nvSpPr>
            <p:spPr>
              <a:xfrm>
                <a:off x="548133" y="164956"/>
                <a:ext cx="286887" cy="287044"/>
              </a:xfrm>
              <a:custGeom>
                <a:avLst/>
                <a:gdLst/>
                <a:ahLst/>
                <a:cxnLst/>
                <a:rect l="l" t="t" r="r" b="b"/>
                <a:pathLst>
                  <a:path w="21600" h="21600" extrusionOk="0">
                    <a:moveTo>
                      <a:pt x="83" y="0"/>
                    </a:moveTo>
                    <a:cubicBezTo>
                      <a:pt x="47" y="4413"/>
                      <a:pt x="12" y="10094"/>
                      <a:pt x="0" y="12075"/>
                    </a:cubicBezTo>
                    <a:cubicBezTo>
                      <a:pt x="4640" y="13332"/>
                      <a:pt x="8260" y="16962"/>
                      <a:pt x="9506" y="21600"/>
                    </a:cubicBezTo>
                    <a:lnTo>
                      <a:pt x="21600" y="21576"/>
                    </a:lnTo>
                    <a:cubicBezTo>
                      <a:pt x="20010" y="10415"/>
                      <a:pt x="11251" y="1625"/>
                      <a:pt x="83"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11" name="Google Shape;1411;p50"/>
              <p:cNvSpPr/>
              <p:nvPr/>
            </p:nvSpPr>
            <p:spPr>
              <a:xfrm>
                <a:off x="350152" y="180718"/>
                <a:ext cx="104036" cy="119800"/>
              </a:xfrm>
              <a:custGeom>
                <a:avLst/>
                <a:gdLst/>
                <a:ahLst/>
                <a:cxnLst/>
                <a:rect l="l" t="t" r="r" b="b"/>
                <a:pathLst>
                  <a:path w="21600" h="21600" extrusionOk="0">
                    <a:moveTo>
                      <a:pt x="7789" y="0"/>
                    </a:moveTo>
                    <a:cubicBezTo>
                      <a:pt x="5138" y="824"/>
                      <a:pt x="2520" y="1791"/>
                      <a:pt x="0" y="2899"/>
                    </a:cubicBezTo>
                    <a:lnTo>
                      <a:pt x="21535" y="21600"/>
                    </a:lnTo>
                    <a:lnTo>
                      <a:pt x="21600" y="11994"/>
                    </a:lnTo>
                    <a:lnTo>
                      <a:pt x="7789"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12" name="Google Shape;1412;p50"/>
              <p:cNvSpPr/>
              <p:nvPr/>
            </p:nvSpPr>
            <p:spPr>
              <a:xfrm>
                <a:off x="295297" y="209408"/>
                <a:ext cx="149749" cy="134774"/>
              </a:xfrm>
              <a:custGeom>
                <a:avLst/>
                <a:gdLst/>
                <a:ahLst/>
                <a:cxnLst/>
                <a:rect l="l" t="t" r="r" b="b"/>
                <a:pathLst>
                  <a:path w="21600" h="21600" extrusionOk="0">
                    <a:moveTo>
                      <a:pt x="4593" y="0"/>
                    </a:moveTo>
                    <a:cubicBezTo>
                      <a:pt x="3001" y="1061"/>
                      <a:pt x="1478" y="2223"/>
                      <a:pt x="0" y="3486"/>
                    </a:cubicBezTo>
                    <a:lnTo>
                      <a:pt x="16302" y="21600"/>
                    </a:lnTo>
                    <a:cubicBezTo>
                      <a:pt x="17985" y="20488"/>
                      <a:pt x="19758" y="19579"/>
                      <a:pt x="21600" y="18897"/>
                    </a:cubicBezTo>
                    <a:lnTo>
                      <a:pt x="4593"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13" name="Google Shape;1413;p50"/>
              <p:cNvSpPr/>
              <p:nvPr/>
            </p:nvSpPr>
            <p:spPr>
              <a:xfrm>
                <a:off x="414937" y="164482"/>
                <a:ext cx="39567" cy="47291"/>
              </a:xfrm>
              <a:custGeom>
                <a:avLst/>
                <a:gdLst/>
                <a:ahLst/>
                <a:cxnLst/>
                <a:rect l="l" t="t" r="r" b="b"/>
                <a:pathLst>
                  <a:path w="21600" h="21600" extrusionOk="0">
                    <a:moveTo>
                      <a:pt x="0" y="3600"/>
                    </a:moveTo>
                    <a:lnTo>
                      <a:pt x="21514" y="21600"/>
                    </a:lnTo>
                    <a:lnTo>
                      <a:pt x="21600" y="0"/>
                    </a:lnTo>
                    <a:cubicBezTo>
                      <a:pt x="14285" y="864"/>
                      <a:pt x="7143" y="2016"/>
                      <a:pt x="0" y="360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14" name="Google Shape;1414;p50"/>
              <p:cNvSpPr/>
              <p:nvPr/>
            </p:nvSpPr>
            <p:spPr>
              <a:xfrm>
                <a:off x="249270" y="247396"/>
                <a:ext cx="138400" cy="138401"/>
              </a:xfrm>
              <a:custGeom>
                <a:avLst/>
                <a:gdLst/>
                <a:ahLst/>
                <a:cxnLst/>
                <a:rect l="l" t="t" r="r" b="b"/>
                <a:pathLst>
                  <a:path w="21600" h="21600" extrusionOk="0">
                    <a:moveTo>
                      <a:pt x="4182" y="0"/>
                    </a:moveTo>
                    <a:cubicBezTo>
                      <a:pt x="3469" y="640"/>
                      <a:pt x="2755" y="1304"/>
                      <a:pt x="2067" y="1993"/>
                    </a:cubicBezTo>
                    <a:cubicBezTo>
                      <a:pt x="1353" y="2706"/>
                      <a:pt x="664" y="3444"/>
                      <a:pt x="0" y="4182"/>
                    </a:cubicBezTo>
                    <a:lnTo>
                      <a:pt x="17418" y="21600"/>
                    </a:lnTo>
                    <a:cubicBezTo>
                      <a:pt x="18672" y="20075"/>
                      <a:pt x="20050" y="18672"/>
                      <a:pt x="21600" y="17418"/>
                    </a:cubicBezTo>
                    <a:lnTo>
                      <a:pt x="4182"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15" name="Google Shape;1415;p50"/>
              <p:cNvSpPr/>
              <p:nvPr/>
            </p:nvSpPr>
            <p:spPr>
              <a:xfrm>
                <a:off x="166830" y="413063"/>
                <a:ext cx="44611" cy="37045"/>
              </a:xfrm>
              <a:custGeom>
                <a:avLst/>
                <a:gdLst/>
                <a:ahLst/>
                <a:cxnLst/>
                <a:rect l="l" t="t" r="r" b="b"/>
                <a:pathLst>
                  <a:path w="21600" h="21600" extrusionOk="0">
                    <a:moveTo>
                      <a:pt x="3664" y="0"/>
                    </a:moveTo>
                    <a:cubicBezTo>
                      <a:pt x="2137" y="7077"/>
                      <a:pt x="916" y="14339"/>
                      <a:pt x="0" y="21600"/>
                    </a:cubicBezTo>
                    <a:lnTo>
                      <a:pt x="21600" y="21600"/>
                    </a:lnTo>
                    <a:lnTo>
                      <a:pt x="3664"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16" name="Google Shape;1416;p50"/>
              <p:cNvSpPr/>
              <p:nvPr/>
            </p:nvSpPr>
            <p:spPr>
              <a:xfrm>
                <a:off x="182908" y="348436"/>
                <a:ext cx="117751" cy="101673"/>
              </a:xfrm>
              <a:custGeom>
                <a:avLst/>
                <a:gdLst/>
                <a:ahLst/>
                <a:cxnLst/>
                <a:rect l="l" t="t" r="r" b="b"/>
                <a:pathLst>
                  <a:path w="21600" h="21600" extrusionOk="0">
                    <a:moveTo>
                      <a:pt x="2920" y="0"/>
                    </a:moveTo>
                    <a:cubicBezTo>
                      <a:pt x="1793" y="2579"/>
                      <a:pt x="839" y="5224"/>
                      <a:pt x="0" y="7937"/>
                    </a:cubicBezTo>
                    <a:lnTo>
                      <a:pt x="11798" y="21600"/>
                    </a:lnTo>
                    <a:lnTo>
                      <a:pt x="21600" y="21600"/>
                    </a:lnTo>
                    <a:lnTo>
                      <a:pt x="2920"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17" name="Google Shape;1417;p50"/>
              <p:cNvSpPr/>
              <p:nvPr/>
            </p:nvSpPr>
            <p:spPr>
              <a:xfrm>
                <a:off x="211596" y="293739"/>
                <a:ext cx="134617" cy="149750"/>
              </a:xfrm>
              <a:custGeom>
                <a:avLst/>
                <a:gdLst/>
                <a:ahLst/>
                <a:cxnLst/>
                <a:rect l="l" t="t" r="r" b="b"/>
                <a:pathLst>
                  <a:path w="21600" h="21600" extrusionOk="0">
                    <a:moveTo>
                      <a:pt x="3465" y="0"/>
                    </a:moveTo>
                    <a:cubicBezTo>
                      <a:pt x="2200" y="1478"/>
                      <a:pt x="1062" y="3001"/>
                      <a:pt x="0" y="4593"/>
                    </a:cubicBezTo>
                    <a:lnTo>
                      <a:pt x="18919" y="21600"/>
                    </a:lnTo>
                    <a:cubicBezTo>
                      <a:pt x="19577" y="19736"/>
                      <a:pt x="20487" y="17962"/>
                      <a:pt x="21600" y="16302"/>
                    </a:cubicBezTo>
                    <a:lnTo>
                      <a:pt x="3465"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18" name="Google Shape;1418;p50"/>
              <p:cNvSpPr/>
              <p:nvPr/>
            </p:nvSpPr>
            <p:spPr>
              <a:xfrm>
                <a:off x="622376" y="591869"/>
                <a:ext cx="174969" cy="33313"/>
              </a:xfrm>
              <a:prstGeom prst="rect">
                <a:avLst/>
              </a:pr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19" name="Google Shape;1419;p50"/>
              <p:cNvSpPr/>
              <p:nvPr/>
            </p:nvSpPr>
            <p:spPr>
              <a:xfrm>
                <a:off x="578240" y="554141"/>
                <a:ext cx="261666" cy="291615"/>
              </a:xfrm>
              <a:custGeom>
                <a:avLst/>
                <a:gdLst/>
                <a:ahLst/>
                <a:cxnLst/>
                <a:rect l="l" t="t" r="r" b="b"/>
                <a:pathLst>
                  <a:path w="21600" h="21600" extrusionOk="0">
                    <a:moveTo>
                      <a:pt x="18737" y="0"/>
                    </a:moveTo>
                    <a:lnTo>
                      <a:pt x="2863" y="0"/>
                    </a:lnTo>
                    <a:cubicBezTo>
                      <a:pt x="1275" y="0"/>
                      <a:pt x="0" y="1144"/>
                      <a:pt x="0" y="2569"/>
                    </a:cubicBezTo>
                    <a:lnTo>
                      <a:pt x="0" y="19031"/>
                    </a:lnTo>
                    <a:cubicBezTo>
                      <a:pt x="0" y="20456"/>
                      <a:pt x="1275" y="21600"/>
                      <a:pt x="2863" y="21600"/>
                    </a:cubicBezTo>
                    <a:lnTo>
                      <a:pt x="18737" y="21600"/>
                    </a:lnTo>
                    <a:cubicBezTo>
                      <a:pt x="20325" y="21600"/>
                      <a:pt x="21600" y="20456"/>
                      <a:pt x="21600" y="19031"/>
                    </a:cubicBezTo>
                    <a:lnTo>
                      <a:pt x="21600" y="2569"/>
                    </a:lnTo>
                    <a:cubicBezTo>
                      <a:pt x="21600" y="1144"/>
                      <a:pt x="20325" y="0"/>
                      <a:pt x="18737" y="0"/>
                    </a:cubicBezTo>
                    <a:close/>
                    <a:moveTo>
                      <a:pt x="5595" y="19849"/>
                    </a:moveTo>
                    <a:lnTo>
                      <a:pt x="2537" y="19849"/>
                    </a:lnTo>
                    <a:cubicBezTo>
                      <a:pt x="1965" y="19849"/>
                      <a:pt x="1496" y="19428"/>
                      <a:pt x="1496" y="18915"/>
                    </a:cubicBezTo>
                    <a:cubicBezTo>
                      <a:pt x="1496" y="18401"/>
                      <a:pt x="1965" y="17981"/>
                      <a:pt x="2537" y="17981"/>
                    </a:cubicBezTo>
                    <a:lnTo>
                      <a:pt x="5595" y="17981"/>
                    </a:lnTo>
                    <a:cubicBezTo>
                      <a:pt x="6168" y="17981"/>
                      <a:pt x="6636" y="18401"/>
                      <a:pt x="6636" y="18915"/>
                    </a:cubicBezTo>
                    <a:cubicBezTo>
                      <a:pt x="6636" y="19428"/>
                      <a:pt x="6181" y="19849"/>
                      <a:pt x="5595" y="19849"/>
                    </a:cubicBezTo>
                    <a:close/>
                    <a:moveTo>
                      <a:pt x="5595" y="15178"/>
                    </a:moveTo>
                    <a:lnTo>
                      <a:pt x="2537" y="15178"/>
                    </a:lnTo>
                    <a:cubicBezTo>
                      <a:pt x="1965" y="15178"/>
                      <a:pt x="1496" y="14758"/>
                      <a:pt x="1496" y="14244"/>
                    </a:cubicBezTo>
                    <a:cubicBezTo>
                      <a:pt x="1496" y="13731"/>
                      <a:pt x="1965" y="13310"/>
                      <a:pt x="2537" y="13310"/>
                    </a:cubicBezTo>
                    <a:lnTo>
                      <a:pt x="5595" y="13310"/>
                    </a:lnTo>
                    <a:cubicBezTo>
                      <a:pt x="6168" y="13310"/>
                      <a:pt x="6636" y="13731"/>
                      <a:pt x="6636" y="14244"/>
                    </a:cubicBezTo>
                    <a:cubicBezTo>
                      <a:pt x="6636" y="14758"/>
                      <a:pt x="6181" y="15178"/>
                      <a:pt x="5595" y="15178"/>
                    </a:cubicBezTo>
                    <a:close/>
                    <a:moveTo>
                      <a:pt x="5595" y="10391"/>
                    </a:moveTo>
                    <a:lnTo>
                      <a:pt x="2537" y="10391"/>
                    </a:lnTo>
                    <a:cubicBezTo>
                      <a:pt x="1965" y="10391"/>
                      <a:pt x="1496" y="9971"/>
                      <a:pt x="1496" y="9457"/>
                    </a:cubicBezTo>
                    <a:cubicBezTo>
                      <a:pt x="1496" y="8944"/>
                      <a:pt x="1965" y="8523"/>
                      <a:pt x="2537" y="8523"/>
                    </a:cubicBezTo>
                    <a:lnTo>
                      <a:pt x="5595" y="8523"/>
                    </a:lnTo>
                    <a:cubicBezTo>
                      <a:pt x="6168" y="8523"/>
                      <a:pt x="6636" y="8944"/>
                      <a:pt x="6636" y="9457"/>
                    </a:cubicBezTo>
                    <a:cubicBezTo>
                      <a:pt x="6636" y="9971"/>
                      <a:pt x="6181" y="10391"/>
                      <a:pt x="5595" y="10391"/>
                    </a:cubicBezTo>
                    <a:close/>
                    <a:moveTo>
                      <a:pt x="12309" y="19849"/>
                    </a:moveTo>
                    <a:lnTo>
                      <a:pt x="9252" y="19849"/>
                    </a:lnTo>
                    <a:cubicBezTo>
                      <a:pt x="8679" y="19849"/>
                      <a:pt x="8211" y="19428"/>
                      <a:pt x="8211" y="18915"/>
                    </a:cubicBezTo>
                    <a:cubicBezTo>
                      <a:pt x="8211" y="18401"/>
                      <a:pt x="8679" y="17981"/>
                      <a:pt x="9252" y="17981"/>
                    </a:cubicBezTo>
                    <a:lnTo>
                      <a:pt x="12309" y="17981"/>
                    </a:lnTo>
                    <a:cubicBezTo>
                      <a:pt x="12882" y="17981"/>
                      <a:pt x="13350" y="18401"/>
                      <a:pt x="13350" y="18915"/>
                    </a:cubicBezTo>
                    <a:cubicBezTo>
                      <a:pt x="13350" y="19428"/>
                      <a:pt x="12882" y="19849"/>
                      <a:pt x="12309" y="19849"/>
                    </a:cubicBezTo>
                    <a:close/>
                    <a:moveTo>
                      <a:pt x="12309" y="15178"/>
                    </a:moveTo>
                    <a:lnTo>
                      <a:pt x="9252" y="15178"/>
                    </a:lnTo>
                    <a:cubicBezTo>
                      <a:pt x="8679" y="15178"/>
                      <a:pt x="8211" y="14758"/>
                      <a:pt x="8211" y="14244"/>
                    </a:cubicBezTo>
                    <a:cubicBezTo>
                      <a:pt x="8211" y="13731"/>
                      <a:pt x="8679" y="13310"/>
                      <a:pt x="9252" y="13310"/>
                    </a:cubicBezTo>
                    <a:lnTo>
                      <a:pt x="12309" y="13310"/>
                    </a:lnTo>
                    <a:cubicBezTo>
                      <a:pt x="12882" y="13310"/>
                      <a:pt x="13350" y="13731"/>
                      <a:pt x="13350" y="14244"/>
                    </a:cubicBezTo>
                    <a:cubicBezTo>
                      <a:pt x="13350" y="14758"/>
                      <a:pt x="12882" y="15178"/>
                      <a:pt x="12309" y="15178"/>
                    </a:cubicBezTo>
                    <a:close/>
                    <a:moveTo>
                      <a:pt x="12309" y="10391"/>
                    </a:moveTo>
                    <a:lnTo>
                      <a:pt x="9252" y="10391"/>
                    </a:lnTo>
                    <a:cubicBezTo>
                      <a:pt x="8679" y="10391"/>
                      <a:pt x="8211" y="9971"/>
                      <a:pt x="8211" y="9457"/>
                    </a:cubicBezTo>
                    <a:cubicBezTo>
                      <a:pt x="8211" y="8944"/>
                      <a:pt x="8679" y="8523"/>
                      <a:pt x="9252" y="8523"/>
                    </a:cubicBezTo>
                    <a:lnTo>
                      <a:pt x="12309" y="8523"/>
                    </a:lnTo>
                    <a:cubicBezTo>
                      <a:pt x="12882" y="8523"/>
                      <a:pt x="13350" y="8944"/>
                      <a:pt x="13350" y="9457"/>
                    </a:cubicBezTo>
                    <a:cubicBezTo>
                      <a:pt x="13350" y="9971"/>
                      <a:pt x="12882" y="10391"/>
                      <a:pt x="12309" y="10391"/>
                    </a:cubicBezTo>
                    <a:close/>
                    <a:moveTo>
                      <a:pt x="19037" y="19849"/>
                    </a:moveTo>
                    <a:lnTo>
                      <a:pt x="15979" y="19849"/>
                    </a:lnTo>
                    <a:cubicBezTo>
                      <a:pt x="15406" y="19849"/>
                      <a:pt x="14938" y="19428"/>
                      <a:pt x="14938" y="18915"/>
                    </a:cubicBezTo>
                    <a:cubicBezTo>
                      <a:pt x="14938" y="18401"/>
                      <a:pt x="15406" y="17981"/>
                      <a:pt x="15979" y="17981"/>
                    </a:cubicBezTo>
                    <a:lnTo>
                      <a:pt x="19037" y="17981"/>
                    </a:lnTo>
                    <a:cubicBezTo>
                      <a:pt x="19609" y="17981"/>
                      <a:pt x="20078" y="18401"/>
                      <a:pt x="20078" y="18915"/>
                    </a:cubicBezTo>
                    <a:cubicBezTo>
                      <a:pt x="20078" y="19428"/>
                      <a:pt x="19609" y="19849"/>
                      <a:pt x="19037" y="19849"/>
                    </a:cubicBezTo>
                    <a:close/>
                    <a:moveTo>
                      <a:pt x="19037" y="15178"/>
                    </a:moveTo>
                    <a:lnTo>
                      <a:pt x="15979" y="15178"/>
                    </a:lnTo>
                    <a:cubicBezTo>
                      <a:pt x="15406" y="15178"/>
                      <a:pt x="14938" y="14758"/>
                      <a:pt x="14938" y="14244"/>
                    </a:cubicBezTo>
                    <a:cubicBezTo>
                      <a:pt x="14938" y="13731"/>
                      <a:pt x="15406" y="13310"/>
                      <a:pt x="15979" y="13310"/>
                    </a:cubicBezTo>
                    <a:lnTo>
                      <a:pt x="19037" y="13310"/>
                    </a:lnTo>
                    <a:cubicBezTo>
                      <a:pt x="19609" y="13310"/>
                      <a:pt x="20078" y="13731"/>
                      <a:pt x="20078" y="14244"/>
                    </a:cubicBezTo>
                    <a:cubicBezTo>
                      <a:pt x="20078" y="14758"/>
                      <a:pt x="19609" y="15178"/>
                      <a:pt x="19037" y="15178"/>
                    </a:cubicBezTo>
                    <a:close/>
                    <a:moveTo>
                      <a:pt x="19037" y="10391"/>
                    </a:moveTo>
                    <a:lnTo>
                      <a:pt x="15979" y="10391"/>
                    </a:lnTo>
                    <a:cubicBezTo>
                      <a:pt x="15406" y="10391"/>
                      <a:pt x="14938" y="9971"/>
                      <a:pt x="14938" y="9457"/>
                    </a:cubicBezTo>
                    <a:cubicBezTo>
                      <a:pt x="14938" y="8944"/>
                      <a:pt x="15406" y="8523"/>
                      <a:pt x="15979" y="8523"/>
                    </a:cubicBezTo>
                    <a:lnTo>
                      <a:pt x="19037" y="8523"/>
                    </a:lnTo>
                    <a:cubicBezTo>
                      <a:pt x="19609" y="8523"/>
                      <a:pt x="20078" y="8944"/>
                      <a:pt x="20078" y="9457"/>
                    </a:cubicBezTo>
                    <a:cubicBezTo>
                      <a:pt x="20078" y="9971"/>
                      <a:pt x="19609" y="10391"/>
                      <a:pt x="19037" y="10391"/>
                    </a:cubicBezTo>
                    <a:close/>
                    <a:moveTo>
                      <a:pt x="20169" y="5838"/>
                    </a:moveTo>
                    <a:cubicBezTo>
                      <a:pt x="20169" y="6352"/>
                      <a:pt x="19700" y="6772"/>
                      <a:pt x="19128" y="6772"/>
                    </a:cubicBezTo>
                    <a:lnTo>
                      <a:pt x="2602" y="6772"/>
                    </a:lnTo>
                    <a:cubicBezTo>
                      <a:pt x="2030" y="6772"/>
                      <a:pt x="1561" y="6352"/>
                      <a:pt x="1561" y="5838"/>
                    </a:cubicBezTo>
                    <a:lnTo>
                      <a:pt x="1561" y="2218"/>
                    </a:lnTo>
                    <a:cubicBezTo>
                      <a:pt x="1561" y="1705"/>
                      <a:pt x="2030" y="1284"/>
                      <a:pt x="2602" y="1284"/>
                    </a:cubicBezTo>
                    <a:lnTo>
                      <a:pt x="19128" y="1284"/>
                    </a:lnTo>
                    <a:cubicBezTo>
                      <a:pt x="19700" y="1284"/>
                      <a:pt x="20169" y="1705"/>
                      <a:pt x="20169" y="2218"/>
                    </a:cubicBezTo>
                    <a:lnTo>
                      <a:pt x="20169" y="5838"/>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1420" name="Google Shape;1420;p50"/>
            <p:cNvSpPr/>
            <p:nvPr/>
          </p:nvSpPr>
          <p:spPr>
            <a:xfrm>
              <a:off x="3512434" y="5261367"/>
              <a:ext cx="1446059" cy="715831"/>
            </a:xfrm>
            <a:prstGeom prst="roundRect">
              <a:avLst>
                <a:gd name="adj" fmla="val 17206"/>
              </a:avLst>
            </a:prstGeom>
            <a:solidFill>
              <a:srgbClr val="FFC000"/>
            </a:solidFill>
            <a:ln w="9525" cap="flat" cmpd="sng">
              <a:solidFill>
                <a:srgbClr val="87898D"/>
              </a:solidFill>
              <a:prstDash val="solid"/>
              <a:round/>
              <a:headEnd type="none" w="sm" len="sm"/>
              <a:tailEnd type="none" w="sm" len="sm"/>
            </a:ln>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Helvetica Neue"/>
                <a:buNone/>
                <a:tabLst/>
                <a:defRPr/>
              </a:pPr>
              <a:r>
                <a:rPr kumimoji="0" lang="en" sz="1000" b="1" i="0" u="none" strike="noStrike" kern="0" cap="small" spc="0" normalizeH="0" baseline="0" noProof="0" dirty="0">
                  <a:ln>
                    <a:noFill/>
                  </a:ln>
                  <a:solidFill>
                    <a:srgbClr val="000000"/>
                  </a:solidFill>
                  <a:effectLst/>
                  <a:uLnTx/>
                  <a:uFillTx/>
                  <a:latin typeface="Helvetica Neue"/>
                  <a:ea typeface="Helvetica Neue"/>
                  <a:cs typeface="Helvetica Neue"/>
                  <a:sym typeface="Helvetica Neue"/>
                </a:rPr>
                <a:t>571,199 (₦’BN)</a:t>
              </a:r>
              <a:endParaRPr kumimoji="0" sz="1000" b="1" i="0" u="none" strike="noStrike" kern="0" cap="small" spc="0" normalizeH="0" baseline="0" noProof="0" dirty="0">
                <a:ln>
                  <a:noFill/>
                </a:ln>
                <a:solidFill>
                  <a:srgbClr val="000000"/>
                </a:solidFill>
                <a:effectLst/>
                <a:uLnTx/>
                <a:uFillTx/>
                <a:latin typeface="Helvetica Neue"/>
                <a:ea typeface="Helvetica Neue"/>
                <a:cs typeface="Helvetica Neue"/>
                <a:sym typeface="Helvetica Neue"/>
              </a:endParaRPr>
            </a:p>
          </p:txBody>
        </p:sp>
        <p:grpSp>
          <p:nvGrpSpPr>
            <p:cNvPr id="1421" name="Google Shape;1421;p50"/>
            <p:cNvGrpSpPr/>
            <p:nvPr/>
          </p:nvGrpSpPr>
          <p:grpSpPr>
            <a:xfrm>
              <a:off x="2546582" y="5268491"/>
              <a:ext cx="875065" cy="701584"/>
              <a:chOff x="0" y="0"/>
              <a:chExt cx="1004615" cy="1009924"/>
            </a:xfrm>
          </p:grpSpPr>
          <p:sp>
            <p:nvSpPr>
              <p:cNvPr id="1422" name="Google Shape;1422;p50"/>
              <p:cNvSpPr/>
              <p:nvPr/>
            </p:nvSpPr>
            <p:spPr>
              <a:xfrm>
                <a:off x="0" y="0"/>
                <a:ext cx="1004615" cy="1009924"/>
              </a:xfrm>
              <a:prstGeom prst="roundRect">
                <a:avLst>
                  <a:gd name="adj" fmla="val 6667"/>
                </a:avLst>
              </a:prstGeom>
              <a:solidFill>
                <a:srgbClr val="8A6705"/>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23" name="Google Shape;1423;p50"/>
              <p:cNvSpPr/>
              <p:nvPr/>
            </p:nvSpPr>
            <p:spPr>
              <a:xfrm>
                <a:off x="166672" y="544685"/>
                <a:ext cx="178122" cy="156842"/>
              </a:xfrm>
              <a:custGeom>
                <a:avLst/>
                <a:gdLst/>
                <a:ahLst/>
                <a:cxnLst/>
                <a:rect l="l" t="t" r="r" b="b"/>
                <a:pathLst>
                  <a:path w="21600" h="21600" extrusionOk="0">
                    <a:moveTo>
                      <a:pt x="19421" y="0"/>
                    </a:moveTo>
                    <a:lnTo>
                      <a:pt x="0" y="0"/>
                    </a:lnTo>
                    <a:cubicBezTo>
                      <a:pt x="956" y="7858"/>
                      <a:pt x="3651" y="15283"/>
                      <a:pt x="7856" y="21600"/>
                    </a:cubicBezTo>
                    <a:lnTo>
                      <a:pt x="21600" y="5992"/>
                    </a:lnTo>
                    <a:cubicBezTo>
                      <a:pt x="20644" y="4125"/>
                      <a:pt x="19899" y="2106"/>
                      <a:pt x="19421"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24" name="Google Shape;1424;p50"/>
              <p:cNvSpPr/>
              <p:nvPr/>
            </p:nvSpPr>
            <p:spPr>
              <a:xfrm>
                <a:off x="297661" y="654393"/>
                <a:ext cx="157631" cy="178281"/>
              </a:xfrm>
              <a:custGeom>
                <a:avLst/>
                <a:gdLst/>
                <a:ahLst/>
                <a:cxnLst/>
                <a:rect l="l" t="t" r="r" b="b"/>
                <a:pathLst>
                  <a:path w="21600" h="21600" extrusionOk="0">
                    <a:moveTo>
                      <a:pt x="15509" y="0"/>
                    </a:moveTo>
                    <a:lnTo>
                      <a:pt x="0" y="13732"/>
                    </a:lnTo>
                    <a:cubicBezTo>
                      <a:pt x="6307" y="17952"/>
                      <a:pt x="13738" y="20664"/>
                      <a:pt x="21600" y="21600"/>
                    </a:cubicBezTo>
                    <a:lnTo>
                      <a:pt x="21600" y="2196"/>
                    </a:lnTo>
                    <a:cubicBezTo>
                      <a:pt x="19462" y="1700"/>
                      <a:pt x="17431" y="974"/>
                      <a:pt x="15509"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25" name="Google Shape;1425;p50"/>
              <p:cNvSpPr/>
              <p:nvPr/>
            </p:nvSpPr>
            <p:spPr>
              <a:xfrm>
                <a:off x="548133" y="164956"/>
                <a:ext cx="286887" cy="287044"/>
              </a:xfrm>
              <a:custGeom>
                <a:avLst/>
                <a:gdLst/>
                <a:ahLst/>
                <a:cxnLst/>
                <a:rect l="l" t="t" r="r" b="b"/>
                <a:pathLst>
                  <a:path w="21600" h="21600" extrusionOk="0">
                    <a:moveTo>
                      <a:pt x="83" y="0"/>
                    </a:moveTo>
                    <a:cubicBezTo>
                      <a:pt x="47" y="4413"/>
                      <a:pt x="12" y="10094"/>
                      <a:pt x="0" y="12075"/>
                    </a:cubicBezTo>
                    <a:cubicBezTo>
                      <a:pt x="4640" y="13332"/>
                      <a:pt x="8260" y="16962"/>
                      <a:pt x="9506" y="21600"/>
                    </a:cubicBezTo>
                    <a:lnTo>
                      <a:pt x="21600" y="21576"/>
                    </a:lnTo>
                    <a:cubicBezTo>
                      <a:pt x="20010" y="10415"/>
                      <a:pt x="11251" y="1625"/>
                      <a:pt x="83" y="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26" name="Google Shape;1426;p50"/>
              <p:cNvSpPr/>
              <p:nvPr/>
            </p:nvSpPr>
            <p:spPr>
              <a:xfrm>
                <a:off x="350152" y="180718"/>
                <a:ext cx="104036" cy="119800"/>
              </a:xfrm>
              <a:custGeom>
                <a:avLst/>
                <a:gdLst/>
                <a:ahLst/>
                <a:cxnLst/>
                <a:rect l="l" t="t" r="r" b="b"/>
                <a:pathLst>
                  <a:path w="21600" h="21600" extrusionOk="0">
                    <a:moveTo>
                      <a:pt x="7789" y="0"/>
                    </a:moveTo>
                    <a:cubicBezTo>
                      <a:pt x="5138" y="824"/>
                      <a:pt x="2520" y="1791"/>
                      <a:pt x="0" y="2899"/>
                    </a:cubicBezTo>
                    <a:lnTo>
                      <a:pt x="21535" y="21600"/>
                    </a:lnTo>
                    <a:lnTo>
                      <a:pt x="21600" y="11994"/>
                    </a:lnTo>
                    <a:lnTo>
                      <a:pt x="7789"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27" name="Google Shape;1427;p50"/>
              <p:cNvSpPr/>
              <p:nvPr/>
            </p:nvSpPr>
            <p:spPr>
              <a:xfrm>
                <a:off x="295297" y="209408"/>
                <a:ext cx="149749" cy="134774"/>
              </a:xfrm>
              <a:custGeom>
                <a:avLst/>
                <a:gdLst/>
                <a:ahLst/>
                <a:cxnLst/>
                <a:rect l="l" t="t" r="r" b="b"/>
                <a:pathLst>
                  <a:path w="21600" h="21600" extrusionOk="0">
                    <a:moveTo>
                      <a:pt x="4593" y="0"/>
                    </a:moveTo>
                    <a:cubicBezTo>
                      <a:pt x="3001" y="1061"/>
                      <a:pt x="1478" y="2223"/>
                      <a:pt x="0" y="3486"/>
                    </a:cubicBezTo>
                    <a:lnTo>
                      <a:pt x="16302" y="21600"/>
                    </a:lnTo>
                    <a:cubicBezTo>
                      <a:pt x="17985" y="20488"/>
                      <a:pt x="19758" y="19579"/>
                      <a:pt x="21600" y="18897"/>
                    </a:cubicBezTo>
                    <a:lnTo>
                      <a:pt x="4593"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28" name="Google Shape;1428;p50"/>
              <p:cNvSpPr/>
              <p:nvPr/>
            </p:nvSpPr>
            <p:spPr>
              <a:xfrm>
                <a:off x="414937" y="164482"/>
                <a:ext cx="39567" cy="47291"/>
              </a:xfrm>
              <a:custGeom>
                <a:avLst/>
                <a:gdLst/>
                <a:ahLst/>
                <a:cxnLst/>
                <a:rect l="l" t="t" r="r" b="b"/>
                <a:pathLst>
                  <a:path w="21600" h="21600" extrusionOk="0">
                    <a:moveTo>
                      <a:pt x="0" y="3600"/>
                    </a:moveTo>
                    <a:lnTo>
                      <a:pt x="21514" y="21600"/>
                    </a:lnTo>
                    <a:lnTo>
                      <a:pt x="21600" y="0"/>
                    </a:lnTo>
                    <a:cubicBezTo>
                      <a:pt x="14285" y="864"/>
                      <a:pt x="7143" y="2016"/>
                      <a:pt x="0" y="3600"/>
                    </a:cubicBez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29" name="Google Shape;1429;p50"/>
              <p:cNvSpPr/>
              <p:nvPr/>
            </p:nvSpPr>
            <p:spPr>
              <a:xfrm>
                <a:off x="249270" y="247396"/>
                <a:ext cx="138400" cy="138401"/>
              </a:xfrm>
              <a:custGeom>
                <a:avLst/>
                <a:gdLst/>
                <a:ahLst/>
                <a:cxnLst/>
                <a:rect l="l" t="t" r="r" b="b"/>
                <a:pathLst>
                  <a:path w="21600" h="21600" extrusionOk="0">
                    <a:moveTo>
                      <a:pt x="4182" y="0"/>
                    </a:moveTo>
                    <a:cubicBezTo>
                      <a:pt x="3469" y="640"/>
                      <a:pt x="2755" y="1304"/>
                      <a:pt x="2067" y="1993"/>
                    </a:cubicBezTo>
                    <a:cubicBezTo>
                      <a:pt x="1353" y="2706"/>
                      <a:pt x="664" y="3444"/>
                      <a:pt x="0" y="4182"/>
                    </a:cubicBezTo>
                    <a:lnTo>
                      <a:pt x="17418" y="21600"/>
                    </a:lnTo>
                    <a:cubicBezTo>
                      <a:pt x="18672" y="20075"/>
                      <a:pt x="20050" y="18672"/>
                      <a:pt x="21600" y="17418"/>
                    </a:cubicBezTo>
                    <a:lnTo>
                      <a:pt x="4182"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30" name="Google Shape;1430;p50"/>
              <p:cNvSpPr/>
              <p:nvPr/>
            </p:nvSpPr>
            <p:spPr>
              <a:xfrm>
                <a:off x="166830" y="413063"/>
                <a:ext cx="44611" cy="37045"/>
              </a:xfrm>
              <a:custGeom>
                <a:avLst/>
                <a:gdLst/>
                <a:ahLst/>
                <a:cxnLst/>
                <a:rect l="l" t="t" r="r" b="b"/>
                <a:pathLst>
                  <a:path w="21600" h="21600" extrusionOk="0">
                    <a:moveTo>
                      <a:pt x="3664" y="0"/>
                    </a:moveTo>
                    <a:cubicBezTo>
                      <a:pt x="2137" y="7077"/>
                      <a:pt x="916" y="14339"/>
                      <a:pt x="0" y="21600"/>
                    </a:cubicBezTo>
                    <a:lnTo>
                      <a:pt x="21600" y="21600"/>
                    </a:lnTo>
                    <a:lnTo>
                      <a:pt x="3664"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31" name="Google Shape;1431;p50"/>
              <p:cNvSpPr/>
              <p:nvPr/>
            </p:nvSpPr>
            <p:spPr>
              <a:xfrm>
                <a:off x="182908" y="348436"/>
                <a:ext cx="117751" cy="101673"/>
              </a:xfrm>
              <a:custGeom>
                <a:avLst/>
                <a:gdLst/>
                <a:ahLst/>
                <a:cxnLst/>
                <a:rect l="l" t="t" r="r" b="b"/>
                <a:pathLst>
                  <a:path w="21600" h="21600" extrusionOk="0">
                    <a:moveTo>
                      <a:pt x="2920" y="0"/>
                    </a:moveTo>
                    <a:cubicBezTo>
                      <a:pt x="1793" y="2579"/>
                      <a:pt x="839" y="5224"/>
                      <a:pt x="0" y="7937"/>
                    </a:cubicBezTo>
                    <a:lnTo>
                      <a:pt x="11798" y="21600"/>
                    </a:lnTo>
                    <a:lnTo>
                      <a:pt x="21600" y="21600"/>
                    </a:lnTo>
                    <a:lnTo>
                      <a:pt x="2920"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32" name="Google Shape;1432;p50"/>
              <p:cNvSpPr/>
              <p:nvPr/>
            </p:nvSpPr>
            <p:spPr>
              <a:xfrm>
                <a:off x="211596" y="293739"/>
                <a:ext cx="134617" cy="149750"/>
              </a:xfrm>
              <a:custGeom>
                <a:avLst/>
                <a:gdLst/>
                <a:ahLst/>
                <a:cxnLst/>
                <a:rect l="l" t="t" r="r" b="b"/>
                <a:pathLst>
                  <a:path w="21600" h="21600" extrusionOk="0">
                    <a:moveTo>
                      <a:pt x="3465" y="0"/>
                    </a:moveTo>
                    <a:cubicBezTo>
                      <a:pt x="2200" y="1478"/>
                      <a:pt x="1062" y="3001"/>
                      <a:pt x="0" y="4593"/>
                    </a:cubicBezTo>
                    <a:lnTo>
                      <a:pt x="18919" y="21600"/>
                    </a:lnTo>
                    <a:cubicBezTo>
                      <a:pt x="19577" y="19736"/>
                      <a:pt x="20487" y="17962"/>
                      <a:pt x="21600" y="16302"/>
                    </a:cubicBezTo>
                    <a:lnTo>
                      <a:pt x="3465" y="0"/>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33" name="Google Shape;1433;p50"/>
              <p:cNvSpPr/>
              <p:nvPr/>
            </p:nvSpPr>
            <p:spPr>
              <a:xfrm>
                <a:off x="622376" y="591869"/>
                <a:ext cx="174969" cy="33313"/>
              </a:xfrm>
              <a:prstGeom prst="rect">
                <a:avLst/>
              </a:pr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34" name="Google Shape;1434;p50"/>
              <p:cNvSpPr/>
              <p:nvPr/>
            </p:nvSpPr>
            <p:spPr>
              <a:xfrm>
                <a:off x="578240" y="554141"/>
                <a:ext cx="261666" cy="291615"/>
              </a:xfrm>
              <a:custGeom>
                <a:avLst/>
                <a:gdLst/>
                <a:ahLst/>
                <a:cxnLst/>
                <a:rect l="l" t="t" r="r" b="b"/>
                <a:pathLst>
                  <a:path w="21600" h="21600" extrusionOk="0">
                    <a:moveTo>
                      <a:pt x="18737" y="0"/>
                    </a:moveTo>
                    <a:lnTo>
                      <a:pt x="2863" y="0"/>
                    </a:lnTo>
                    <a:cubicBezTo>
                      <a:pt x="1275" y="0"/>
                      <a:pt x="0" y="1144"/>
                      <a:pt x="0" y="2569"/>
                    </a:cubicBezTo>
                    <a:lnTo>
                      <a:pt x="0" y="19031"/>
                    </a:lnTo>
                    <a:cubicBezTo>
                      <a:pt x="0" y="20456"/>
                      <a:pt x="1275" y="21600"/>
                      <a:pt x="2863" y="21600"/>
                    </a:cubicBezTo>
                    <a:lnTo>
                      <a:pt x="18737" y="21600"/>
                    </a:lnTo>
                    <a:cubicBezTo>
                      <a:pt x="20325" y="21600"/>
                      <a:pt x="21600" y="20456"/>
                      <a:pt x="21600" y="19031"/>
                    </a:cubicBezTo>
                    <a:lnTo>
                      <a:pt x="21600" y="2569"/>
                    </a:lnTo>
                    <a:cubicBezTo>
                      <a:pt x="21600" y="1144"/>
                      <a:pt x="20325" y="0"/>
                      <a:pt x="18737" y="0"/>
                    </a:cubicBezTo>
                    <a:close/>
                    <a:moveTo>
                      <a:pt x="5595" y="19849"/>
                    </a:moveTo>
                    <a:lnTo>
                      <a:pt x="2537" y="19849"/>
                    </a:lnTo>
                    <a:cubicBezTo>
                      <a:pt x="1965" y="19849"/>
                      <a:pt x="1496" y="19428"/>
                      <a:pt x="1496" y="18915"/>
                    </a:cubicBezTo>
                    <a:cubicBezTo>
                      <a:pt x="1496" y="18401"/>
                      <a:pt x="1965" y="17981"/>
                      <a:pt x="2537" y="17981"/>
                    </a:cubicBezTo>
                    <a:lnTo>
                      <a:pt x="5595" y="17981"/>
                    </a:lnTo>
                    <a:cubicBezTo>
                      <a:pt x="6168" y="17981"/>
                      <a:pt x="6636" y="18401"/>
                      <a:pt x="6636" y="18915"/>
                    </a:cubicBezTo>
                    <a:cubicBezTo>
                      <a:pt x="6636" y="19428"/>
                      <a:pt x="6181" y="19849"/>
                      <a:pt x="5595" y="19849"/>
                    </a:cubicBezTo>
                    <a:close/>
                    <a:moveTo>
                      <a:pt x="5595" y="15178"/>
                    </a:moveTo>
                    <a:lnTo>
                      <a:pt x="2537" y="15178"/>
                    </a:lnTo>
                    <a:cubicBezTo>
                      <a:pt x="1965" y="15178"/>
                      <a:pt x="1496" y="14758"/>
                      <a:pt x="1496" y="14244"/>
                    </a:cubicBezTo>
                    <a:cubicBezTo>
                      <a:pt x="1496" y="13731"/>
                      <a:pt x="1965" y="13310"/>
                      <a:pt x="2537" y="13310"/>
                    </a:cubicBezTo>
                    <a:lnTo>
                      <a:pt x="5595" y="13310"/>
                    </a:lnTo>
                    <a:cubicBezTo>
                      <a:pt x="6168" y="13310"/>
                      <a:pt x="6636" y="13731"/>
                      <a:pt x="6636" y="14244"/>
                    </a:cubicBezTo>
                    <a:cubicBezTo>
                      <a:pt x="6636" y="14758"/>
                      <a:pt x="6181" y="15178"/>
                      <a:pt x="5595" y="15178"/>
                    </a:cubicBezTo>
                    <a:close/>
                    <a:moveTo>
                      <a:pt x="5595" y="10391"/>
                    </a:moveTo>
                    <a:lnTo>
                      <a:pt x="2537" y="10391"/>
                    </a:lnTo>
                    <a:cubicBezTo>
                      <a:pt x="1965" y="10391"/>
                      <a:pt x="1496" y="9971"/>
                      <a:pt x="1496" y="9457"/>
                    </a:cubicBezTo>
                    <a:cubicBezTo>
                      <a:pt x="1496" y="8944"/>
                      <a:pt x="1965" y="8523"/>
                      <a:pt x="2537" y="8523"/>
                    </a:cubicBezTo>
                    <a:lnTo>
                      <a:pt x="5595" y="8523"/>
                    </a:lnTo>
                    <a:cubicBezTo>
                      <a:pt x="6168" y="8523"/>
                      <a:pt x="6636" y="8944"/>
                      <a:pt x="6636" y="9457"/>
                    </a:cubicBezTo>
                    <a:cubicBezTo>
                      <a:pt x="6636" y="9971"/>
                      <a:pt x="6181" y="10391"/>
                      <a:pt x="5595" y="10391"/>
                    </a:cubicBezTo>
                    <a:close/>
                    <a:moveTo>
                      <a:pt x="12309" y="19849"/>
                    </a:moveTo>
                    <a:lnTo>
                      <a:pt x="9252" y="19849"/>
                    </a:lnTo>
                    <a:cubicBezTo>
                      <a:pt x="8679" y="19849"/>
                      <a:pt x="8211" y="19428"/>
                      <a:pt x="8211" y="18915"/>
                    </a:cubicBezTo>
                    <a:cubicBezTo>
                      <a:pt x="8211" y="18401"/>
                      <a:pt x="8679" y="17981"/>
                      <a:pt x="9252" y="17981"/>
                    </a:cubicBezTo>
                    <a:lnTo>
                      <a:pt x="12309" y="17981"/>
                    </a:lnTo>
                    <a:cubicBezTo>
                      <a:pt x="12882" y="17981"/>
                      <a:pt x="13350" y="18401"/>
                      <a:pt x="13350" y="18915"/>
                    </a:cubicBezTo>
                    <a:cubicBezTo>
                      <a:pt x="13350" y="19428"/>
                      <a:pt x="12882" y="19849"/>
                      <a:pt x="12309" y="19849"/>
                    </a:cubicBezTo>
                    <a:close/>
                    <a:moveTo>
                      <a:pt x="12309" y="15178"/>
                    </a:moveTo>
                    <a:lnTo>
                      <a:pt x="9252" y="15178"/>
                    </a:lnTo>
                    <a:cubicBezTo>
                      <a:pt x="8679" y="15178"/>
                      <a:pt x="8211" y="14758"/>
                      <a:pt x="8211" y="14244"/>
                    </a:cubicBezTo>
                    <a:cubicBezTo>
                      <a:pt x="8211" y="13731"/>
                      <a:pt x="8679" y="13310"/>
                      <a:pt x="9252" y="13310"/>
                    </a:cubicBezTo>
                    <a:lnTo>
                      <a:pt x="12309" y="13310"/>
                    </a:lnTo>
                    <a:cubicBezTo>
                      <a:pt x="12882" y="13310"/>
                      <a:pt x="13350" y="13731"/>
                      <a:pt x="13350" y="14244"/>
                    </a:cubicBezTo>
                    <a:cubicBezTo>
                      <a:pt x="13350" y="14758"/>
                      <a:pt x="12882" y="15178"/>
                      <a:pt x="12309" y="15178"/>
                    </a:cubicBezTo>
                    <a:close/>
                    <a:moveTo>
                      <a:pt x="12309" y="10391"/>
                    </a:moveTo>
                    <a:lnTo>
                      <a:pt x="9252" y="10391"/>
                    </a:lnTo>
                    <a:cubicBezTo>
                      <a:pt x="8679" y="10391"/>
                      <a:pt x="8211" y="9971"/>
                      <a:pt x="8211" y="9457"/>
                    </a:cubicBezTo>
                    <a:cubicBezTo>
                      <a:pt x="8211" y="8944"/>
                      <a:pt x="8679" y="8523"/>
                      <a:pt x="9252" y="8523"/>
                    </a:cubicBezTo>
                    <a:lnTo>
                      <a:pt x="12309" y="8523"/>
                    </a:lnTo>
                    <a:cubicBezTo>
                      <a:pt x="12882" y="8523"/>
                      <a:pt x="13350" y="8944"/>
                      <a:pt x="13350" y="9457"/>
                    </a:cubicBezTo>
                    <a:cubicBezTo>
                      <a:pt x="13350" y="9971"/>
                      <a:pt x="12882" y="10391"/>
                      <a:pt x="12309" y="10391"/>
                    </a:cubicBezTo>
                    <a:close/>
                    <a:moveTo>
                      <a:pt x="19037" y="19849"/>
                    </a:moveTo>
                    <a:lnTo>
                      <a:pt x="15979" y="19849"/>
                    </a:lnTo>
                    <a:cubicBezTo>
                      <a:pt x="15406" y="19849"/>
                      <a:pt x="14938" y="19428"/>
                      <a:pt x="14938" y="18915"/>
                    </a:cubicBezTo>
                    <a:cubicBezTo>
                      <a:pt x="14938" y="18401"/>
                      <a:pt x="15406" y="17981"/>
                      <a:pt x="15979" y="17981"/>
                    </a:cubicBezTo>
                    <a:lnTo>
                      <a:pt x="19037" y="17981"/>
                    </a:lnTo>
                    <a:cubicBezTo>
                      <a:pt x="19609" y="17981"/>
                      <a:pt x="20078" y="18401"/>
                      <a:pt x="20078" y="18915"/>
                    </a:cubicBezTo>
                    <a:cubicBezTo>
                      <a:pt x="20078" y="19428"/>
                      <a:pt x="19609" y="19849"/>
                      <a:pt x="19037" y="19849"/>
                    </a:cubicBezTo>
                    <a:close/>
                    <a:moveTo>
                      <a:pt x="19037" y="15178"/>
                    </a:moveTo>
                    <a:lnTo>
                      <a:pt x="15979" y="15178"/>
                    </a:lnTo>
                    <a:cubicBezTo>
                      <a:pt x="15406" y="15178"/>
                      <a:pt x="14938" y="14758"/>
                      <a:pt x="14938" y="14244"/>
                    </a:cubicBezTo>
                    <a:cubicBezTo>
                      <a:pt x="14938" y="13731"/>
                      <a:pt x="15406" y="13310"/>
                      <a:pt x="15979" y="13310"/>
                    </a:cubicBezTo>
                    <a:lnTo>
                      <a:pt x="19037" y="13310"/>
                    </a:lnTo>
                    <a:cubicBezTo>
                      <a:pt x="19609" y="13310"/>
                      <a:pt x="20078" y="13731"/>
                      <a:pt x="20078" y="14244"/>
                    </a:cubicBezTo>
                    <a:cubicBezTo>
                      <a:pt x="20078" y="14758"/>
                      <a:pt x="19609" y="15178"/>
                      <a:pt x="19037" y="15178"/>
                    </a:cubicBezTo>
                    <a:close/>
                    <a:moveTo>
                      <a:pt x="19037" y="10391"/>
                    </a:moveTo>
                    <a:lnTo>
                      <a:pt x="15979" y="10391"/>
                    </a:lnTo>
                    <a:cubicBezTo>
                      <a:pt x="15406" y="10391"/>
                      <a:pt x="14938" y="9971"/>
                      <a:pt x="14938" y="9457"/>
                    </a:cubicBezTo>
                    <a:cubicBezTo>
                      <a:pt x="14938" y="8944"/>
                      <a:pt x="15406" y="8523"/>
                      <a:pt x="15979" y="8523"/>
                    </a:cubicBezTo>
                    <a:lnTo>
                      <a:pt x="19037" y="8523"/>
                    </a:lnTo>
                    <a:cubicBezTo>
                      <a:pt x="19609" y="8523"/>
                      <a:pt x="20078" y="8944"/>
                      <a:pt x="20078" y="9457"/>
                    </a:cubicBezTo>
                    <a:cubicBezTo>
                      <a:pt x="20078" y="9971"/>
                      <a:pt x="19609" y="10391"/>
                      <a:pt x="19037" y="10391"/>
                    </a:cubicBezTo>
                    <a:close/>
                    <a:moveTo>
                      <a:pt x="20169" y="5838"/>
                    </a:moveTo>
                    <a:cubicBezTo>
                      <a:pt x="20169" y="6352"/>
                      <a:pt x="19700" y="6772"/>
                      <a:pt x="19128" y="6772"/>
                    </a:cubicBezTo>
                    <a:lnTo>
                      <a:pt x="2602" y="6772"/>
                    </a:lnTo>
                    <a:cubicBezTo>
                      <a:pt x="2030" y="6772"/>
                      <a:pt x="1561" y="6352"/>
                      <a:pt x="1561" y="5838"/>
                    </a:cubicBezTo>
                    <a:lnTo>
                      <a:pt x="1561" y="2218"/>
                    </a:lnTo>
                    <a:cubicBezTo>
                      <a:pt x="1561" y="1705"/>
                      <a:pt x="2030" y="1284"/>
                      <a:pt x="2602" y="1284"/>
                    </a:cubicBezTo>
                    <a:lnTo>
                      <a:pt x="19128" y="1284"/>
                    </a:lnTo>
                    <a:cubicBezTo>
                      <a:pt x="19700" y="1284"/>
                      <a:pt x="20169" y="1705"/>
                      <a:pt x="20169" y="2218"/>
                    </a:cubicBezTo>
                    <a:lnTo>
                      <a:pt x="20169" y="5838"/>
                    </a:lnTo>
                    <a:close/>
                  </a:path>
                </a:pathLst>
              </a:custGeom>
              <a:solidFill>
                <a:srgbClr val="FFFFFF"/>
              </a:solidFill>
              <a:ln>
                <a:noFill/>
              </a:ln>
              <a:effectLst>
                <a:outerShdw blurRad="63500" dist="38100" dir="5400000" rotWithShape="0">
                  <a:srgbClr val="000000">
                    <a:alpha val="73333"/>
                  </a:srgbClr>
                </a:outerShdw>
              </a:effectLst>
            </p:spPr>
            <p:txBody>
              <a:bodyPr spcFirstLastPara="1" wrap="square" lIns="14300" tIns="14300" rIns="14300" bIns="143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1435" name="Google Shape;1435;p50"/>
            <p:cNvSpPr/>
            <p:nvPr/>
          </p:nvSpPr>
          <p:spPr>
            <a:xfrm>
              <a:off x="727693" y="4547594"/>
              <a:ext cx="1590214" cy="346247"/>
            </a:xfrm>
            <a:custGeom>
              <a:avLst/>
              <a:gdLst/>
              <a:ahLst/>
              <a:cxnLst/>
              <a:rect l="l" t="t" r="r" b="b"/>
              <a:pathLst>
                <a:path w="21600" h="120000" extrusionOk="0">
                  <a:moveTo>
                    <a:pt x="0" y="0"/>
                  </a:moveTo>
                  <a:lnTo>
                    <a:pt x="21600" y="0"/>
                  </a:lnTo>
                  <a:lnTo>
                    <a:pt x="21600" y="0"/>
                  </a:lnTo>
                  <a:lnTo>
                    <a:pt x="0" y="0"/>
                  </a:lnTo>
                  <a:close/>
                </a:path>
              </a:pathLst>
            </a:custGeom>
            <a:noFill/>
            <a:ln w="25400" cap="flat" cmpd="sng">
              <a:solidFill>
                <a:srgbClr val="22BF00"/>
              </a:solidFill>
              <a:prstDash val="solid"/>
              <a:miter lim="400000"/>
              <a:headEnd type="none" w="sm" len="sm"/>
              <a:tailEnd type="none" w="sm" len="sm"/>
            </a:ln>
          </p:spPr>
          <p:txBody>
            <a:bodyPr spcFirstLastPara="1" wrap="square" lIns="45725" tIns="45725" rIns="45725" bIns="457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Trebuchet MS"/>
                <a:buNone/>
                <a:tabLst/>
                <a:defRPr/>
              </a:pPr>
              <a:r>
                <a:rPr kumimoji="0" lang="en" sz="1100" b="0" i="0" u="none" strike="noStrike" kern="0" cap="small" spc="0" normalizeH="0" baseline="0" noProof="0">
                  <a:ln>
                    <a:noFill/>
                  </a:ln>
                  <a:solidFill>
                    <a:srgbClr val="000000"/>
                  </a:solidFill>
                  <a:effectLst/>
                  <a:uLnTx/>
                  <a:uFillTx/>
                  <a:latin typeface="Trebuchet MS"/>
                  <a:ea typeface="Trebuchet MS"/>
                  <a:cs typeface="Trebuchet MS"/>
                  <a:sym typeface="Trebuchet MS"/>
                </a:rPr>
                <a:t>Provision</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36" name="Google Shape;1436;p50"/>
            <p:cNvSpPr/>
            <p:nvPr/>
          </p:nvSpPr>
          <p:spPr>
            <a:xfrm>
              <a:off x="727693" y="5380190"/>
              <a:ext cx="1590215" cy="346247"/>
            </a:xfrm>
            <a:custGeom>
              <a:avLst/>
              <a:gdLst/>
              <a:ahLst/>
              <a:cxnLst/>
              <a:rect l="l" t="t" r="r" b="b"/>
              <a:pathLst>
                <a:path w="21600" h="120000" extrusionOk="0">
                  <a:moveTo>
                    <a:pt x="0" y="0"/>
                  </a:moveTo>
                  <a:lnTo>
                    <a:pt x="21600" y="0"/>
                  </a:lnTo>
                  <a:lnTo>
                    <a:pt x="21600" y="0"/>
                  </a:lnTo>
                  <a:lnTo>
                    <a:pt x="0" y="0"/>
                  </a:lnTo>
                  <a:close/>
                </a:path>
              </a:pathLst>
            </a:custGeom>
            <a:noFill/>
            <a:ln w="25400" cap="flat" cmpd="sng">
              <a:solidFill>
                <a:srgbClr val="1A77B9"/>
              </a:solidFill>
              <a:prstDash val="solid"/>
              <a:miter lim="400000"/>
              <a:headEnd type="none" w="sm" len="sm"/>
              <a:tailEnd type="none" w="sm" len="sm"/>
            </a:ln>
          </p:spPr>
          <p:txBody>
            <a:bodyPr spcFirstLastPara="1" wrap="square" lIns="45725" tIns="45725" rIns="45725" bIns="457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Trebuchet MS"/>
                <a:buNone/>
                <a:tabLst/>
                <a:defRPr/>
              </a:pPr>
              <a:r>
                <a:rPr kumimoji="0" lang="en" sz="1100" b="0" i="0" u="none" strike="noStrike" kern="0" cap="small" spc="0" normalizeH="0" baseline="0" noProof="0">
                  <a:ln>
                    <a:noFill/>
                  </a:ln>
                  <a:solidFill>
                    <a:srgbClr val="000000"/>
                  </a:solidFill>
                  <a:effectLst/>
                  <a:uLnTx/>
                  <a:uFillTx/>
                  <a:latin typeface="Trebuchet MS"/>
                  <a:ea typeface="Trebuchet MS"/>
                  <a:cs typeface="Trebuchet MS"/>
                  <a:sym typeface="Trebuchet MS"/>
                </a:rPr>
                <a:t>Actual</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grpSp>
      <p:graphicFrame>
        <p:nvGraphicFramePr>
          <p:cNvPr id="1437" name="Google Shape;1437;p50"/>
          <p:cNvGraphicFramePr/>
          <p:nvPr/>
        </p:nvGraphicFramePr>
        <p:xfrm>
          <a:off x="589300" y="756251"/>
          <a:ext cx="3521600" cy="756971"/>
        </p:xfrm>
        <a:graphic>
          <a:graphicData uri="http://schemas.openxmlformats.org/drawingml/2006/table">
            <a:tbl>
              <a:tblPr>
                <a:noFill/>
                <a:tableStyleId>{2E096310-8E7A-4497-B44E-9EC4A4F5A28A}</a:tableStyleId>
              </a:tblPr>
              <a:tblGrid>
                <a:gridCol w="613675">
                  <a:extLst>
                    <a:ext uri="{9D8B030D-6E8A-4147-A177-3AD203B41FA5}">
                      <a16:colId xmlns:a16="http://schemas.microsoft.com/office/drawing/2014/main" val="20000"/>
                    </a:ext>
                  </a:extLst>
                </a:gridCol>
                <a:gridCol w="808925">
                  <a:extLst>
                    <a:ext uri="{9D8B030D-6E8A-4147-A177-3AD203B41FA5}">
                      <a16:colId xmlns:a16="http://schemas.microsoft.com/office/drawing/2014/main" val="20001"/>
                    </a:ext>
                  </a:extLst>
                </a:gridCol>
                <a:gridCol w="1048350">
                  <a:extLst>
                    <a:ext uri="{9D8B030D-6E8A-4147-A177-3AD203B41FA5}">
                      <a16:colId xmlns:a16="http://schemas.microsoft.com/office/drawing/2014/main" val="20002"/>
                    </a:ext>
                  </a:extLst>
                </a:gridCol>
                <a:gridCol w="1050650">
                  <a:extLst>
                    <a:ext uri="{9D8B030D-6E8A-4147-A177-3AD203B41FA5}">
                      <a16:colId xmlns:a16="http://schemas.microsoft.com/office/drawing/2014/main" val="20003"/>
                    </a:ext>
                  </a:extLst>
                </a:gridCol>
              </a:tblGrid>
              <a:tr h="365100">
                <a:tc>
                  <a:txBody>
                    <a:bodyPr/>
                    <a:lstStyle/>
                    <a:p>
                      <a:pPr marL="0" marR="0" lvl="0" indent="0" algn="ctr" rtl="0">
                        <a:lnSpc>
                          <a:spcPct val="90000"/>
                        </a:lnSpc>
                        <a:spcBef>
                          <a:spcPts val="0"/>
                        </a:spcBef>
                        <a:spcAft>
                          <a:spcPts val="0"/>
                        </a:spcAft>
                        <a:buClr>
                          <a:srgbClr val="000000"/>
                        </a:buClr>
                        <a:buSzPts val="900"/>
                        <a:buFont typeface="Arial"/>
                        <a:buNone/>
                      </a:pPr>
                      <a:r>
                        <a:rPr lang="en" sz="900" b="1" u="none" strike="noStrike" cap="small" dirty="0">
                          <a:solidFill>
                            <a:srgbClr val="FFFFFF"/>
                          </a:solidFill>
                          <a:latin typeface="Garamond"/>
                          <a:ea typeface="Garamond"/>
                          <a:cs typeface="Garamond"/>
                          <a:sym typeface="Garamond"/>
                        </a:rPr>
                        <a:t>YEAR</a:t>
                      </a:r>
                      <a:endParaRPr sz="1100" u="none" strike="noStrike" cap="none" dirty="0"/>
                    </a:p>
                  </a:txBody>
                  <a:tcPr marL="3700" marR="3700" marT="3700" marB="3700" anchor="ctr">
                    <a:lnL w="28575" cap="flat" cmpd="sng">
                      <a:solidFill>
                        <a:srgbClr val="D8D8D8"/>
                      </a:solidFill>
                      <a:prstDash val="solid"/>
                      <a:round/>
                      <a:headEnd type="none" w="sm" len="sm"/>
                      <a:tailEnd type="none" w="sm" len="sm"/>
                    </a:lnL>
                    <a:lnR w="28575" cap="flat" cmpd="sng">
                      <a:solidFill>
                        <a:srgbClr val="D8D8D8"/>
                      </a:solidFill>
                      <a:prstDash val="solid"/>
                      <a:round/>
                      <a:headEnd type="none" w="sm" len="sm"/>
                      <a:tailEnd type="none" w="sm" len="sm"/>
                    </a:lnR>
                    <a:lnT w="28575" cap="flat" cmpd="sng">
                      <a:solidFill>
                        <a:srgbClr val="D8D8D8"/>
                      </a:solidFill>
                      <a:prstDash val="solid"/>
                      <a:round/>
                      <a:headEnd type="none" w="sm" len="sm"/>
                      <a:tailEnd type="none" w="sm" len="sm"/>
                    </a:lnT>
                    <a:lnB w="28575" cap="flat" cmpd="sng">
                      <a:solidFill>
                        <a:srgbClr val="D8D8D8"/>
                      </a:solidFill>
                      <a:prstDash val="solid"/>
                      <a:round/>
                      <a:headEnd type="none" w="sm" len="sm"/>
                      <a:tailEnd type="none" w="sm" len="sm"/>
                    </a:lnB>
                    <a:solidFill>
                      <a:srgbClr val="004E66"/>
                    </a:solidFill>
                  </a:tcPr>
                </a:tc>
                <a:tc>
                  <a:txBody>
                    <a:bodyPr/>
                    <a:lstStyle/>
                    <a:p>
                      <a:pPr marL="0" marR="0" lvl="0" indent="0" algn="ctr" rtl="0">
                        <a:lnSpc>
                          <a:spcPct val="90000"/>
                        </a:lnSpc>
                        <a:spcBef>
                          <a:spcPts val="0"/>
                        </a:spcBef>
                        <a:spcAft>
                          <a:spcPts val="0"/>
                        </a:spcAft>
                        <a:buClr>
                          <a:srgbClr val="000000"/>
                        </a:buClr>
                        <a:buSzPts val="900"/>
                        <a:buFont typeface="Arial"/>
                        <a:buNone/>
                      </a:pPr>
                      <a:r>
                        <a:rPr lang="en" sz="900" b="1" u="none" strike="noStrike" cap="small">
                          <a:solidFill>
                            <a:srgbClr val="FFFFFF"/>
                          </a:solidFill>
                          <a:latin typeface="Garamond"/>
                          <a:ea typeface="Garamond"/>
                          <a:cs typeface="Garamond"/>
                          <a:sym typeface="Garamond"/>
                        </a:rPr>
                        <a:t>Budget</a:t>
                      </a:r>
                      <a:br>
                        <a:rPr lang="en" sz="900" b="1" u="none" strike="noStrike" cap="small">
                          <a:solidFill>
                            <a:srgbClr val="FFFFFF"/>
                          </a:solidFill>
                          <a:latin typeface="Garamond"/>
                          <a:ea typeface="Garamond"/>
                          <a:cs typeface="Garamond"/>
                          <a:sym typeface="Garamond"/>
                        </a:rPr>
                      </a:br>
                      <a:r>
                        <a:rPr lang="en" sz="900" b="1" u="none" strike="noStrike" cap="small">
                          <a:solidFill>
                            <a:srgbClr val="FFFFFF"/>
                          </a:solidFill>
                          <a:latin typeface="Garamond"/>
                          <a:ea typeface="Garamond"/>
                          <a:cs typeface="Garamond"/>
                          <a:sym typeface="Garamond"/>
                        </a:rPr>
                        <a:t>(₦’bn)</a:t>
                      </a:r>
                      <a:endParaRPr sz="1100" u="none" strike="noStrike" cap="none"/>
                    </a:p>
                  </a:txBody>
                  <a:tcPr marL="3425" marR="3425" marT="3425" marB="3425" anchor="ctr">
                    <a:lnL w="28575" cap="flat" cmpd="sng">
                      <a:solidFill>
                        <a:srgbClr val="D8D8D8"/>
                      </a:solidFill>
                      <a:prstDash val="solid"/>
                      <a:round/>
                      <a:headEnd type="none" w="sm" len="sm"/>
                      <a:tailEnd type="none" w="sm" len="sm"/>
                    </a:lnL>
                    <a:lnR w="28575" cap="flat" cmpd="sng">
                      <a:solidFill>
                        <a:srgbClr val="D8D8D8"/>
                      </a:solidFill>
                      <a:prstDash val="solid"/>
                      <a:round/>
                      <a:headEnd type="none" w="sm" len="sm"/>
                      <a:tailEnd type="none" w="sm" len="sm"/>
                    </a:lnR>
                    <a:lnT w="28575" cap="flat" cmpd="sng">
                      <a:solidFill>
                        <a:srgbClr val="D8D8D8"/>
                      </a:solidFill>
                      <a:prstDash val="solid"/>
                      <a:round/>
                      <a:headEnd type="none" w="sm" len="sm"/>
                      <a:tailEnd type="none" w="sm" len="sm"/>
                    </a:lnT>
                    <a:lnB w="28575" cap="flat" cmpd="sng">
                      <a:solidFill>
                        <a:srgbClr val="D8D8D8"/>
                      </a:solidFill>
                      <a:prstDash val="solid"/>
                      <a:round/>
                      <a:headEnd type="none" w="sm" len="sm"/>
                      <a:tailEnd type="none" w="sm" len="sm"/>
                    </a:lnB>
                    <a:solidFill>
                      <a:srgbClr val="004E66"/>
                    </a:solidFill>
                  </a:tcPr>
                </a:tc>
                <a:tc>
                  <a:txBody>
                    <a:bodyPr/>
                    <a:lstStyle/>
                    <a:p>
                      <a:pPr marL="0" marR="0" lvl="0" indent="0" algn="l" rtl="0">
                        <a:lnSpc>
                          <a:spcPct val="90000"/>
                        </a:lnSpc>
                        <a:spcBef>
                          <a:spcPts val="0"/>
                        </a:spcBef>
                        <a:spcAft>
                          <a:spcPts val="0"/>
                        </a:spcAft>
                        <a:buClr>
                          <a:srgbClr val="000000"/>
                        </a:buClr>
                        <a:buSzPts val="900"/>
                        <a:buFont typeface="Arial"/>
                        <a:buNone/>
                      </a:pPr>
                      <a:r>
                        <a:rPr lang="en" sz="900" b="1" u="none" strike="noStrike" cap="small" dirty="0">
                          <a:solidFill>
                            <a:srgbClr val="FFFFFF"/>
                          </a:solidFill>
                          <a:latin typeface="Garamond"/>
                          <a:ea typeface="Garamond"/>
                          <a:cs typeface="Garamond"/>
                          <a:sym typeface="Garamond"/>
                        </a:rPr>
                        <a:t>         CUM EST </a:t>
                      </a:r>
                      <a:endParaRPr sz="1100" u="none" strike="noStrike" cap="none" dirty="0"/>
                    </a:p>
                    <a:p>
                      <a:pPr marL="0" marR="0" lvl="0" indent="0" algn="ctr" rtl="0">
                        <a:lnSpc>
                          <a:spcPct val="90000"/>
                        </a:lnSpc>
                        <a:spcBef>
                          <a:spcPts val="0"/>
                        </a:spcBef>
                        <a:spcAft>
                          <a:spcPts val="0"/>
                        </a:spcAft>
                        <a:buClr>
                          <a:srgbClr val="000000"/>
                        </a:buClr>
                        <a:buSzPts val="900"/>
                        <a:buFont typeface="Arial"/>
                        <a:buNone/>
                      </a:pPr>
                      <a:r>
                        <a:rPr lang="en" sz="900" b="1" u="none" strike="noStrike" cap="small" dirty="0">
                          <a:solidFill>
                            <a:srgbClr val="FFFFFF"/>
                          </a:solidFill>
                          <a:latin typeface="Garamond"/>
                          <a:ea typeface="Garamond"/>
                          <a:cs typeface="Garamond"/>
                          <a:sym typeface="Garamond"/>
                        </a:rPr>
                        <a:t>(Jan. – Dec.)               (₦’bn)</a:t>
                      </a:r>
                      <a:endParaRPr sz="900" b="1" u="none" strike="noStrike" cap="small" dirty="0">
                        <a:solidFill>
                          <a:srgbClr val="FFFFFF"/>
                        </a:solidFill>
                        <a:latin typeface="Garamond"/>
                        <a:ea typeface="Garamond"/>
                        <a:cs typeface="Garamond"/>
                        <a:sym typeface="Garamond"/>
                      </a:endParaRPr>
                    </a:p>
                  </a:txBody>
                  <a:tcPr marL="3425" marR="3425" marT="3425" marB="3425" anchor="ctr">
                    <a:lnL w="28575" cap="flat" cmpd="sng">
                      <a:solidFill>
                        <a:srgbClr val="D8D8D8"/>
                      </a:solidFill>
                      <a:prstDash val="solid"/>
                      <a:round/>
                      <a:headEnd type="none" w="sm" len="sm"/>
                      <a:tailEnd type="none" w="sm" len="sm"/>
                    </a:lnL>
                    <a:lnR w="28575" cap="flat" cmpd="sng">
                      <a:solidFill>
                        <a:srgbClr val="D8D8D8"/>
                      </a:solidFill>
                      <a:prstDash val="solid"/>
                      <a:round/>
                      <a:headEnd type="none" w="sm" len="sm"/>
                      <a:tailEnd type="none" w="sm" len="sm"/>
                    </a:lnR>
                    <a:lnT w="28575" cap="flat" cmpd="sng">
                      <a:solidFill>
                        <a:srgbClr val="D8D8D8"/>
                      </a:solidFill>
                      <a:prstDash val="solid"/>
                      <a:round/>
                      <a:headEnd type="none" w="sm" len="sm"/>
                      <a:tailEnd type="none" w="sm" len="sm"/>
                    </a:lnT>
                    <a:lnB w="28575" cap="flat" cmpd="sng">
                      <a:solidFill>
                        <a:srgbClr val="D8D8D8"/>
                      </a:solidFill>
                      <a:prstDash val="solid"/>
                      <a:round/>
                      <a:headEnd type="none" w="sm" len="sm"/>
                      <a:tailEnd type="none" w="sm" len="sm"/>
                    </a:lnB>
                    <a:solidFill>
                      <a:srgbClr val="004E66"/>
                    </a:solidFill>
                  </a:tcPr>
                </a:tc>
                <a:tc>
                  <a:txBody>
                    <a:bodyPr/>
                    <a:lstStyle/>
                    <a:p>
                      <a:pPr marL="0" marR="0" lvl="0" indent="0" algn="ctr" rtl="0">
                        <a:lnSpc>
                          <a:spcPct val="90000"/>
                        </a:lnSpc>
                        <a:spcBef>
                          <a:spcPts val="0"/>
                        </a:spcBef>
                        <a:spcAft>
                          <a:spcPts val="0"/>
                        </a:spcAft>
                        <a:buClr>
                          <a:srgbClr val="000000"/>
                        </a:buClr>
                        <a:buSzPts val="900"/>
                        <a:buFont typeface="Arial"/>
                        <a:buNone/>
                      </a:pPr>
                      <a:r>
                        <a:rPr lang="en" sz="900" b="1" u="none" strike="noStrike" cap="small" dirty="0">
                          <a:solidFill>
                            <a:srgbClr val="FFFFFF"/>
                          </a:solidFill>
                          <a:latin typeface="Garamond"/>
                          <a:ea typeface="Garamond"/>
                          <a:cs typeface="Garamond"/>
                          <a:sym typeface="Garamond"/>
                        </a:rPr>
                        <a:t>CUM ACTUAL          (Jan. - Dec.)              (₦’bn)</a:t>
                      </a:r>
                      <a:endParaRPr sz="900" b="1" u="none" strike="noStrike" cap="small" dirty="0">
                        <a:solidFill>
                          <a:srgbClr val="FFFFFF"/>
                        </a:solidFill>
                        <a:latin typeface="Garamond"/>
                        <a:ea typeface="Garamond"/>
                        <a:cs typeface="Garamond"/>
                        <a:sym typeface="Garamond"/>
                      </a:endParaRPr>
                    </a:p>
                  </a:txBody>
                  <a:tcPr marL="3425" marR="3425" marT="3425" marB="3425" anchor="ctr">
                    <a:lnL w="28575" cap="flat" cmpd="sng">
                      <a:solidFill>
                        <a:srgbClr val="D8D8D8"/>
                      </a:solidFill>
                      <a:prstDash val="solid"/>
                      <a:round/>
                      <a:headEnd type="none" w="sm" len="sm"/>
                      <a:tailEnd type="none" w="sm" len="sm"/>
                    </a:lnL>
                    <a:lnR w="28575" cap="flat" cmpd="sng">
                      <a:solidFill>
                        <a:srgbClr val="D8D8D8"/>
                      </a:solidFill>
                      <a:prstDash val="solid"/>
                      <a:round/>
                      <a:headEnd type="none" w="sm" len="sm"/>
                      <a:tailEnd type="none" w="sm" len="sm"/>
                    </a:lnR>
                    <a:lnT w="28575" cap="flat" cmpd="sng">
                      <a:solidFill>
                        <a:srgbClr val="D8D8D8"/>
                      </a:solidFill>
                      <a:prstDash val="solid"/>
                      <a:round/>
                      <a:headEnd type="none" w="sm" len="sm"/>
                      <a:tailEnd type="none" w="sm" len="sm"/>
                    </a:lnT>
                    <a:lnB w="28575" cap="flat" cmpd="sng">
                      <a:solidFill>
                        <a:srgbClr val="D8D8D8"/>
                      </a:solidFill>
                      <a:prstDash val="solid"/>
                      <a:round/>
                      <a:headEnd type="none" w="sm" len="sm"/>
                      <a:tailEnd type="none" w="sm" len="sm"/>
                    </a:lnB>
                    <a:solidFill>
                      <a:srgbClr val="004E66"/>
                    </a:solidFill>
                  </a:tcPr>
                </a:tc>
                <a:extLst>
                  <a:ext uri="{0D108BD9-81ED-4DB2-BD59-A6C34878D82A}">
                    <a16:rowId xmlns:a16="http://schemas.microsoft.com/office/drawing/2014/main" val="10000"/>
                  </a:ext>
                </a:extLst>
              </a:tr>
              <a:tr h="379725">
                <a:tc>
                  <a:txBody>
                    <a:bodyPr/>
                    <a:lstStyle/>
                    <a:p>
                      <a:pPr marL="0" marR="0" lvl="0" indent="0" algn="ctr" rtl="0">
                        <a:lnSpc>
                          <a:spcPct val="10000"/>
                        </a:lnSpc>
                        <a:spcBef>
                          <a:spcPts val="0"/>
                        </a:spcBef>
                        <a:spcAft>
                          <a:spcPts val="0"/>
                        </a:spcAft>
                        <a:buClr>
                          <a:srgbClr val="000000"/>
                        </a:buClr>
                        <a:buSzPts val="1100"/>
                        <a:buFont typeface="Arial"/>
                        <a:buNone/>
                      </a:pPr>
                      <a:endParaRPr sz="1100" b="1" u="none" strike="noStrike" cap="none" dirty="0">
                        <a:latin typeface="Garamond"/>
                        <a:ea typeface="Garamond"/>
                        <a:cs typeface="Garamond"/>
                        <a:sym typeface="Garamond"/>
                      </a:endParaRPr>
                    </a:p>
                  </a:txBody>
                  <a:tcPr marL="3700" marR="3700" marT="3700" marB="3700" anchor="ctr">
                    <a:lnL w="28575" cap="flat" cmpd="sng">
                      <a:solidFill>
                        <a:srgbClr val="D8D8D8"/>
                      </a:solidFill>
                      <a:prstDash val="solid"/>
                      <a:round/>
                      <a:headEnd type="none" w="sm" len="sm"/>
                      <a:tailEnd type="none" w="sm" len="sm"/>
                    </a:lnL>
                    <a:lnR w="28575" cap="flat" cmpd="sng">
                      <a:solidFill>
                        <a:srgbClr val="D8D8D8"/>
                      </a:solidFill>
                      <a:prstDash val="solid"/>
                      <a:round/>
                      <a:headEnd type="none" w="sm" len="sm"/>
                      <a:tailEnd type="none" w="sm" len="sm"/>
                    </a:lnR>
                    <a:lnT w="28575" cap="flat" cmpd="sng">
                      <a:solidFill>
                        <a:srgbClr val="D8D8D8"/>
                      </a:solidFill>
                      <a:prstDash val="solid"/>
                      <a:round/>
                      <a:headEnd type="none" w="sm" len="sm"/>
                      <a:tailEnd type="none" w="sm" len="sm"/>
                    </a:lnT>
                    <a:lnB w="28575" cap="flat" cmpd="sng">
                      <a:solidFill>
                        <a:srgbClr val="D8D8D8"/>
                      </a:solidFill>
                      <a:prstDash val="solid"/>
                      <a:round/>
                      <a:headEnd type="none" w="sm" len="sm"/>
                      <a:tailEnd type="none" w="sm" len="sm"/>
                    </a:lnB>
                  </a:tcPr>
                </a:tc>
                <a:tc>
                  <a:txBody>
                    <a:bodyPr/>
                    <a:lstStyle/>
                    <a:p>
                      <a:pPr marL="0" marR="0" lvl="0" indent="0" algn="ctr" rtl="0">
                        <a:lnSpc>
                          <a:spcPct val="10000"/>
                        </a:lnSpc>
                        <a:spcBef>
                          <a:spcPts val="0"/>
                        </a:spcBef>
                        <a:spcAft>
                          <a:spcPts val="0"/>
                        </a:spcAft>
                        <a:buClr>
                          <a:srgbClr val="000000"/>
                        </a:buClr>
                        <a:buSzPts val="1100"/>
                        <a:buFont typeface="Arial"/>
                        <a:buNone/>
                      </a:pPr>
                      <a:endParaRPr sz="1100" b="1" u="none" strike="noStrike" cap="none" dirty="0">
                        <a:latin typeface="Garamond"/>
                        <a:ea typeface="Garamond"/>
                        <a:cs typeface="Garamond"/>
                        <a:sym typeface="Garamond"/>
                      </a:endParaRPr>
                    </a:p>
                  </a:txBody>
                  <a:tcPr marL="3700" marR="3700" marT="3700" marB="3700" anchor="ctr">
                    <a:lnL w="28575" cap="flat" cmpd="sng">
                      <a:solidFill>
                        <a:srgbClr val="D8D8D8"/>
                      </a:solidFill>
                      <a:prstDash val="solid"/>
                      <a:round/>
                      <a:headEnd type="none" w="sm" len="sm"/>
                      <a:tailEnd type="none" w="sm" len="sm"/>
                    </a:lnL>
                    <a:lnR w="28575" cap="flat" cmpd="sng">
                      <a:solidFill>
                        <a:srgbClr val="D8D8D8"/>
                      </a:solidFill>
                      <a:prstDash val="solid"/>
                      <a:round/>
                      <a:headEnd type="none" w="sm" len="sm"/>
                      <a:tailEnd type="none" w="sm" len="sm"/>
                    </a:lnR>
                    <a:lnT w="28575" cap="flat" cmpd="sng">
                      <a:solidFill>
                        <a:srgbClr val="D8D8D8"/>
                      </a:solidFill>
                      <a:prstDash val="solid"/>
                      <a:round/>
                      <a:headEnd type="none" w="sm" len="sm"/>
                      <a:tailEnd type="none" w="sm" len="sm"/>
                    </a:lnT>
                    <a:lnB w="28575" cap="flat" cmpd="sng">
                      <a:solidFill>
                        <a:srgbClr val="D8D8D8"/>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u="none" strike="noStrike" cap="none" dirty="0"/>
                    </a:p>
                  </a:txBody>
                  <a:tcPr marL="5725" marR="5725" marT="5725" marB="0" anchor="ctr">
                    <a:lnL w="28575" cap="flat" cmpd="sng">
                      <a:solidFill>
                        <a:srgbClr val="D8D8D8"/>
                      </a:solidFill>
                      <a:prstDash val="solid"/>
                      <a:round/>
                      <a:headEnd type="none" w="sm" len="sm"/>
                      <a:tailEnd type="none" w="sm" len="sm"/>
                    </a:lnL>
                    <a:lnR w="28575" cap="flat" cmpd="sng">
                      <a:solidFill>
                        <a:srgbClr val="D8D8D8"/>
                      </a:solidFill>
                      <a:prstDash val="solid"/>
                      <a:round/>
                      <a:headEnd type="none" w="sm" len="sm"/>
                      <a:tailEnd type="none" w="sm" len="sm"/>
                    </a:lnR>
                    <a:lnT w="28575" cap="flat" cmpd="sng">
                      <a:solidFill>
                        <a:srgbClr val="D8D8D8"/>
                      </a:solidFill>
                      <a:prstDash val="solid"/>
                      <a:round/>
                      <a:headEnd type="none" w="sm" len="sm"/>
                      <a:tailEnd type="none" w="sm" len="sm"/>
                    </a:lnT>
                    <a:lnB w="28575" cap="flat" cmpd="sng">
                      <a:solidFill>
                        <a:srgbClr val="D8D8D8"/>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u="none" strike="noStrike" cap="none" dirty="0"/>
                    </a:p>
                  </a:txBody>
                  <a:tcPr marL="7150" marR="7150" marT="7150" marB="0" anchor="ctr">
                    <a:lnL w="28575" cap="flat" cmpd="sng">
                      <a:solidFill>
                        <a:srgbClr val="D8D8D8"/>
                      </a:solidFill>
                      <a:prstDash val="solid"/>
                      <a:round/>
                      <a:headEnd type="none" w="sm" len="sm"/>
                      <a:tailEnd type="none" w="sm" len="sm"/>
                    </a:lnL>
                    <a:lnR w="28575" cap="flat" cmpd="sng">
                      <a:solidFill>
                        <a:srgbClr val="D8D8D8"/>
                      </a:solidFill>
                      <a:prstDash val="solid"/>
                      <a:round/>
                      <a:headEnd type="none" w="sm" len="sm"/>
                      <a:tailEnd type="none" w="sm" len="sm"/>
                    </a:lnR>
                    <a:lnT w="28575" cap="flat" cmpd="sng">
                      <a:solidFill>
                        <a:srgbClr val="D8D8D8"/>
                      </a:solidFill>
                      <a:prstDash val="solid"/>
                      <a:round/>
                      <a:headEnd type="none" w="sm" len="sm"/>
                      <a:tailEnd type="none" w="sm" len="sm"/>
                    </a:lnT>
                    <a:lnB w="28575" cap="flat" cmpd="sng">
                      <a:solidFill>
                        <a:srgbClr val="D8D8D8"/>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pSp>
        <p:nvGrpSpPr>
          <p:cNvPr id="1438" name="Google Shape;1438;p50"/>
          <p:cNvGrpSpPr/>
          <p:nvPr/>
        </p:nvGrpSpPr>
        <p:grpSpPr>
          <a:xfrm>
            <a:off x="4670709" y="946252"/>
            <a:ext cx="172221" cy="3726000"/>
            <a:chOff x="5416670" y="1595088"/>
            <a:chExt cx="229628" cy="4968000"/>
          </a:xfrm>
        </p:grpSpPr>
        <p:cxnSp>
          <p:nvCxnSpPr>
            <p:cNvPr id="1439" name="Google Shape;1439;p50"/>
            <p:cNvCxnSpPr/>
            <p:nvPr/>
          </p:nvCxnSpPr>
          <p:spPr>
            <a:xfrm>
              <a:off x="5503993" y="1595088"/>
              <a:ext cx="0" cy="4968000"/>
            </a:xfrm>
            <a:prstGeom prst="straightConnector1">
              <a:avLst/>
            </a:prstGeom>
            <a:noFill/>
            <a:ln w="9525" cap="rnd" cmpd="sng">
              <a:solidFill>
                <a:srgbClr val="9A9A9A"/>
              </a:solidFill>
              <a:prstDash val="solid"/>
              <a:round/>
              <a:headEnd type="none" w="sm" len="sm"/>
              <a:tailEnd type="none" w="sm" len="sm"/>
            </a:ln>
          </p:spPr>
        </p:cxnSp>
        <p:grpSp>
          <p:nvGrpSpPr>
            <p:cNvPr id="1440" name="Google Shape;1440;p50"/>
            <p:cNvGrpSpPr/>
            <p:nvPr/>
          </p:nvGrpSpPr>
          <p:grpSpPr>
            <a:xfrm>
              <a:off x="5416670" y="3878844"/>
              <a:ext cx="229628" cy="230183"/>
              <a:chOff x="5937564" y="3833745"/>
              <a:chExt cx="306171" cy="306910"/>
            </a:xfrm>
          </p:grpSpPr>
          <p:sp>
            <p:nvSpPr>
              <p:cNvPr id="1441" name="Google Shape;1441;p50"/>
              <p:cNvSpPr/>
              <p:nvPr/>
            </p:nvSpPr>
            <p:spPr>
              <a:xfrm>
                <a:off x="5937564" y="3833745"/>
                <a:ext cx="306171" cy="306910"/>
              </a:xfrm>
              <a:custGeom>
                <a:avLst/>
                <a:gdLst/>
                <a:ahLst/>
                <a:cxnLst/>
                <a:rect l="l" t="t" r="r" b="b"/>
                <a:pathLst>
                  <a:path w="1052" h="1052" extrusionOk="0">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rgbClr val="002060"/>
              </a:solidFill>
              <a:ln w="9525" cap="flat" cmpd="sng">
                <a:solidFill>
                  <a:srgbClr val="002060"/>
                </a:solidFill>
                <a:prstDash val="solid"/>
                <a:round/>
                <a:headEnd type="none" w="sm" len="sm"/>
                <a:tailEnd type="none" w="sm" len="sm"/>
              </a:ln>
            </p:spPr>
            <p:txBody>
              <a:bodyPr spcFirstLastPara="1" wrap="square" lIns="49850" tIns="24925" rIns="49850" bIns="249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6E6F73"/>
                  </a:solidFill>
                  <a:effectLst/>
                  <a:uLnTx/>
                  <a:uFillTx/>
                  <a:latin typeface="Garamond"/>
                  <a:ea typeface="Garamond"/>
                  <a:cs typeface="Garamond"/>
                  <a:sym typeface="Garamond"/>
                </a:endParaRPr>
              </a:p>
            </p:txBody>
          </p:sp>
          <p:sp>
            <p:nvSpPr>
              <p:cNvPr id="1442" name="Google Shape;1442;p50"/>
              <p:cNvSpPr/>
              <p:nvPr/>
            </p:nvSpPr>
            <p:spPr>
              <a:xfrm>
                <a:off x="6053995" y="3876005"/>
                <a:ext cx="120251" cy="224731"/>
              </a:xfrm>
              <a:custGeom>
                <a:avLst/>
                <a:gdLst/>
                <a:ahLst/>
                <a:cxnLst/>
                <a:rect l="l" t="t" r="r" b="b"/>
                <a:pathLst>
                  <a:path w="976" h="1824" extrusionOk="0">
                    <a:moveTo>
                      <a:pt x="66" y="1824"/>
                    </a:moveTo>
                    <a:lnTo>
                      <a:pt x="0" y="1758"/>
                    </a:lnTo>
                    <a:lnTo>
                      <a:pt x="843" y="912"/>
                    </a:lnTo>
                    <a:lnTo>
                      <a:pt x="0" y="66"/>
                    </a:lnTo>
                    <a:lnTo>
                      <a:pt x="66" y="0"/>
                    </a:lnTo>
                    <a:lnTo>
                      <a:pt x="976" y="912"/>
                    </a:lnTo>
                    <a:lnTo>
                      <a:pt x="66" y="1824"/>
                    </a:lnTo>
                    <a:close/>
                  </a:path>
                </a:pathLst>
              </a:custGeom>
              <a:solidFill>
                <a:srgbClr val="FFFFFF"/>
              </a:solidFill>
              <a:ln>
                <a:noFill/>
              </a:ln>
            </p:spPr>
            <p:txBody>
              <a:bodyPr spcFirstLastPara="1" wrap="square" lIns="49850" tIns="24925" rIns="49850" bIns="249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6E6F73"/>
                  </a:solidFill>
                  <a:effectLst/>
                  <a:uLnTx/>
                  <a:uFillTx/>
                  <a:latin typeface="Garamond"/>
                  <a:ea typeface="Garamond"/>
                  <a:cs typeface="Garamond"/>
                  <a:sym typeface="Garamond"/>
                </a:endParaRPr>
              </a:p>
            </p:txBody>
          </p:sp>
        </p:grpSp>
      </p:grpSp>
      <p:sp>
        <p:nvSpPr>
          <p:cNvPr id="1443" name="Google Shape;1443;p50"/>
          <p:cNvSpPr/>
          <p:nvPr/>
        </p:nvSpPr>
        <p:spPr>
          <a:xfrm>
            <a:off x="275215" y="4708112"/>
            <a:ext cx="7869150" cy="310338"/>
          </a:xfrm>
          <a:custGeom>
            <a:avLst/>
            <a:gdLst/>
            <a:ahLst/>
            <a:cxnLst/>
            <a:rect l="l" t="t" r="r" b="b"/>
            <a:pathLst>
              <a:path w="21600" h="21600" extrusionOk="0">
                <a:moveTo>
                  <a:pt x="20151" y="0"/>
                </a:moveTo>
                <a:lnTo>
                  <a:pt x="19710" y="2711"/>
                </a:lnTo>
                <a:lnTo>
                  <a:pt x="64" y="2711"/>
                </a:lnTo>
                <a:cubicBezTo>
                  <a:pt x="29" y="2711"/>
                  <a:pt x="0" y="2887"/>
                  <a:pt x="0" y="3103"/>
                </a:cubicBezTo>
                <a:lnTo>
                  <a:pt x="0" y="21208"/>
                </a:lnTo>
                <a:cubicBezTo>
                  <a:pt x="0" y="21425"/>
                  <a:pt x="29" y="21600"/>
                  <a:pt x="64" y="21600"/>
                </a:cubicBezTo>
                <a:lnTo>
                  <a:pt x="21536" y="21600"/>
                </a:lnTo>
                <a:cubicBezTo>
                  <a:pt x="21571" y="21600"/>
                  <a:pt x="21600" y="21425"/>
                  <a:pt x="21600" y="21208"/>
                </a:cubicBezTo>
                <a:lnTo>
                  <a:pt x="21600" y="3103"/>
                </a:lnTo>
                <a:cubicBezTo>
                  <a:pt x="21600" y="2887"/>
                  <a:pt x="21571" y="2711"/>
                  <a:pt x="21536" y="2711"/>
                </a:cubicBezTo>
                <a:lnTo>
                  <a:pt x="20591" y="2711"/>
                </a:lnTo>
                <a:lnTo>
                  <a:pt x="20151" y="0"/>
                </a:lnTo>
                <a:close/>
              </a:path>
            </a:pathLst>
          </a:custGeom>
          <a:solidFill>
            <a:srgbClr val="FFFFFF"/>
          </a:solidFill>
          <a:ln>
            <a:noFill/>
          </a:ln>
          <a:effectLst>
            <a:outerShdw blurRad="76200" dist="30504" dir="5400000" rotWithShape="0">
              <a:srgbClr val="000000"/>
            </a:outerShdw>
          </a:effectLst>
        </p:spPr>
        <p:txBody>
          <a:bodyPr spcFirstLastPara="1" wrap="square" lIns="14300" tIns="14300" rIns="14300" bIns="14300" anchor="ctr" anchorCtr="0">
            <a:noAutofit/>
          </a:bodyPr>
          <a:lstStyle/>
          <a:p>
            <a:pPr marL="241300" marR="0" lvl="1" indent="-107950" algn="l" defTabSz="914400" rtl="0" eaLnBrk="1" fontAlgn="auto" latinLnBrk="0" hangingPunct="1">
              <a:lnSpc>
                <a:spcPct val="140000"/>
              </a:lnSpc>
              <a:spcBef>
                <a:spcPts val="0"/>
              </a:spcBef>
              <a:spcAft>
                <a:spcPts val="0"/>
              </a:spcAft>
              <a:buClr>
                <a:srgbClr val="1A77B9"/>
              </a:buClr>
              <a:buSzPts val="900"/>
              <a:buFont typeface="Helvetica Neue"/>
              <a:buChar char="▹"/>
              <a:tabLst/>
              <a:defRPr/>
            </a:pPr>
            <a:r>
              <a:rPr kumimoji="0" lang="en" sz="900" b="0" i="0" u="none" strike="noStrike" kern="0" cap="none" spc="0" normalizeH="0" baseline="0" noProof="0" dirty="0">
                <a:ln>
                  <a:noFill/>
                </a:ln>
                <a:solidFill>
                  <a:srgbClr val="000000"/>
                </a:solidFill>
                <a:effectLst/>
                <a:uLnTx/>
                <a:uFillTx/>
                <a:latin typeface="Trebuchet MS"/>
                <a:ea typeface="Trebuchet MS"/>
                <a:cs typeface="Trebuchet MS"/>
                <a:sym typeface="Trebuchet MS"/>
              </a:rPr>
              <a:t>The Total Recurrent Expenditure performed at 75% / ₦571,199bn as at end of the 4</a:t>
            </a:r>
            <a:r>
              <a:rPr kumimoji="0" lang="en" sz="900" b="0" i="0" u="none" strike="noStrike" kern="0" cap="none" spc="0" normalizeH="0" baseline="30000" noProof="0" dirty="0">
                <a:ln>
                  <a:noFill/>
                </a:ln>
                <a:solidFill>
                  <a:srgbClr val="000000"/>
                </a:solidFill>
                <a:effectLst/>
                <a:uLnTx/>
                <a:uFillTx/>
                <a:latin typeface="Trebuchet MS"/>
                <a:ea typeface="Trebuchet MS"/>
                <a:cs typeface="Trebuchet MS"/>
                <a:sym typeface="Trebuchet MS"/>
              </a:rPr>
              <a:t>th</a:t>
            </a:r>
            <a:r>
              <a:rPr kumimoji="0" lang="en" sz="900" b="0" i="0" u="none" strike="noStrike" kern="0" cap="none" spc="0" normalizeH="0" baseline="0" noProof="0" dirty="0">
                <a:ln>
                  <a:noFill/>
                </a:ln>
                <a:solidFill>
                  <a:srgbClr val="000000"/>
                </a:solidFill>
                <a:effectLst/>
                <a:uLnTx/>
                <a:uFillTx/>
                <a:latin typeface="Trebuchet MS"/>
                <a:ea typeface="Trebuchet MS"/>
                <a:cs typeface="Trebuchet MS"/>
                <a:sym typeface="Trebuchet MS"/>
              </a:rPr>
              <a:t> Quarter / Full Year 2023.</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2" name="Chart 1">
            <a:extLst>
              <a:ext uri="{FF2B5EF4-FFF2-40B4-BE49-F238E27FC236}">
                <a16:creationId xmlns:a16="http://schemas.microsoft.com/office/drawing/2014/main" id="{5ED2E602-614A-5A95-C652-465DC4A33907}"/>
              </a:ext>
            </a:extLst>
          </p:cNvPr>
          <p:cNvGraphicFramePr/>
          <p:nvPr>
            <p:extLst>
              <p:ext uri="{D42A27DB-BD31-4B8C-83A1-F6EECF244321}">
                <p14:modId xmlns:p14="http://schemas.microsoft.com/office/powerpoint/2010/main" val="2874466313"/>
              </p:ext>
            </p:extLst>
          </p:nvPr>
        </p:nvGraphicFramePr>
        <p:xfrm>
          <a:off x="416096" y="1487346"/>
          <a:ext cx="3626419" cy="2066493"/>
        </p:xfrm>
        <a:graphic>
          <a:graphicData uri="http://schemas.openxmlformats.org/drawingml/2006/chart">
            <c:chart xmlns:c="http://schemas.openxmlformats.org/drawingml/2006/chart" xmlns:r="http://schemas.openxmlformats.org/officeDocument/2006/relationships" r:id="rId3"/>
          </a:graphicData>
        </a:graphic>
      </p:graphicFrame>
      <p:sp>
        <p:nvSpPr>
          <p:cNvPr id="185" name="Rounded Rectangle 184"/>
          <p:cNvSpPr/>
          <p:nvPr/>
        </p:nvSpPr>
        <p:spPr>
          <a:xfrm>
            <a:off x="3217682" y="1177550"/>
            <a:ext cx="684814" cy="2777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Garamond"/>
                <a:ea typeface="Garamond"/>
                <a:cs typeface="Garamond"/>
                <a:sym typeface="Arial"/>
              </a:rPr>
              <a:t>571,199</a:t>
            </a:r>
          </a:p>
        </p:txBody>
      </p:sp>
      <p:sp>
        <p:nvSpPr>
          <p:cNvPr id="186" name="Rounded Rectangle 185"/>
          <p:cNvSpPr/>
          <p:nvPr/>
        </p:nvSpPr>
        <p:spPr>
          <a:xfrm>
            <a:off x="2325237" y="1178106"/>
            <a:ext cx="708185" cy="27170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Garamond"/>
                <a:ea typeface="Garamond"/>
                <a:cs typeface="Garamond"/>
                <a:sym typeface="Arial"/>
              </a:rPr>
              <a:t>761,219</a:t>
            </a:r>
          </a:p>
        </p:txBody>
      </p:sp>
      <p:sp>
        <p:nvSpPr>
          <p:cNvPr id="187" name="Rounded Rectangle 186"/>
          <p:cNvSpPr/>
          <p:nvPr/>
        </p:nvSpPr>
        <p:spPr>
          <a:xfrm>
            <a:off x="1255929" y="1193873"/>
            <a:ext cx="713053" cy="22846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Garamond"/>
                <a:ea typeface="Garamond"/>
                <a:cs typeface="Garamond"/>
                <a:sym typeface="Arial"/>
              </a:rPr>
              <a:t>761,219</a:t>
            </a:r>
          </a:p>
        </p:txBody>
      </p:sp>
      <p:sp>
        <p:nvSpPr>
          <p:cNvPr id="188" name="Rounded Rectangle 187"/>
          <p:cNvSpPr/>
          <p:nvPr/>
        </p:nvSpPr>
        <p:spPr>
          <a:xfrm>
            <a:off x="624472" y="1172061"/>
            <a:ext cx="541538" cy="26140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Garamond"/>
                <a:ea typeface="Garamond"/>
                <a:cs typeface="Garamond"/>
                <a:sym typeface="Arial"/>
              </a:rPr>
              <a:t>2023</a:t>
            </a:r>
          </a:p>
        </p:txBody>
      </p:sp>
      <p:grpSp>
        <p:nvGrpSpPr>
          <p:cNvPr id="3" name="Group 2">
            <a:extLst>
              <a:ext uri="{FF2B5EF4-FFF2-40B4-BE49-F238E27FC236}">
                <a16:creationId xmlns:a16="http://schemas.microsoft.com/office/drawing/2014/main" id="{E737BF4B-D3AA-3114-FAC9-E39CFDCD73F0}"/>
              </a:ext>
            </a:extLst>
          </p:cNvPr>
          <p:cNvGrpSpPr/>
          <p:nvPr/>
        </p:nvGrpSpPr>
        <p:grpSpPr>
          <a:xfrm>
            <a:off x="0" y="541"/>
            <a:ext cx="9144000" cy="630869"/>
            <a:chOff x="0" y="541"/>
            <a:chExt cx="9144000" cy="630869"/>
          </a:xfrm>
        </p:grpSpPr>
        <p:grpSp>
          <p:nvGrpSpPr>
            <p:cNvPr id="4" name="Google Shape;300;p30">
              <a:extLst>
                <a:ext uri="{FF2B5EF4-FFF2-40B4-BE49-F238E27FC236}">
                  <a16:creationId xmlns:a16="http://schemas.microsoft.com/office/drawing/2014/main" id="{1A85C1EE-4E8B-2ABB-E22C-E36D27BF6FE6}"/>
                </a:ext>
              </a:extLst>
            </p:cNvPr>
            <p:cNvGrpSpPr/>
            <p:nvPr/>
          </p:nvGrpSpPr>
          <p:grpSpPr>
            <a:xfrm>
              <a:off x="0" y="541"/>
              <a:ext cx="9144000" cy="518622"/>
              <a:chOff x="0" y="721"/>
              <a:chExt cx="12192000" cy="691496"/>
            </a:xfrm>
          </p:grpSpPr>
          <p:sp>
            <p:nvSpPr>
              <p:cNvPr id="10" name="Google Shape;301;p30">
                <a:extLst>
                  <a:ext uri="{FF2B5EF4-FFF2-40B4-BE49-F238E27FC236}">
                    <a16:creationId xmlns:a16="http://schemas.microsoft.com/office/drawing/2014/main" id="{438D65A8-FA22-C208-6E29-85899C4B8844}"/>
                  </a:ext>
                </a:extLst>
              </p:cNvPr>
              <p:cNvSpPr/>
              <p:nvPr/>
            </p:nvSpPr>
            <p:spPr>
              <a:xfrm>
                <a:off x="0" y="721"/>
                <a:ext cx="12192000" cy="691496"/>
              </a:xfrm>
              <a:prstGeom prst="rect">
                <a:avLst/>
              </a:prstGeom>
              <a:solidFill>
                <a:srgbClr val="01374D"/>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Calibri"/>
                  <a:ea typeface="Calibri"/>
                  <a:cs typeface="Calibri"/>
                  <a:sym typeface="Calibri"/>
                </a:endParaRPr>
              </a:p>
            </p:txBody>
          </p:sp>
          <p:sp>
            <p:nvSpPr>
              <p:cNvPr id="11" name="Google Shape;302;p30">
                <a:extLst>
                  <a:ext uri="{FF2B5EF4-FFF2-40B4-BE49-F238E27FC236}">
                    <a16:creationId xmlns:a16="http://schemas.microsoft.com/office/drawing/2014/main" id="{705230ED-6444-83BE-47C0-9F918B256F1B}"/>
                  </a:ext>
                </a:extLst>
              </p:cNvPr>
              <p:cNvSpPr/>
              <p:nvPr/>
            </p:nvSpPr>
            <p:spPr>
              <a:xfrm>
                <a:off x="1919255" y="70389"/>
                <a:ext cx="5610081" cy="363869"/>
              </a:xfrm>
              <a:prstGeom prst="roundRect">
                <a:avLst>
                  <a:gd name="adj" fmla="val 31201"/>
                </a:avLst>
              </a:prstGeom>
              <a:noFill/>
              <a:ln w="19050" cap="flat" cmpd="sng">
                <a:solidFill>
                  <a:srgbClr val="00B0F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Calibri"/>
                  <a:ea typeface="Calibri"/>
                  <a:cs typeface="Calibri"/>
                  <a:sym typeface="Calibri"/>
                </a:endParaRPr>
              </a:p>
            </p:txBody>
          </p:sp>
          <p:cxnSp>
            <p:nvCxnSpPr>
              <p:cNvPr id="12" name="Google Shape;303;p30">
                <a:extLst>
                  <a:ext uri="{FF2B5EF4-FFF2-40B4-BE49-F238E27FC236}">
                    <a16:creationId xmlns:a16="http://schemas.microsoft.com/office/drawing/2014/main" id="{9BD7D433-778F-458F-586D-673E9812328E}"/>
                  </a:ext>
                </a:extLst>
              </p:cNvPr>
              <p:cNvCxnSpPr/>
              <p:nvPr/>
            </p:nvCxnSpPr>
            <p:spPr>
              <a:xfrm>
                <a:off x="5428144" y="513658"/>
                <a:ext cx="1014984" cy="0"/>
              </a:xfrm>
              <a:prstGeom prst="straightConnector1">
                <a:avLst/>
              </a:prstGeom>
              <a:noFill/>
              <a:ln w="19050" cap="flat" cmpd="sng">
                <a:solidFill>
                  <a:schemeClr val="lt1"/>
                </a:solidFill>
                <a:prstDash val="solid"/>
                <a:miter lim="800000"/>
                <a:headEnd type="none" w="sm" len="sm"/>
                <a:tailEnd type="none" w="sm" len="sm"/>
              </a:ln>
            </p:spPr>
          </p:cxnSp>
          <p:cxnSp>
            <p:nvCxnSpPr>
              <p:cNvPr id="13" name="Google Shape;304;p30">
                <a:extLst>
                  <a:ext uri="{FF2B5EF4-FFF2-40B4-BE49-F238E27FC236}">
                    <a16:creationId xmlns:a16="http://schemas.microsoft.com/office/drawing/2014/main" id="{54DA524F-D9B9-8A3F-95EF-0ED48853F13D}"/>
                  </a:ext>
                </a:extLst>
              </p:cNvPr>
              <p:cNvCxnSpPr/>
              <p:nvPr/>
            </p:nvCxnSpPr>
            <p:spPr>
              <a:xfrm>
                <a:off x="5428144" y="621481"/>
                <a:ext cx="792000" cy="0"/>
              </a:xfrm>
              <a:prstGeom prst="straightConnector1">
                <a:avLst/>
              </a:prstGeom>
              <a:noFill/>
              <a:ln w="19050" cap="flat" cmpd="sng">
                <a:solidFill>
                  <a:schemeClr val="lt1"/>
                </a:solidFill>
                <a:prstDash val="solid"/>
                <a:miter lim="800000"/>
                <a:headEnd type="none" w="sm" len="sm"/>
                <a:tailEnd type="none" w="sm" len="sm"/>
              </a:ln>
            </p:spPr>
          </p:cxnSp>
        </p:grpSp>
        <p:sp>
          <p:nvSpPr>
            <p:cNvPr id="5" name="Google Shape;309;p30">
              <a:extLst>
                <a:ext uri="{FF2B5EF4-FFF2-40B4-BE49-F238E27FC236}">
                  <a16:creationId xmlns:a16="http://schemas.microsoft.com/office/drawing/2014/main" id="{FFA852BD-CCEE-DE89-A94C-EB0A3926CAC6}"/>
                </a:ext>
              </a:extLst>
            </p:cNvPr>
            <p:cNvSpPr txBox="1"/>
            <p:nvPr/>
          </p:nvSpPr>
          <p:spPr>
            <a:xfrm>
              <a:off x="1916267" y="50532"/>
              <a:ext cx="26556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Trebuchet MS"/>
                <a:ea typeface="Trebuchet MS"/>
                <a:cs typeface="Trebuchet MS"/>
                <a:sym typeface="Trebuchet MS"/>
              </a:endParaRPr>
            </a:p>
          </p:txBody>
        </p:sp>
        <p:sp>
          <p:nvSpPr>
            <p:cNvPr id="6" name="Flowchart: Connector 5">
              <a:extLst>
                <a:ext uri="{FF2B5EF4-FFF2-40B4-BE49-F238E27FC236}">
                  <a16:creationId xmlns:a16="http://schemas.microsoft.com/office/drawing/2014/main" id="{FB116D44-149F-462D-ABE2-D922EC43A9D9}"/>
                </a:ext>
              </a:extLst>
            </p:cNvPr>
            <p:cNvSpPr/>
            <p:nvPr/>
          </p:nvSpPr>
          <p:spPr>
            <a:xfrm>
              <a:off x="34105" y="126138"/>
              <a:ext cx="504000" cy="504000"/>
            </a:xfrm>
            <a:prstGeom prst="flowChartConnector">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oogle Shape;306;p30">
              <a:extLst>
                <a:ext uri="{FF2B5EF4-FFF2-40B4-BE49-F238E27FC236}">
                  <a16:creationId xmlns:a16="http://schemas.microsoft.com/office/drawing/2014/main" id="{CFD14C79-6CA1-7909-C7A7-870CA5990412}"/>
                </a:ext>
              </a:extLst>
            </p:cNvPr>
            <p:cNvPicPr preferRelativeResize="0"/>
            <p:nvPr/>
          </p:nvPicPr>
          <p:blipFill rotWithShape="1">
            <a:blip r:embed="rId4">
              <a:alphaModFix/>
            </a:blip>
            <a:srcRect/>
            <a:stretch/>
          </p:blipFill>
          <p:spPr>
            <a:xfrm>
              <a:off x="95525" y="196851"/>
              <a:ext cx="352948" cy="362573"/>
            </a:xfrm>
            <a:prstGeom prst="rect">
              <a:avLst/>
            </a:prstGeom>
            <a:noFill/>
            <a:ln>
              <a:noFill/>
            </a:ln>
          </p:spPr>
        </p:pic>
        <p:sp>
          <p:nvSpPr>
            <p:cNvPr id="8" name="Flowchart: Connector 7">
              <a:extLst>
                <a:ext uri="{FF2B5EF4-FFF2-40B4-BE49-F238E27FC236}">
                  <a16:creationId xmlns:a16="http://schemas.microsoft.com/office/drawing/2014/main" id="{B72056F1-4569-9CA5-2849-893B3CECD50B}"/>
                </a:ext>
              </a:extLst>
            </p:cNvPr>
            <p:cNvSpPr/>
            <p:nvPr/>
          </p:nvSpPr>
          <p:spPr>
            <a:xfrm>
              <a:off x="8575876" y="127410"/>
              <a:ext cx="504000" cy="504000"/>
            </a:xfrm>
            <a:prstGeom prst="flowChartConnector">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oogle Shape;308;p30" descr="A group of colorful birds&#10;&#10;Description automatically generated with low confidence">
              <a:extLst>
                <a:ext uri="{FF2B5EF4-FFF2-40B4-BE49-F238E27FC236}">
                  <a16:creationId xmlns:a16="http://schemas.microsoft.com/office/drawing/2014/main" id="{F61C94EF-AF11-F295-99AC-1743AAAEFEF3}"/>
                </a:ext>
              </a:extLst>
            </p:cNvPr>
            <p:cNvPicPr preferRelativeResize="0"/>
            <p:nvPr/>
          </p:nvPicPr>
          <p:blipFill rotWithShape="1">
            <a:blip r:embed="rId5">
              <a:alphaModFix/>
            </a:blip>
            <a:srcRect/>
            <a:stretch/>
          </p:blipFill>
          <p:spPr>
            <a:xfrm>
              <a:off x="8611312" y="162707"/>
              <a:ext cx="433128" cy="432180"/>
            </a:xfrm>
            <a:prstGeom prst="flowChartConnector">
              <a:avLst/>
            </a:prstGeom>
            <a:blipFill rotWithShape="1">
              <a:blip r:embed="rId6">
                <a:alphaModFix amt="29000"/>
              </a:blip>
              <a:stretch>
                <a:fillRect/>
              </a:stretch>
            </a:blipFill>
            <a:ln>
              <a:noFill/>
            </a:ln>
          </p:spPr>
        </p:pic>
      </p:grpSp>
      <p:sp>
        <p:nvSpPr>
          <p:cNvPr id="1453" name="Google Shape;1453;p50"/>
          <p:cNvSpPr txBox="1"/>
          <p:nvPr/>
        </p:nvSpPr>
        <p:spPr>
          <a:xfrm>
            <a:off x="1255929" y="53548"/>
            <a:ext cx="4207560" cy="253885"/>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 sz="1200" b="0" i="0" u="none" strike="noStrike" kern="0" cap="small" spc="0" normalizeH="0" baseline="0" noProof="0" dirty="0">
                <a:ln>
                  <a:noFill/>
                </a:ln>
                <a:solidFill>
                  <a:srgbClr val="FFFFFF"/>
                </a:solidFill>
                <a:effectLst/>
                <a:uLnTx/>
                <a:uFillTx/>
                <a:latin typeface="Trebuchet MS"/>
                <a:ea typeface="Trebuchet MS"/>
                <a:cs typeface="Trebuchet MS"/>
                <a:sym typeface="Trebuchet MS"/>
              </a:rPr>
              <a:t>Recurrent Expenditure    —    January – December, 2023</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sp>
        <p:nvSpPr>
          <p:cNvPr id="1460" name="Google Shape;1460;p51"/>
          <p:cNvSpPr txBox="1"/>
          <p:nvPr/>
        </p:nvSpPr>
        <p:spPr>
          <a:xfrm>
            <a:off x="3581015" y="2246632"/>
            <a:ext cx="4153050" cy="338625"/>
          </a:xfrm>
          <a:prstGeom prst="rect">
            <a:avLst/>
          </a:prstGeom>
          <a:noFill/>
          <a:ln w="38100" cap="flat" cmpd="sng">
            <a:solidFill>
              <a:srgbClr val="004E66"/>
            </a:solidFill>
            <a:prstDash val="solid"/>
            <a:miter lim="400000"/>
            <a:headEnd type="none" w="sm" len="sm"/>
            <a:tailEnd type="none" w="sm" len="sm"/>
          </a:ln>
          <a:effectLst>
            <a:outerShdw blurRad="12700" dist="12700" rotWithShape="0">
              <a:srgbClr val="000000">
                <a:alpha val="14509"/>
              </a:srgbClr>
            </a:outerShdw>
          </a:effectLst>
        </p:spPr>
        <p:txBody>
          <a:bodyPr spcFirstLastPara="1" wrap="square" lIns="45725" tIns="45725" rIns="45725" bIns="45725" anchor="ctr" anchorCtr="0">
            <a:spAutoFit/>
          </a:bodyPr>
          <a:lstStyle/>
          <a:p>
            <a:pPr marL="0" marR="0" lvl="0" indent="0" algn="ctr" rtl="0">
              <a:lnSpc>
                <a:spcPct val="100000"/>
              </a:lnSpc>
              <a:spcBef>
                <a:spcPts val="0"/>
              </a:spcBef>
              <a:spcAft>
                <a:spcPts val="0"/>
              </a:spcAft>
              <a:buClr>
                <a:srgbClr val="004E66"/>
              </a:buClr>
              <a:buSzPts val="1600"/>
              <a:buFont typeface="Trebuchet MS"/>
              <a:buNone/>
            </a:pPr>
            <a:r>
              <a:rPr lang="en" sz="1600" b="1" i="0" u="none" strike="noStrike" cap="small">
                <a:solidFill>
                  <a:srgbClr val="004E66"/>
                </a:solidFill>
                <a:latin typeface="Trebuchet MS"/>
                <a:ea typeface="Trebuchet MS"/>
                <a:cs typeface="Trebuchet MS"/>
                <a:sym typeface="Trebuchet MS"/>
              </a:rPr>
              <a:t> Budget Objectives Appraisal</a:t>
            </a:r>
            <a:endParaRPr sz="1100" b="0" i="0" u="none" strike="noStrike" cap="none">
              <a:solidFill>
                <a:srgbClr val="000000"/>
              </a:solidFill>
              <a:latin typeface="Arial"/>
              <a:ea typeface="Arial"/>
              <a:cs typeface="Arial"/>
              <a:sym typeface="Arial"/>
            </a:endParaRPr>
          </a:p>
        </p:txBody>
      </p:sp>
      <p:sp>
        <p:nvSpPr>
          <p:cNvPr id="1461" name="Google Shape;1461;p51"/>
          <p:cNvSpPr/>
          <p:nvPr/>
        </p:nvSpPr>
        <p:spPr>
          <a:xfrm>
            <a:off x="3588158" y="2634406"/>
            <a:ext cx="309871" cy="144270"/>
          </a:xfrm>
          <a:prstGeom prst="rect">
            <a:avLst/>
          </a:prstGeom>
          <a:solidFill>
            <a:srgbClr val="DCDCDC"/>
          </a:solidFill>
          <a:ln>
            <a:noFill/>
          </a:ln>
        </p:spPr>
        <p:txBody>
          <a:bodyPr spcFirstLastPara="1" wrap="square" lIns="14300" tIns="14300" rIns="14300" bIns="14300" anchor="ctr" anchorCtr="0">
            <a:noAutofit/>
          </a:bodyPr>
          <a:lstStyle/>
          <a:p>
            <a:pPr marL="0" marR="0" lvl="0" indent="0" algn="l" rtl="0">
              <a:lnSpc>
                <a:spcPct val="100000"/>
              </a:lnSpc>
              <a:spcBef>
                <a:spcPts val="0"/>
              </a:spcBef>
              <a:spcAft>
                <a:spcPts val="0"/>
              </a:spcAft>
              <a:buClr>
                <a:schemeClr val="dk1"/>
              </a:buClr>
              <a:buSzPts val="800"/>
              <a:buFont typeface="Calibri"/>
              <a:buNone/>
            </a:pPr>
            <a:endParaRPr sz="800" b="0" i="0" u="none" strike="noStrike" cap="none">
              <a:solidFill>
                <a:srgbClr val="252D30"/>
              </a:solidFill>
              <a:latin typeface="Helvetica Neue"/>
              <a:ea typeface="Helvetica Neue"/>
              <a:cs typeface="Helvetica Neue"/>
              <a:sym typeface="Helvetica Neue"/>
            </a:endParaRPr>
          </a:p>
        </p:txBody>
      </p:sp>
      <p:sp>
        <p:nvSpPr>
          <p:cNvPr id="1462" name="Google Shape;1462;p51"/>
          <p:cNvSpPr/>
          <p:nvPr/>
        </p:nvSpPr>
        <p:spPr>
          <a:xfrm>
            <a:off x="3911994" y="2634406"/>
            <a:ext cx="309871" cy="144270"/>
          </a:xfrm>
          <a:prstGeom prst="rect">
            <a:avLst/>
          </a:prstGeom>
          <a:solidFill>
            <a:srgbClr val="DBDBDB"/>
          </a:solidFill>
          <a:ln>
            <a:noFill/>
          </a:ln>
        </p:spPr>
        <p:txBody>
          <a:bodyPr spcFirstLastPara="1" wrap="square" lIns="14300" tIns="14300" rIns="14300" bIns="14300" anchor="ctr" anchorCtr="0">
            <a:noAutofit/>
          </a:bodyPr>
          <a:lstStyle/>
          <a:p>
            <a:pPr marL="0" marR="0" lvl="0" indent="0" algn="l" rtl="0">
              <a:lnSpc>
                <a:spcPct val="100000"/>
              </a:lnSpc>
              <a:spcBef>
                <a:spcPts val="0"/>
              </a:spcBef>
              <a:spcAft>
                <a:spcPts val="0"/>
              </a:spcAft>
              <a:buClr>
                <a:schemeClr val="dk1"/>
              </a:buClr>
              <a:buSzPts val="800"/>
              <a:buFont typeface="Calibri"/>
              <a:buNone/>
            </a:pPr>
            <a:endParaRPr sz="800" b="0" i="0" u="none" strike="noStrike" cap="none">
              <a:solidFill>
                <a:srgbClr val="252D30"/>
              </a:solidFill>
              <a:latin typeface="Helvetica Neue"/>
              <a:ea typeface="Helvetica Neue"/>
              <a:cs typeface="Helvetica Neue"/>
              <a:sym typeface="Helvetica Neue"/>
            </a:endParaRPr>
          </a:p>
        </p:txBody>
      </p:sp>
      <p:sp>
        <p:nvSpPr>
          <p:cNvPr id="1463" name="Google Shape;1463;p51"/>
          <p:cNvSpPr/>
          <p:nvPr/>
        </p:nvSpPr>
        <p:spPr>
          <a:xfrm>
            <a:off x="4235831" y="2634406"/>
            <a:ext cx="309871" cy="144270"/>
          </a:xfrm>
          <a:prstGeom prst="rect">
            <a:avLst/>
          </a:prstGeom>
          <a:solidFill>
            <a:srgbClr val="DCDCDC"/>
          </a:solidFill>
          <a:ln>
            <a:noFill/>
          </a:ln>
        </p:spPr>
        <p:txBody>
          <a:bodyPr spcFirstLastPara="1" wrap="square" lIns="14300" tIns="14300" rIns="14300" bIns="14300" anchor="ctr" anchorCtr="0">
            <a:noAutofit/>
          </a:bodyPr>
          <a:lstStyle/>
          <a:p>
            <a:pPr marL="0" marR="0" lvl="0" indent="0" algn="l" rtl="0">
              <a:lnSpc>
                <a:spcPct val="100000"/>
              </a:lnSpc>
              <a:spcBef>
                <a:spcPts val="0"/>
              </a:spcBef>
              <a:spcAft>
                <a:spcPts val="0"/>
              </a:spcAft>
              <a:buClr>
                <a:schemeClr val="dk1"/>
              </a:buClr>
              <a:buSzPts val="800"/>
              <a:buFont typeface="Calibri"/>
              <a:buNone/>
            </a:pPr>
            <a:endParaRPr sz="800" b="0" i="0" u="none" strike="noStrike" cap="none">
              <a:solidFill>
                <a:srgbClr val="252D30"/>
              </a:solidFill>
              <a:latin typeface="Helvetica Neue"/>
              <a:ea typeface="Helvetica Neue"/>
              <a:cs typeface="Helvetica Neue"/>
              <a:sym typeface="Helvetica Neue"/>
            </a:endParaRPr>
          </a:p>
        </p:txBody>
      </p:sp>
      <p:sp>
        <p:nvSpPr>
          <p:cNvPr id="1464" name="Google Shape;1464;p51"/>
          <p:cNvSpPr/>
          <p:nvPr/>
        </p:nvSpPr>
        <p:spPr>
          <a:xfrm>
            <a:off x="4559666" y="2634406"/>
            <a:ext cx="309871" cy="144270"/>
          </a:xfrm>
          <a:prstGeom prst="rect">
            <a:avLst/>
          </a:prstGeom>
          <a:solidFill>
            <a:srgbClr val="DCDCDC"/>
          </a:solidFill>
          <a:ln>
            <a:noFill/>
          </a:ln>
        </p:spPr>
        <p:txBody>
          <a:bodyPr spcFirstLastPara="1" wrap="square" lIns="14300" tIns="14300" rIns="14300" bIns="14300" anchor="ctr" anchorCtr="0">
            <a:noAutofit/>
          </a:bodyPr>
          <a:lstStyle/>
          <a:p>
            <a:pPr marL="0" marR="0" lvl="0" indent="0" algn="l" rtl="0">
              <a:lnSpc>
                <a:spcPct val="100000"/>
              </a:lnSpc>
              <a:spcBef>
                <a:spcPts val="0"/>
              </a:spcBef>
              <a:spcAft>
                <a:spcPts val="0"/>
              </a:spcAft>
              <a:buClr>
                <a:schemeClr val="dk1"/>
              </a:buClr>
              <a:buSzPts val="800"/>
              <a:buFont typeface="Calibri"/>
              <a:buNone/>
            </a:pPr>
            <a:endParaRPr sz="800" b="0" i="0" u="none" strike="noStrike" cap="none">
              <a:solidFill>
                <a:srgbClr val="252D30"/>
              </a:solidFill>
              <a:latin typeface="Helvetica Neue"/>
              <a:ea typeface="Helvetica Neue"/>
              <a:cs typeface="Helvetica Neue"/>
              <a:sym typeface="Helvetica Neue"/>
            </a:endParaRPr>
          </a:p>
        </p:txBody>
      </p:sp>
      <p:sp>
        <p:nvSpPr>
          <p:cNvPr id="1465" name="Google Shape;1465;p51"/>
          <p:cNvSpPr/>
          <p:nvPr/>
        </p:nvSpPr>
        <p:spPr>
          <a:xfrm>
            <a:off x="4883503" y="2634406"/>
            <a:ext cx="309871" cy="144270"/>
          </a:xfrm>
          <a:prstGeom prst="rect">
            <a:avLst/>
          </a:prstGeom>
          <a:solidFill>
            <a:srgbClr val="DCDCDC"/>
          </a:solidFill>
          <a:ln>
            <a:noFill/>
          </a:ln>
        </p:spPr>
        <p:txBody>
          <a:bodyPr spcFirstLastPara="1" wrap="square" lIns="14300" tIns="14300" rIns="14300" bIns="14300" anchor="ctr" anchorCtr="0">
            <a:noAutofit/>
          </a:bodyPr>
          <a:lstStyle/>
          <a:p>
            <a:pPr marL="0" marR="0" lvl="0" indent="0" algn="l" rtl="0">
              <a:lnSpc>
                <a:spcPct val="100000"/>
              </a:lnSpc>
              <a:spcBef>
                <a:spcPts val="0"/>
              </a:spcBef>
              <a:spcAft>
                <a:spcPts val="0"/>
              </a:spcAft>
              <a:buClr>
                <a:schemeClr val="dk1"/>
              </a:buClr>
              <a:buSzPts val="800"/>
              <a:buFont typeface="Calibri"/>
              <a:buNone/>
            </a:pPr>
            <a:endParaRPr sz="800" b="0" i="0" u="none" strike="noStrike" cap="none">
              <a:solidFill>
                <a:srgbClr val="252D30"/>
              </a:solidFill>
              <a:latin typeface="Helvetica Neue"/>
              <a:ea typeface="Helvetica Neue"/>
              <a:cs typeface="Helvetica Neue"/>
              <a:sym typeface="Helvetica Neue"/>
            </a:endParaRPr>
          </a:p>
        </p:txBody>
      </p:sp>
      <p:sp>
        <p:nvSpPr>
          <p:cNvPr id="1466" name="Google Shape;1466;p51"/>
          <p:cNvSpPr/>
          <p:nvPr/>
        </p:nvSpPr>
        <p:spPr>
          <a:xfrm>
            <a:off x="5207339" y="2634406"/>
            <a:ext cx="309871" cy="144270"/>
          </a:xfrm>
          <a:prstGeom prst="rect">
            <a:avLst/>
          </a:prstGeom>
          <a:solidFill>
            <a:srgbClr val="DCDCDC"/>
          </a:solidFill>
          <a:ln>
            <a:noFill/>
          </a:ln>
        </p:spPr>
        <p:txBody>
          <a:bodyPr spcFirstLastPara="1" wrap="square" lIns="14300" tIns="14300" rIns="14300" bIns="14300" anchor="ctr" anchorCtr="0">
            <a:noAutofit/>
          </a:bodyPr>
          <a:lstStyle/>
          <a:p>
            <a:pPr marL="0" marR="0" lvl="0" indent="0" algn="l" rtl="0">
              <a:lnSpc>
                <a:spcPct val="100000"/>
              </a:lnSpc>
              <a:spcBef>
                <a:spcPts val="0"/>
              </a:spcBef>
              <a:spcAft>
                <a:spcPts val="0"/>
              </a:spcAft>
              <a:buClr>
                <a:schemeClr val="dk1"/>
              </a:buClr>
              <a:buSzPts val="800"/>
              <a:buFont typeface="Calibri"/>
              <a:buNone/>
            </a:pPr>
            <a:endParaRPr sz="800" b="0" i="0" u="none" strike="noStrike" cap="none">
              <a:solidFill>
                <a:srgbClr val="252D30"/>
              </a:solidFill>
              <a:latin typeface="Helvetica Neue"/>
              <a:ea typeface="Helvetica Neue"/>
              <a:cs typeface="Helvetica Neue"/>
              <a:sym typeface="Helvetica Neue"/>
            </a:endParaRPr>
          </a:p>
        </p:txBody>
      </p:sp>
      <p:sp>
        <p:nvSpPr>
          <p:cNvPr id="1467" name="Google Shape;1467;p51"/>
          <p:cNvSpPr/>
          <p:nvPr/>
        </p:nvSpPr>
        <p:spPr>
          <a:xfrm>
            <a:off x="5531175" y="2634406"/>
            <a:ext cx="309871" cy="144270"/>
          </a:xfrm>
          <a:prstGeom prst="rect">
            <a:avLst/>
          </a:prstGeom>
          <a:solidFill>
            <a:srgbClr val="DCDCDC"/>
          </a:solidFill>
          <a:ln>
            <a:noFill/>
          </a:ln>
        </p:spPr>
        <p:txBody>
          <a:bodyPr spcFirstLastPara="1" wrap="square" lIns="14300" tIns="14300" rIns="14300" bIns="14300" anchor="ctr" anchorCtr="0">
            <a:noAutofit/>
          </a:bodyPr>
          <a:lstStyle/>
          <a:p>
            <a:pPr marL="0" marR="0" lvl="0" indent="0" algn="l" rtl="0">
              <a:lnSpc>
                <a:spcPct val="100000"/>
              </a:lnSpc>
              <a:spcBef>
                <a:spcPts val="0"/>
              </a:spcBef>
              <a:spcAft>
                <a:spcPts val="0"/>
              </a:spcAft>
              <a:buClr>
                <a:schemeClr val="dk1"/>
              </a:buClr>
              <a:buSzPts val="800"/>
              <a:buFont typeface="Calibri"/>
              <a:buNone/>
            </a:pPr>
            <a:endParaRPr sz="800" b="0" i="0" u="none" strike="noStrike" cap="none">
              <a:solidFill>
                <a:srgbClr val="252D30"/>
              </a:solidFill>
              <a:latin typeface="Helvetica Neue"/>
              <a:ea typeface="Helvetica Neue"/>
              <a:cs typeface="Helvetica Neue"/>
              <a:sym typeface="Helvetica Neue"/>
            </a:endParaRPr>
          </a:p>
        </p:txBody>
      </p:sp>
      <p:sp>
        <p:nvSpPr>
          <p:cNvPr id="1468" name="Google Shape;1468;p51"/>
          <p:cNvSpPr/>
          <p:nvPr/>
        </p:nvSpPr>
        <p:spPr>
          <a:xfrm>
            <a:off x="5855011" y="2634406"/>
            <a:ext cx="309871" cy="144270"/>
          </a:xfrm>
          <a:prstGeom prst="rect">
            <a:avLst/>
          </a:prstGeom>
          <a:solidFill>
            <a:srgbClr val="004E66"/>
          </a:solidFill>
          <a:ln>
            <a:noFill/>
          </a:ln>
        </p:spPr>
        <p:txBody>
          <a:bodyPr spcFirstLastPara="1" wrap="square" lIns="14300" tIns="14300" rIns="14300" bIns="14300" anchor="ctr" anchorCtr="0">
            <a:noAutofit/>
          </a:bodyPr>
          <a:lstStyle/>
          <a:p>
            <a:pPr marL="0" marR="0" lvl="0" indent="0" algn="l" rtl="0">
              <a:lnSpc>
                <a:spcPct val="100000"/>
              </a:lnSpc>
              <a:spcBef>
                <a:spcPts val="0"/>
              </a:spcBef>
              <a:spcAft>
                <a:spcPts val="0"/>
              </a:spcAft>
              <a:buClr>
                <a:schemeClr val="dk1"/>
              </a:buClr>
              <a:buSzPts val="800"/>
              <a:buFont typeface="Calibri"/>
              <a:buNone/>
            </a:pPr>
            <a:endParaRPr sz="800" b="0" i="0" u="none" strike="noStrike" cap="none">
              <a:solidFill>
                <a:srgbClr val="252D30"/>
              </a:solidFill>
              <a:latin typeface="Helvetica Neue"/>
              <a:ea typeface="Helvetica Neue"/>
              <a:cs typeface="Helvetica Neue"/>
              <a:sym typeface="Helvetica Neue"/>
            </a:endParaRPr>
          </a:p>
        </p:txBody>
      </p:sp>
      <p:sp>
        <p:nvSpPr>
          <p:cNvPr id="1469" name="Google Shape;1469;p51"/>
          <p:cNvSpPr/>
          <p:nvPr/>
        </p:nvSpPr>
        <p:spPr>
          <a:xfrm>
            <a:off x="6178847" y="2634406"/>
            <a:ext cx="309871" cy="144270"/>
          </a:xfrm>
          <a:prstGeom prst="rect">
            <a:avLst/>
          </a:prstGeom>
          <a:solidFill>
            <a:srgbClr val="DBDBDB"/>
          </a:solidFill>
          <a:ln>
            <a:noFill/>
          </a:ln>
        </p:spPr>
        <p:txBody>
          <a:bodyPr spcFirstLastPara="1" wrap="square" lIns="14300" tIns="14300" rIns="14300" bIns="14300" anchor="ctr" anchorCtr="0">
            <a:noAutofit/>
          </a:bodyPr>
          <a:lstStyle/>
          <a:p>
            <a:pPr marL="0" marR="0" lvl="0" indent="0" algn="l" rtl="0">
              <a:lnSpc>
                <a:spcPct val="100000"/>
              </a:lnSpc>
              <a:spcBef>
                <a:spcPts val="0"/>
              </a:spcBef>
              <a:spcAft>
                <a:spcPts val="0"/>
              </a:spcAft>
              <a:buClr>
                <a:schemeClr val="dk1"/>
              </a:buClr>
              <a:buSzPts val="800"/>
              <a:buFont typeface="Calibri"/>
              <a:buNone/>
            </a:pPr>
            <a:endParaRPr sz="800" b="0" i="0" u="none" strike="noStrike" cap="none">
              <a:solidFill>
                <a:srgbClr val="252D30"/>
              </a:solidFill>
              <a:latin typeface="Helvetica Neue"/>
              <a:ea typeface="Helvetica Neue"/>
              <a:cs typeface="Helvetica Neue"/>
              <a:sym typeface="Helvetica Neue"/>
            </a:endParaRPr>
          </a:p>
        </p:txBody>
      </p:sp>
      <p:sp>
        <p:nvSpPr>
          <p:cNvPr id="1470" name="Google Shape;1470;p51"/>
          <p:cNvSpPr/>
          <p:nvPr/>
        </p:nvSpPr>
        <p:spPr>
          <a:xfrm>
            <a:off x="6502683" y="2634406"/>
            <a:ext cx="309871" cy="144270"/>
          </a:xfrm>
          <a:prstGeom prst="rect">
            <a:avLst/>
          </a:prstGeom>
          <a:solidFill>
            <a:srgbClr val="DBDBDB"/>
          </a:solidFill>
          <a:ln>
            <a:noFill/>
          </a:ln>
        </p:spPr>
        <p:txBody>
          <a:bodyPr spcFirstLastPara="1" wrap="square" lIns="14300" tIns="14300" rIns="14300" bIns="14300" anchor="ctr" anchorCtr="0">
            <a:noAutofit/>
          </a:bodyPr>
          <a:lstStyle/>
          <a:p>
            <a:pPr marL="0" marR="0" lvl="0" indent="0" algn="l" rtl="0">
              <a:lnSpc>
                <a:spcPct val="100000"/>
              </a:lnSpc>
              <a:spcBef>
                <a:spcPts val="0"/>
              </a:spcBef>
              <a:spcAft>
                <a:spcPts val="0"/>
              </a:spcAft>
              <a:buClr>
                <a:schemeClr val="dk1"/>
              </a:buClr>
              <a:buSzPts val="800"/>
              <a:buFont typeface="Calibri"/>
              <a:buNone/>
            </a:pPr>
            <a:endParaRPr sz="800" b="0" i="0" u="none" strike="noStrike" cap="none">
              <a:solidFill>
                <a:srgbClr val="252D30"/>
              </a:solidFill>
              <a:latin typeface="Helvetica Neue"/>
              <a:ea typeface="Helvetica Neue"/>
              <a:cs typeface="Helvetica Neue"/>
              <a:sym typeface="Helvetica Neue"/>
            </a:endParaRPr>
          </a:p>
        </p:txBody>
      </p:sp>
      <p:sp>
        <p:nvSpPr>
          <p:cNvPr id="1471" name="Google Shape;1471;p51"/>
          <p:cNvSpPr/>
          <p:nvPr/>
        </p:nvSpPr>
        <p:spPr>
          <a:xfrm>
            <a:off x="6826520" y="2634406"/>
            <a:ext cx="309871" cy="144270"/>
          </a:xfrm>
          <a:prstGeom prst="rect">
            <a:avLst/>
          </a:prstGeom>
          <a:solidFill>
            <a:srgbClr val="DBDBDB"/>
          </a:solidFill>
          <a:ln>
            <a:noFill/>
          </a:ln>
        </p:spPr>
        <p:txBody>
          <a:bodyPr spcFirstLastPara="1" wrap="square" lIns="14300" tIns="14300" rIns="14300" bIns="14300" anchor="ctr" anchorCtr="0">
            <a:noAutofit/>
          </a:bodyPr>
          <a:lstStyle/>
          <a:p>
            <a:pPr marL="0" marR="0" lvl="0" indent="0" algn="l" rtl="0">
              <a:lnSpc>
                <a:spcPct val="100000"/>
              </a:lnSpc>
              <a:spcBef>
                <a:spcPts val="0"/>
              </a:spcBef>
              <a:spcAft>
                <a:spcPts val="0"/>
              </a:spcAft>
              <a:buClr>
                <a:schemeClr val="dk1"/>
              </a:buClr>
              <a:buSzPts val="800"/>
              <a:buFont typeface="Calibri"/>
              <a:buNone/>
            </a:pPr>
            <a:endParaRPr sz="800" b="0" i="0" u="none" strike="noStrike" cap="none">
              <a:solidFill>
                <a:srgbClr val="252D30"/>
              </a:solidFill>
              <a:latin typeface="Helvetica Neue"/>
              <a:ea typeface="Helvetica Neue"/>
              <a:cs typeface="Helvetica Neue"/>
              <a:sym typeface="Helvetica Neue"/>
            </a:endParaRPr>
          </a:p>
        </p:txBody>
      </p:sp>
      <p:sp>
        <p:nvSpPr>
          <p:cNvPr id="1472" name="Google Shape;1472;p51"/>
          <p:cNvSpPr/>
          <p:nvPr/>
        </p:nvSpPr>
        <p:spPr>
          <a:xfrm>
            <a:off x="7150355" y="2634406"/>
            <a:ext cx="309871" cy="144270"/>
          </a:xfrm>
          <a:prstGeom prst="rect">
            <a:avLst/>
          </a:prstGeom>
          <a:solidFill>
            <a:srgbClr val="DBDBDB"/>
          </a:solidFill>
          <a:ln>
            <a:noFill/>
          </a:ln>
        </p:spPr>
        <p:txBody>
          <a:bodyPr spcFirstLastPara="1" wrap="square" lIns="14300" tIns="14300" rIns="14300" bIns="14300" anchor="ctr" anchorCtr="0">
            <a:noAutofit/>
          </a:bodyPr>
          <a:lstStyle/>
          <a:p>
            <a:pPr marL="0" marR="0" lvl="0" indent="0" algn="l" rtl="0">
              <a:lnSpc>
                <a:spcPct val="100000"/>
              </a:lnSpc>
              <a:spcBef>
                <a:spcPts val="0"/>
              </a:spcBef>
              <a:spcAft>
                <a:spcPts val="0"/>
              </a:spcAft>
              <a:buClr>
                <a:schemeClr val="dk1"/>
              </a:buClr>
              <a:buSzPts val="800"/>
              <a:buFont typeface="Calibri"/>
              <a:buNone/>
            </a:pPr>
            <a:endParaRPr sz="800" b="0" i="0" u="none" strike="noStrike" cap="none">
              <a:solidFill>
                <a:srgbClr val="252D30"/>
              </a:solidFill>
              <a:latin typeface="Helvetica Neue"/>
              <a:ea typeface="Helvetica Neue"/>
              <a:cs typeface="Helvetica Neue"/>
              <a:sym typeface="Helvetica Neue"/>
            </a:endParaRPr>
          </a:p>
        </p:txBody>
      </p:sp>
      <p:sp>
        <p:nvSpPr>
          <p:cNvPr id="1473" name="Google Shape;1473;p51"/>
          <p:cNvSpPr/>
          <p:nvPr/>
        </p:nvSpPr>
        <p:spPr>
          <a:xfrm>
            <a:off x="7474190" y="2634406"/>
            <a:ext cx="309871" cy="144270"/>
          </a:xfrm>
          <a:prstGeom prst="rect">
            <a:avLst/>
          </a:prstGeom>
          <a:solidFill>
            <a:srgbClr val="DBDBDB"/>
          </a:solidFill>
          <a:ln>
            <a:noFill/>
          </a:ln>
        </p:spPr>
        <p:txBody>
          <a:bodyPr spcFirstLastPara="1" wrap="square" lIns="14300" tIns="14300" rIns="14300" bIns="14300" anchor="ctr" anchorCtr="0">
            <a:noAutofit/>
          </a:bodyPr>
          <a:lstStyle/>
          <a:p>
            <a:pPr marL="0" marR="0" lvl="0" indent="0" algn="l" rtl="0">
              <a:lnSpc>
                <a:spcPct val="100000"/>
              </a:lnSpc>
              <a:spcBef>
                <a:spcPts val="0"/>
              </a:spcBef>
              <a:spcAft>
                <a:spcPts val="0"/>
              </a:spcAft>
              <a:buClr>
                <a:schemeClr val="dk1"/>
              </a:buClr>
              <a:buSzPts val="800"/>
              <a:buFont typeface="Calibri"/>
              <a:buNone/>
            </a:pPr>
            <a:endParaRPr sz="800" b="0" i="0" u="none" strike="noStrike" cap="none">
              <a:solidFill>
                <a:srgbClr val="252D30"/>
              </a:solidFill>
              <a:latin typeface="Helvetica Neue"/>
              <a:ea typeface="Helvetica Neue"/>
              <a:cs typeface="Helvetica Neue"/>
              <a:sym typeface="Helvetica Neue"/>
            </a:endParaRPr>
          </a:p>
        </p:txBody>
      </p:sp>
      <p:sp>
        <p:nvSpPr>
          <p:cNvPr id="2" name="Google Shape;403;p32">
            <a:extLst>
              <a:ext uri="{FF2B5EF4-FFF2-40B4-BE49-F238E27FC236}">
                <a16:creationId xmlns:a16="http://schemas.microsoft.com/office/drawing/2014/main" id="{22F13F92-7BB4-9460-30F9-4F031B40190C}"/>
              </a:ext>
            </a:extLst>
          </p:cNvPr>
          <p:cNvSpPr txBox="1"/>
          <p:nvPr/>
        </p:nvSpPr>
        <p:spPr>
          <a:xfrm>
            <a:off x="538971" y="2245662"/>
            <a:ext cx="2963971" cy="338700"/>
          </a:xfrm>
          <a:prstGeom prst="rect">
            <a:avLst/>
          </a:prstGeom>
          <a:solidFill>
            <a:srgbClr val="004E66"/>
          </a:solidFill>
          <a:ln w="38100" cap="flat" cmpd="sng">
            <a:solidFill>
              <a:srgbClr val="88C9F9"/>
            </a:solidFill>
            <a:prstDash val="solid"/>
            <a:miter lim="400000"/>
            <a:headEnd type="none" w="sm" len="sm"/>
            <a:tailEnd type="none" w="sm" len="sm"/>
          </a:ln>
          <a:effectLst>
            <a:outerShdw blurRad="12700" dist="12700" rotWithShape="0">
              <a:srgbClr val="000000">
                <a:alpha val="27058"/>
              </a:srgbClr>
            </a:outerShdw>
          </a:effectLst>
        </p:spPr>
        <p:txBody>
          <a:bodyPr spcFirstLastPara="1" wrap="square" lIns="45725" tIns="45725" rIns="45725" bIns="45725" anchor="ctr" anchorCtr="0">
            <a:spAutoFit/>
          </a:bodyPr>
          <a:lstStyle/>
          <a:p>
            <a:pPr marL="0" marR="0" lvl="0" indent="0" algn="ctr" rtl="0">
              <a:lnSpc>
                <a:spcPct val="100000"/>
              </a:lnSpc>
              <a:spcBef>
                <a:spcPts val="0"/>
              </a:spcBef>
              <a:spcAft>
                <a:spcPts val="0"/>
              </a:spcAft>
              <a:buClr>
                <a:schemeClr val="dk1"/>
              </a:buClr>
              <a:buSzPts val="1600"/>
              <a:buFont typeface="Calibri"/>
              <a:buNone/>
            </a:pPr>
            <a:endParaRPr sz="1600" b="1" i="0" u="none" strike="noStrike" cap="small">
              <a:solidFill>
                <a:srgbClr val="1A77B9"/>
              </a:solidFill>
              <a:latin typeface="Trebuchet MS"/>
              <a:ea typeface="Trebuchet MS"/>
              <a:cs typeface="Trebuchet MS"/>
              <a:sym typeface="Trebuchet MS"/>
            </a:endParaRPr>
          </a:p>
        </p:txBody>
      </p:sp>
      <p:sp>
        <p:nvSpPr>
          <p:cNvPr id="3" name="Google Shape;404;p32">
            <a:extLst>
              <a:ext uri="{FF2B5EF4-FFF2-40B4-BE49-F238E27FC236}">
                <a16:creationId xmlns:a16="http://schemas.microsoft.com/office/drawing/2014/main" id="{3A2CA1A9-307B-A865-755A-72A4D7606464}"/>
              </a:ext>
            </a:extLst>
          </p:cNvPr>
          <p:cNvSpPr txBox="1"/>
          <p:nvPr/>
        </p:nvSpPr>
        <p:spPr>
          <a:xfrm>
            <a:off x="538971" y="2213487"/>
            <a:ext cx="3023126" cy="369332"/>
          </a:xfrm>
          <a:prstGeom prst="rect">
            <a:avLst/>
          </a:prstGeom>
          <a:solidFill>
            <a:srgbClr val="01374D"/>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small" dirty="0">
                <a:solidFill>
                  <a:srgbClr val="FFFFFF"/>
                </a:solidFill>
                <a:latin typeface="Trebuchet MS"/>
                <a:ea typeface="Trebuchet MS"/>
                <a:cs typeface="Trebuchet MS"/>
                <a:sym typeface="Trebuchet MS"/>
              </a:rPr>
              <a:t>Q4 / full Year 2023</a:t>
            </a:r>
            <a:endParaRPr sz="2400" b="1" i="0" u="none" strike="noStrike" cap="small" dirty="0">
              <a:solidFill>
                <a:srgbClr val="FFFFFF"/>
              </a:solidFill>
              <a:latin typeface="Trebuchet MS"/>
              <a:ea typeface="Trebuchet MS"/>
              <a:cs typeface="Trebuchet MS"/>
              <a:sym typeface="Trebuchet M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F2ADC43-D541-5129-CA23-7DF09F58228B}"/>
              </a:ext>
            </a:extLst>
          </p:cNvPr>
          <p:cNvGrpSpPr/>
          <p:nvPr/>
        </p:nvGrpSpPr>
        <p:grpSpPr>
          <a:xfrm>
            <a:off x="0" y="0"/>
            <a:ext cx="9144000" cy="5143500"/>
            <a:chOff x="0" y="0"/>
            <a:chExt cx="12192000" cy="6858000"/>
          </a:xfrm>
        </p:grpSpPr>
        <p:sp>
          <p:nvSpPr>
            <p:cNvPr id="4" name="Rectangle 3">
              <a:extLst>
                <a:ext uri="{FF2B5EF4-FFF2-40B4-BE49-F238E27FC236}">
                  <a16:creationId xmlns:a16="http://schemas.microsoft.com/office/drawing/2014/main" id="{B49FE966-523C-25C2-1B95-C30E0E1D98CC}"/>
                </a:ext>
              </a:extLst>
            </p:cNvPr>
            <p:cNvSpPr/>
            <p:nvPr/>
          </p:nvSpPr>
          <p:spPr>
            <a:xfrm>
              <a:off x="0" y="0"/>
              <a:ext cx="2178562" cy="6858000"/>
            </a:xfrm>
            <a:prstGeom prst="rect">
              <a:avLst/>
            </a:prstGeom>
            <a:blipFill>
              <a:blip r:embed="rId2">
                <a:alphaModFix amt="7000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6" name="Rectangle 5">
              <a:extLst>
                <a:ext uri="{FF2B5EF4-FFF2-40B4-BE49-F238E27FC236}">
                  <a16:creationId xmlns:a16="http://schemas.microsoft.com/office/drawing/2014/main" id="{40569AA2-F968-79F7-D2D0-503830427F2C}"/>
                </a:ext>
              </a:extLst>
            </p:cNvPr>
            <p:cNvSpPr/>
            <p:nvPr/>
          </p:nvSpPr>
          <p:spPr>
            <a:xfrm>
              <a:off x="7383960" y="0"/>
              <a:ext cx="2298520" cy="6858000"/>
            </a:xfrm>
            <a:prstGeom prst="rect">
              <a:avLst/>
            </a:prstGeom>
            <a:blipFill>
              <a:blip r:embed="rId3">
                <a:alphaModFix amt="7000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grpSp>
          <p:nvGrpSpPr>
            <p:cNvPr id="8" name="Group 7">
              <a:extLst>
                <a:ext uri="{FF2B5EF4-FFF2-40B4-BE49-F238E27FC236}">
                  <a16:creationId xmlns:a16="http://schemas.microsoft.com/office/drawing/2014/main" id="{1688F7A9-F952-3FCA-71E8-19ADE38007CB}"/>
                </a:ext>
              </a:extLst>
            </p:cNvPr>
            <p:cNvGrpSpPr/>
            <p:nvPr/>
          </p:nvGrpSpPr>
          <p:grpSpPr>
            <a:xfrm>
              <a:off x="3400499" y="0"/>
              <a:ext cx="6281980" cy="6858000"/>
              <a:chOff x="4054602" y="102634"/>
              <a:chExt cx="6747590" cy="6858000"/>
            </a:xfrm>
          </p:grpSpPr>
          <p:sp>
            <p:nvSpPr>
              <p:cNvPr id="9" name="Rectangle 8">
                <a:extLst>
                  <a:ext uri="{FF2B5EF4-FFF2-40B4-BE49-F238E27FC236}">
                    <a16:creationId xmlns:a16="http://schemas.microsoft.com/office/drawing/2014/main" id="{BB4CC31C-7CB1-9E12-89C3-608201EBE269}"/>
                  </a:ext>
                </a:extLst>
              </p:cNvPr>
              <p:cNvSpPr/>
              <p:nvPr/>
            </p:nvSpPr>
            <p:spPr>
              <a:xfrm>
                <a:off x="4054602" y="102634"/>
                <a:ext cx="2928026" cy="6858000"/>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pic>
            <p:nvPicPr>
              <p:cNvPr id="10" name="Graphic 11">
                <a:extLst>
                  <a:ext uri="{FF2B5EF4-FFF2-40B4-BE49-F238E27FC236}">
                    <a16:creationId xmlns:a16="http://schemas.microsoft.com/office/drawing/2014/main" id="{303C52D1-7547-6EE6-D157-F92522441DB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333312" y="4491754"/>
                <a:ext cx="2468880" cy="2468880"/>
              </a:xfrm>
              <a:prstGeom prst="rect">
                <a:avLst/>
              </a:prstGeom>
              <a:effectLst/>
            </p:spPr>
          </p:pic>
        </p:grpSp>
        <p:sp>
          <p:nvSpPr>
            <p:cNvPr id="11" name="Rectangle 10">
              <a:extLst>
                <a:ext uri="{FF2B5EF4-FFF2-40B4-BE49-F238E27FC236}">
                  <a16:creationId xmlns:a16="http://schemas.microsoft.com/office/drawing/2014/main" id="{4BCA1BD3-30DE-D894-06BF-7C3442FCE9AD}"/>
                </a:ext>
              </a:extLst>
            </p:cNvPr>
            <p:cNvSpPr/>
            <p:nvPr/>
          </p:nvSpPr>
          <p:spPr>
            <a:xfrm>
              <a:off x="2161377" y="0"/>
              <a:ext cx="2642689" cy="6858000"/>
            </a:xfrm>
            <a:prstGeom prst="rect">
              <a:avLst/>
            </a:prstGeom>
            <a:blipFill dpi="0" rotWithShape="1">
              <a:blip r:embed="rId6">
                <a:alphaModFix amt="8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12" name="Rectangle 11">
              <a:extLst>
                <a:ext uri="{FF2B5EF4-FFF2-40B4-BE49-F238E27FC236}">
                  <a16:creationId xmlns:a16="http://schemas.microsoft.com/office/drawing/2014/main" id="{8F100814-606C-8C80-D9F0-B7ABD96BD1A4}"/>
                </a:ext>
              </a:extLst>
            </p:cNvPr>
            <p:cNvSpPr/>
            <p:nvPr/>
          </p:nvSpPr>
          <p:spPr>
            <a:xfrm>
              <a:off x="9682480" y="0"/>
              <a:ext cx="2509520" cy="6858000"/>
            </a:xfrm>
            <a:prstGeom prst="rect">
              <a:avLst/>
            </a:prstGeom>
            <a:blipFill dpi="0" rotWithShape="1">
              <a:blip r:embed="rId7">
                <a:alphaModFix amt="7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5" name="Rectangle 4">
              <a:extLst>
                <a:ext uri="{FF2B5EF4-FFF2-40B4-BE49-F238E27FC236}">
                  <a16:creationId xmlns:a16="http://schemas.microsoft.com/office/drawing/2014/main" id="{B33ACE1B-84F5-CE29-A9F0-05F613661412}"/>
                </a:ext>
              </a:extLst>
            </p:cNvPr>
            <p:cNvSpPr/>
            <p:nvPr/>
          </p:nvSpPr>
          <p:spPr>
            <a:xfrm>
              <a:off x="5356489" y="0"/>
              <a:ext cx="2178562" cy="6858000"/>
            </a:xfrm>
            <a:prstGeom prst="rect">
              <a:avLst/>
            </a:prstGeom>
            <a:blipFill>
              <a:blip r:embed="rId8">
                <a:alphaModFix amt="7000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grpSp>
      <p:sp>
        <p:nvSpPr>
          <p:cNvPr id="2" name="Title 1">
            <a:extLst>
              <a:ext uri="{FF2B5EF4-FFF2-40B4-BE49-F238E27FC236}">
                <a16:creationId xmlns:a16="http://schemas.microsoft.com/office/drawing/2014/main" id="{A958FA88-4CC1-25A9-2FE2-1A8F35D28128}"/>
              </a:ext>
            </a:extLst>
          </p:cNvPr>
          <p:cNvSpPr>
            <a:spLocks noGrp="1"/>
          </p:cNvSpPr>
          <p:nvPr>
            <p:ph type="ctrTitle"/>
          </p:nvPr>
        </p:nvSpPr>
        <p:spPr>
          <a:xfrm>
            <a:off x="816961" y="2179320"/>
            <a:ext cx="6940199" cy="594360"/>
          </a:xfrm>
          <a:prstGeom prst="rect">
            <a:avLst/>
          </a:prstGeom>
          <a:solidFill>
            <a:srgbClr val="FFFFFF">
              <a:alpha val="60000"/>
            </a:srgbClr>
          </a:solidFill>
          <a:ln w="38100">
            <a:solidFill>
              <a:schemeClr val="bg1"/>
            </a:solidFill>
          </a:ln>
          <a:effectLst>
            <a:outerShdw blurRad="107950" dist="12700" dir="5400000" algn="ctr">
              <a:srgbClr val="000000"/>
            </a:outerShdw>
          </a:effectLst>
        </p:spPr>
        <p:txBody>
          <a:bodyPr anchor="t">
            <a:normAutofit fontScale="90000"/>
          </a:bodyPr>
          <a:lstStyle/>
          <a:p>
            <a:r>
              <a:rPr lang="en-US" b="1" dirty="0">
                <a:solidFill>
                  <a:srgbClr val="03302C"/>
                </a:solidFill>
                <a:latin typeface="Agency FB" panose="020B0503020202020204" pitchFamily="34" charset="0"/>
                <a:ea typeface="Open Sans" panose="020B0606030504020204" pitchFamily="34" charset="0"/>
                <a:cs typeface="Segoe UI Semilight" panose="020B0402040204020203" pitchFamily="34" charset="0"/>
              </a:rPr>
              <a:t>Status of Y2023 Budget Objectives</a:t>
            </a:r>
          </a:p>
        </p:txBody>
      </p:sp>
      <p:sp>
        <p:nvSpPr>
          <p:cNvPr id="3" name="Arrow: Pentagon 2">
            <a:extLst>
              <a:ext uri="{FF2B5EF4-FFF2-40B4-BE49-F238E27FC236}">
                <a16:creationId xmlns:a16="http://schemas.microsoft.com/office/drawing/2014/main" id="{F3B1197B-3236-9FAC-2CC1-CD6C5F196FEE}"/>
              </a:ext>
            </a:extLst>
          </p:cNvPr>
          <p:cNvSpPr/>
          <p:nvPr/>
        </p:nvSpPr>
        <p:spPr>
          <a:xfrm>
            <a:off x="816961" y="2179320"/>
            <a:ext cx="389755" cy="594360"/>
          </a:xfrm>
          <a:prstGeom prst="homePlate">
            <a:avLst/>
          </a:prstGeom>
          <a:solidFill>
            <a:srgbClr val="00A59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GB" sz="900" kern="1200" dirty="0">
              <a:solidFill>
                <a:prstClr val="white"/>
              </a:solidFill>
              <a:latin typeface="Trebuchet MS" panose="020B0603020202020204" pitchFamily="34" charset="0"/>
            </a:endParaRPr>
          </a:p>
        </p:txBody>
      </p:sp>
    </p:spTree>
    <p:extLst>
      <p:ext uri="{BB962C8B-B14F-4D97-AF65-F5344CB8AC3E}">
        <p14:creationId xmlns:p14="http://schemas.microsoft.com/office/powerpoint/2010/main" val="23538905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0EB58E2-A9A0-481A-8B5B-381B836CE40B}"/>
              </a:ext>
            </a:extLst>
          </p:cNvPr>
          <p:cNvSpPr>
            <a:spLocks noGrp="1"/>
          </p:cNvSpPr>
          <p:nvPr>
            <p:ph idx="1"/>
          </p:nvPr>
        </p:nvSpPr>
        <p:spPr>
          <a:xfrm>
            <a:off x="189686" y="953796"/>
            <a:ext cx="5845922" cy="3544628"/>
          </a:xfrm>
        </p:spPr>
        <p:txBody>
          <a:bodyPr rtlCol="0">
            <a:normAutofit fontScale="92500" lnSpcReduction="10000"/>
          </a:bodyPr>
          <a:lstStyle/>
          <a:p>
            <a:pPr marL="0" indent="0" algn="just">
              <a:lnSpc>
                <a:spcPct val="120000"/>
              </a:lnSpc>
              <a:buNone/>
            </a:pPr>
            <a:r>
              <a:rPr lang="en-US" sz="1200" dirty="0">
                <a:latin typeface="Trebuchet MS" panose="020B0603020202020204" pitchFamily="34" charset="0"/>
                <a:cs typeface="Segoe UI Semilight" panose="020B0402040204020203" pitchFamily="34" charset="0"/>
              </a:rPr>
              <a:t>A comprehensive evaluation of budget objectives was conducted using 51 Key Performance Indicators (KPIs) to assess the status of Programs and Projects spanning multiple Ministries, Departments, and Agencies (MDAs). To facilitate a detailed analysis and ensure an accurate status determination, relevant KPIs were systematically grouped according to each budget objective.</a:t>
            </a:r>
          </a:p>
          <a:p>
            <a:pPr marL="0" indent="0" algn="just">
              <a:lnSpc>
                <a:spcPct val="120000"/>
              </a:lnSpc>
              <a:buNone/>
            </a:pPr>
            <a:r>
              <a:rPr lang="en-US" sz="1200" dirty="0">
                <a:latin typeface="Trebuchet MS" panose="020B0603020202020204" pitchFamily="34" charset="0"/>
                <a:cs typeface="Segoe UI Semilight" panose="020B0402040204020203" pitchFamily="34" charset="0"/>
              </a:rPr>
              <a:t>The scoring methodology employed the Peer Review Mechanism (TPR), a robust approach for evaluating Programs and Projects based on their adherence to timelines as outlined in their annual work plans and the overall execution of tasks.</a:t>
            </a:r>
          </a:p>
          <a:p>
            <a:pPr marL="0" indent="0" algn="just">
              <a:lnSpc>
                <a:spcPct val="120000"/>
              </a:lnSpc>
              <a:buNone/>
            </a:pPr>
            <a:r>
              <a:rPr lang="en-US" sz="1200" dirty="0">
                <a:latin typeface="Trebuchet MS" panose="020B0603020202020204" pitchFamily="34" charset="0"/>
                <a:cs typeface="Segoe UI Semilight" panose="020B0402040204020203" pitchFamily="34" charset="0"/>
              </a:rPr>
              <a:t>Projects scoring between 0% and 59% were categorized under the red legend, indicating substantial challenges or notable delays. Those scoring between 60% and 79% were placed in the amber legend, denoting a manageable situation slightly behind schedule. Meanwhile, Projects scoring 80% and above were classified under the green legend, signifying projects proceeding without significant delays.</a:t>
            </a:r>
          </a:p>
          <a:p>
            <a:pPr marL="0" indent="0" algn="just">
              <a:lnSpc>
                <a:spcPct val="120000"/>
              </a:lnSpc>
              <a:buNone/>
            </a:pPr>
            <a:r>
              <a:rPr lang="en-US" sz="1200" dirty="0">
                <a:latin typeface="Trebuchet MS" panose="020B0603020202020204" pitchFamily="34" charset="0"/>
                <a:cs typeface="Segoe UI Semilight" panose="020B0402040204020203" pitchFamily="34" charset="0"/>
              </a:rPr>
              <a:t>For each KPI, the projects were distributed across these three legends, and the overall legend for the KPI was determined by calculating the average scores of all Programs and Projects falling under that particular KPI. </a:t>
            </a:r>
            <a:endParaRPr lang="en-GB" sz="1200" dirty="0">
              <a:latin typeface="Trebuchet MS" panose="020B0603020202020204" pitchFamily="34" charset="0"/>
              <a:cs typeface="Segoe UI Semilight" panose="020B0402040204020203" pitchFamily="34" charset="0"/>
            </a:endParaRPr>
          </a:p>
        </p:txBody>
      </p:sp>
      <p:sp>
        <p:nvSpPr>
          <p:cNvPr id="23" name="Footer Placeholder 22">
            <a:extLst>
              <a:ext uri="{FF2B5EF4-FFF2-40B4-BE49-F238E27FC236}">
                <a16:creationId xmlns:a16="http://schemas.microsoft.com/office/drawing/2014/main" id="{C50BB1C4-223C-42B9-AF6A-F40E305B1A0E}"/>
              </a:ext>
            </a:extLst>
          </p:cNvPr>
          <p:cNvSpPr>
            <a:spLocks noGrp="1"/>
          </p:cNvSpPr>
          <p:nvPr>
            <p:ph type="ftr" sz="quarter" idx="11"/>
          </p:nvPr>
        </p:nvSpPr>
        <p:spPr>
          <a:xfrm>
            <a:off x="1507376" y="4234496"/>
            <a:ext cx="3823283" cy="263928"/>
          </a:xfrm>
        </p:spPr>
        <p:txBody>
          <a:bodyPr rtlCol="0"/>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900" b="0" i="0" u="none" strike="noStrike" kern="1200" cap="none" spc="0" normalizeH="0" baseline="0" noProof="0">
                <a:ln>
                  <a:noFill/>
                </a:ln>
                <a:solidFill>
                  <a:prstClr val="white"/>
                </a:solidFill>
                <a:effectLst/>
                <a:uLnTx/>
                <a:uFillTx/>
                <a:latin typeface="Meiryo"/>
                <a:ea typeface="+mn-ea"/>
                <a:cs typeface="Arial"/>
                <a:sym typeface="Arial"/>
              </a:rPr>
              <a:t>Presentation Title</a:t>
            </a:r>
          </a:p>
        </p:txBody>
      </p:sp>
      <p:sp>
        <p:nvSpPr>
          <p:cNvPr id="24" name="Slide Number Placeholder 23">
            <a:extLst>
              <a:ext uri="{FF2B5EF4-FFF2-40B4-BE49-F238E27FC236}">
                <a16:creationId xmlns:a16="http://schemas.microsoft.com/office/drawing/2014/main" id="{29B547D4-09F9-49AB-B5C7-2EDDB233C78D}"/>
              </a:ext>
            </a:extLst>
          </p:cNvPr>
          <p:cNvSpPr>
            <a:spLocks noGrp="1"/>
          </p:cNvSpPr>
          <p:nvPr>
            <p:ph type="sldNum" sz="quarter" idx="12"/>
          </p:nvPr>
        </p:nvSpPr>
        <p:spPr>
          <a:xfrm>
            <a:off x="7154246" y="4234496"/>
            <a:ext cx="565655" cy="263928"/>
          </a:xfrm>
        </p:spPr>
        <p:txBody>
          <a:bodyPr rtlCol="0"/>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FAEF9944-A4F6-4C59-AEBD-678D6480B8EA}" type="slidenum">
              <a:rPr kumimoji="0" lang="en-GB" sz="900" b="0" i="0" u="none" strike="noStrike" kern="1200" cap="none" spc="0" normalizeH="0" baseline="0" noProof="0">
                <a:ln>
                  <a:noFill/>
                </a:ln>
                <a:solidFill>
                  <a:prstClr val="black">
                    <a:lumMod val="75000"/>
                    <a:lumOff val="25000"/>
                  </a:prstClr>
                </a:solidFill>
                <a:effectLst/>
                <a:uLnTx/>
                <a:uFillTx/>
                <a:latin typeface="Meiryo"/>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29</a:t>
            </a:fld>
            <a:endParaRPr kumimoji="0" lang="en-GB" sz="900" b="0" i="0" u="none" strike="noStrike" kern="1200" cap="none" spc="0" normalizeH="0" baseline="0" noProof="0" dirty="0">
              <a:ln>
                <a:noFill/>
              </a:ln>
              <a:solidFill>
                <a:prstClr val="black">
                  <a:lumMod val="75000"/>
                  <a:lumOff val="25000"/>
                </a:prstClr>
              </a:solidFill>
              <a:effectLst/>
              <a:uLnTx/>
              <a:uFillTx/>
              <a:latin typeface="Meiryo"/>
              <a:ea typeface="+mn-ea"/>
              <a:cs typeface="Arial"/>
              <a:sym typeface="Arial"/>
            </a:endParaRPr>
          </a:p>
        </p:txBody>
      </p:sp>
      <p:pic>
        <p:nvPicPr>
          <p:cNvPr id="7" name="Picture Placeholder 6" descr="A collage of several images of people in a hospital&#10;&#10;Description automatically generated">
            <a:extLst>
              <a:ext uri="{FF2B5EF4-FFF2-40B4-BE49-F238E27FC236}">
                <a16:creationId xmlns:a16="http://schemas.microsoft.com/office/drawing/2014/main" id="{AD9614C1-7D14-F552-E532-66B94F5D6D6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7636" r="27636"/>
          <a:stretch>
            <a:fillRect/>
          </a:stretch>
        </p:blipFill>
        <p:spPr/>
      </p:pic>
      <p:grpSp>
        <p:nvGrpSpPr>
          <p:cNvPr id="2" name="Group 1">
            <a:extLst>
              <a:ext uri="{FF2B5EF4-FFF2-40B4-BE49-F238E27FC236}">
                <a16:creationId xmlns:a16="http://schemas.microsoft.com/office/drawing/2014/main" id="{57C4E9D6-1F5E-B3E9-F95B-72C446112B25}"/>
              </a:ext>
            </a:extLst>
          </p:cNvPr>
          <p:cNvGrpSpPr/>
          <p:nvPr/>
        </p:nvGrpSpPr>
        <p:grpSpPr>
          <a:xfrm>
            <a:off x="0" y="541"/>
            <a:ext cx="9144000" cy="630869"/>
            <a:chOff x="0" y="541"/>
            <a:chExt cx="9144000" cy="630869"/>
          </a:xfrm>
        </p:grpSpPr>
        <p:grpSp>
          <p:nvGrpSpPr>
            <p:cNvPr id="3" name="Google Shape;300;p30">
              <a:extLst>
                <a:ext uri="{FF2B5EF4-FFF2-40B4-BE49-F238E27FC236}">
                  <a16:creationId xmlns:a16="http://schemas.microsoft.com/office/drawing/2014/main" id="{54181AF2-B123-2F0F-E770-15C26AFDEAD5}"/>
                </a:ext>
              </a:extLst>
            </p:cNvPr>
            <p:cNvGrpSpPr/>
            <p:nvPr/>
          </p:nvGrpSpPr>
          <p:grpSpPr>
            <a:xfrm>
              <a:off x="0" y="541"/>
              <a:ext cx="9144000" cy="518622"/>
              <a:chOff x="0" y="721"/>
              <a:chExt cx="12192000" cy="691496"/>
            </a:xfrm>
          </p:grpSpPr>
          <p:sp>
            <p:nvSpPr>
              <p:cNvPr id="12" name="Google Shape;301;p30">
                <a:extLst>
                  <a:ext uri="{FF2B5EF4-FFF2-40B4-BE49-F238E27FC236}">
                    <a16:creationId xmlns:a16="http://schemas.microsoft.com/office/drawing/2014/main" id="{FCC4EE5E-637B-1619-581B-68A0CFDFF6E6}"/>
                  </a:ext>
                </a:extLst>
              </p:cNvPr>
              <p:cNvSpPr/>
              <p:nvPr/>
            </p:nvSpPr>
            <p:spPr>
              <a:xfrm>
                <a:off x="0" y="721"/>
                <a:ext cx="12192000" cy="691496"/>
              </a:xfrm>
              <a:prstGeom prst="rect">
                <a:avLst/>
              </a:prstGeom>
              <a:solidFill>
                <a:srgbClr val="01374D"/>
              </a:solidFill>
              <a:ln>
                <a:noFill/>
              </a:ln>
            </p:spPr>
            <p:txBody>
              <a:bodyPr spcFirstLastPara="1" wrap="square" lIns="68575" tIns="34275" rIns="68575" bIns="34275"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3" name="Google Shape;302;p30">
                <a:extLst>
                  <a:ext uri="{FF2B5EF4-FFF2-40B4-BE49-F238E27FC236}">
                    <a16:creationId xmlns:a16="http://schemas.microsoft.com/office/drawing/2014/main" id="{1B9E34E3-8AFA-8AAF-A74D-7F614F60712E}"/>
                  </a:ext>
                </a:extLst>
              </p:cNvPr>
              <p:cNvSpPr/>
              <p:nvPr/>
            </p:nvSpPr>
            <p:spPr>
              <a:xfrm>
                <a:off x="1675633" y="70389"/>
                <a:ext cx="5321887" cy="363869"/>
              </a:xfrm>
              <a:prstGeom prst="roundRect">
                <a:avLst>
                  <a:gd name="adj" fmla="val 31201"/>
                </a:avLst>
              </a:prstGeom>
              <a:noFill/>
              <a:ln w="19050" cap="flat" cmpd="sng">
                <a:solidFill>
                  <a:srgbClr val="00B0F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Tx/>
                  <a:buSzPts val="1400"/>
                  <a:buFontTx/>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cxnSp>
            <p:nvCxnSpPr>
              <p:cNvPr id="14" name="Google Shape;303;p30">
                <a:extLst>
                  <a:ext uri="{FF2B5EF4-FFF2-40B4-BE49-F238E27FC236}">
                    <a16:creationId xmlns:a16="http://schemas.microsoft.com/office/drawing/2014/main" id="{4675C659-CA09-3C35-24C6-1359FAD6F29F}"/>
                  </a:ext>
                </a:extLst>
              </p:cNvPr>
              <p:cNvCxnSpPr/>
              <p:nvPr/>
            </p:nvCxnSpPr>
            <p:spPr>
              <a:xfrm>
                <a:off x="5428144" y="513658"/>
                <a:ext cx="1014984" cy="0"/>
              </a:xfrm>
              <a:prstGeom prst="straightConnector1">
                <a:avLst/>
              </a:prstGeom>
              <a:noFill/>
              <a:ln w="19050" cap="flat" cmpd="sng">
                <a:solidFill>
                  <a:srgbClr val="FFFFFF"/>
                </a:solidFill>
                <a:prstDash val="solid"/>
                <a:miter lim="800000"/>
                <a:headEnd type="none" w="sm" len="sm"/>
                <a:tailEnd type="none" w="sm" len="sm"/>
              </a:ln>
            </p:spPr>
          </p:cxnSp>
          <p:cxnSp>
            <p:nvCxnSpPr>
              <p:cNvPr id="15" name="Google Shape;304;p30">
                <a:extLst>
                  <a:ext uri="{FF2B5EF4-FFF2-40B4-BE49-F238E27FC236}">
                    <a16:creationId xmlns:a16="http://schemas.microsoft.com/office/drawing/2014/main" id="{0B498521-9C2C-376B-068C-39849B2DE331}"/>
                  </a:ext>
                </a:extLst>
              </p:cNvPr>
              <p:cNvCxnSpPr/>
              <p:nvPr/>
            </p:nvCxnSpPr>
            <p:spPr>
              <a:xfrm>
                <a:off x="5428144" y="621481"/>
                <a:ext cx="792000" cy="0"/>
              </a:xfrm>
              <a:prstGeom prst="straightConnector1">
                <a:avLst/>
              </a:prstGeom>
              <a:noFill/>
              <a:ln w="19050" cap="flat" cmpd="sng">
                <a:solidFill>
                  <a:srgbClr val="FFFFFF"/>
                </a:solidFill>
                <a:prstDash val="solid"/>
                <a:miter lim="800000"/>
                <a:headEnd type="none" w="sm" len="sm"/>
                <a:tailEnd type="none" w="sm" len="sm"/>
              </a:ln>
            </p:spPr>
          </p:cxnSp>
        </p:grpSp>
        <p:sp>
          <p:nvSpPr>
            <p:cNvPr id="6" name="Google Shape;309;p30">
              <a:extLst>
                <a:ext uri="{FF2B5EF4-FFF2-40B4-BE49-F238E27FC236}">
                  <a16:creationId xmlns:a16="http://schemas.microsoft.com/office/drawing/2014/main" id="{76D98FBE-1EBF-400A-754A-67539A87896A}"/>
                </a:ext>
              </a:extLst>
            </p:cNvPr>
            <p:cNvSpPr txBox="1"/>
            <p:nvPr/>
          </p:nvSpPr>
          <p:spPr>
            <a:xfrm>
              <a:off x="1916267" y="50532"/>
              <a:ext cx="2655600" cy="284700"/>
            </a:xfrm>
            <a:prstGeom prst="rect">
              <a:avLst/>
            </a:prstGeom>
            <a:noFill/>
            <a:ln>
              <a:noFill/>
            </a:ln>
          </p:spPr>
          <p:txBody>
            <a:bodyPr spcFirstLastPara="1" wrap="square" lIns="68575" tIns="34275" rIns="68575" bIns="34275" anchor="t" anchorCtr="0">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800" b="0" i="0" u="none" strike="noStrike" kern="0" cap="none" spc="0" normalizeH="0" baseline="0" noProof="0" dirty="0">
                <a:ln>
                  <a:noFill/>
                </a:ln>
                <a:solidFill>
                  <a:srgbClr val="FFFFFF"/>
                </a:solidFill>
                <a:effectLst/>
                <a:uLnTx/>
                <a:uFillTx/>
                <a:latin typeface="Trebuchet MS"/>
                <a:ea typeface="Trebuchet MS"/>
                <a:cs typeface="Trebuchet MS"/>
                <a:sym typeface="Trebuchet MS"/>
              </a:endParaRPr>
            </a:p>
          </p:txBody>
        </p:sp>
        <p:sp>
          <p:nvSpPr>
            <p:cNvPr id="8" name="Flowchart: Connector 7">
              <a:extLst>
                <a:ext uri="{FF2B5EF4-FFF2-40B4-BE49-F238E27FC236}">
                  <a16:creationId xmlns:a16="http://schemas.microsoft.com/office/drawing/2014/main" id="{7589CA20-FD27-E906-C41C-A7409B61645E}"/>
                </a:ext>
              </a:extLst>
            </p:cNvPr>
            <p:cNvSpPr/>
            <p:nvPr/>
          </p:nvSpPr>
          <p:spPr>
            <a:xfrm>
              <a:off x="34105" y="126138"/>
              <a:ext cx="504000" cy="504000"/>
            </a:xfrm>
            <a:prstGeom prst="flowChartConnector">
              <a:avLst/>
            </a:prstGeom>
            <a:solidFill>
              <a:srgbClr val="FFFFFF"/>
            </a:solidFill>
            <a:ln w="25400" cap="flat" cmpd="sng" algn="ctr">
              <a:solidFill>
                <a:srgbClr val="FFFFFF"/>
              </a:solidFill>
              <a:prstDash val="solid"/>
            </a:ln>
            <a:effectLst>
              <a:outerShdw blurRad="63500" sx="102000" sy="102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sym typeface="Arial"/>
              </a:endParaRPr>
            </a:p>
          </p:txBody>
        </p:sp>
        <p:pic>
          <p:nvPicPr>
            <p:cNvPr id="9" name="Google Shape;306;p30">
              <a:extLst>
                <a:ext uri="{FF2B5EF4-FFF2-40B4-BE49-F238E27FC236}">
                  <a16:creationId xmlns:a16="http://schemas.microsoft.com/office/drawing/2014/main" id="{707F17AD-0EF8-BB89-8336-2A1DC95A901D}"/>
                </a:ext>
              </a:extLst>
            </p:cNvPr>
            <p:cNvPicPr preferRelativeResize="0"/>
            <p:nvPr/>
          </p:nvPicPr>
          <p:blipFill rotWithShape="1">
            <a:blip r:embed="rId4">
              <a:alphaModFix/>
            </a:blip>
            <a:srcRect/>
            <a:stretch/>
          </p:blipFill>
          <p:spPr>
            <a:xfrm>
              <a:off x="95525" y="196851"/>
              <a:ext cx="352948" cy="362573"/>
            </a:xfrm>
            <a:prstGeom prst="rect">
              <a:avLst/>
            </a:prstGeom>
            <a:noFill/>
            <a:ln>
              <a:noFill/>
            </a:ln>
          </p:spPr>
        </p:pic>
        <p:sp>
          <p:nvSpPr>
            <p:cNvPr id="10" name="Flowchart: Connector 9">
              <a:extLst>
                <a:ext uri="{FF2B5EF4-FFF2-40B4-BE49-F238E27FC236}">
                  <a16:creationId xmlns:a16="http://schemas.microsoft.com/office/drawing/2014/main" id="{65C78687-514C-BC35-BB53-59DEC1065B33}"/>
                </a:ext>
              </a:extLst>
            </p:cNvPr>
            <p:cNvSpPr/>
            <p:nvPr/>
          </p:nvSpPr>
          <p:spPr>
            <a:xfrm>
              <a:off x="8575876" y="127410"/>
              <a:ext cx="504000" cy="504000"/>
            </a:xfrm>
            <a:prstGeom prst="flowChartConnector">
              <a:avLst/>
            </a:prstGeom>
            <a:solidFill>
              <a:srgbClr val="FFFFFF"/>
            </a:solidFill>
            <a:ln w="25400" cap="flat" cmpd="sng" algn="ctr">
              <a:solidFill>
                <a:srgbClr val="FFFFFF"/>
              </a:solidFill>
              <a:prstDash val="solid"/>
            </a:ln>
            <a:effectLst>
              <a:outerShdw blurRad="63500" sx="102000" sy="102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sym typeface="Arial"/>
              </a:endParaRPr>
            </a:p>
          </p:txBody>
        </p:sp>
        <p:pic>
          <p:nvPicPr>
            <p:cNvPr id="11" name="Google Shape;308;p30" descr="A group of colorful birds&#10;&#10;Description automatically generated with low confidence">
              <a:extLst>
                <a:ext uri="{FF2B5EF4-FFF2-40B4-BE49-F238E27FC236}">
                  <a16:creationId xmlns:a16="http://schemas.microsoft.com/office/drawing/2014/main" id="{11B39FBD-9371-86AA-F669-5F86651B5B28}"/>
                </a:ext>
              </a:extLst>
            </p:cNvPr>
            <p:cNvPicPr preferRelativeResize="0"/>
            <p:nvPr/>
          </p:nvPicPr>
          <p:blipFill rotWithShape="1">
            <a:blip r:embed="rId5">
              <a:alphaModFix/>
            </a:blip>
            <a:srcRect/>
            <a:stretch/>
          </p:blipFill>
          <p:spPr>
            <a:xfrm>
              <a:off x="8611312" y="162707"/>
              <a:ext cx="433128" cy="432180"/>
            </a:xfrm>
            <a:prstGeom prst="flowChartConnector">
              <a:avLst/>
            </a:prstGeom>
            <a:blipFill rotWithShape="1">
              <a:blip r:embed="rId6">
                <a:alphaModFix amt="29000"/>
              </a:blip>
              <a:stretch>
                <a:fillRect/>
              </a:stretch>
            </a:blipFill>
            <a:ln>
              <a:noFill/>
            </a:ln>
          </p:spPr>
        </p:pic>
      </p:grpSp>
      <p:sp>
        <p:nvSpPr>
          <p:cNvPr id="4" name="Title 3">
            <a:extLst>
              <a:ext uri="{FF2B5EF4-FFF2-40B4-BE49-F238E27FC236}">
                <a16:creationId xmlns:a16="http://schemas.microsoft.com/office/drawing/2014/main" id="{FFDE6B89-9484-4E50-8387-C55E031D8549}"/>
              </a:ext>
            </a:extLst>
          </p:cNvPr>
          <p:cNvSpPr>
            <a:spLocks noGrp="1"/>
          </p:cNvSpPr>
          <p:nvPr>
            <p:ph type="title"/>
          </p:nvPr>
        </p:nvSpPr>
        <p:spPr>
          <a:xfrm>
            <a:off x="1638891" y="31293"/>
            <a:ext cx="1426281" cy="353951"/>
          </a:xfrm>
        </p:spPr>
        <p:txBody>
          <a:bodyPr rtlCol="0">
            <a:noAutofit/>
          </a:bodyPr>
          <a:lstStyle/>
          <a:p>
            <a:pPr rtl="0"/>
            <a:r>
              <a:rPr lang="en-GB" sz="2000" b="1" dirty="0">
                <a:solidFill>
                  <a:schemeClr val="bg1"/>
                </a:solidFill>
                <a:latin typeface="Trebuchet MS" panose="020B0603020202020204" pitchFamily="34" charset="0"/>
                <a:cs typeface="Segoe UI Semilight" panose="020B0402040204020203" pitchFamily="34" charset="0"/>
              </a:rPr>
              <a:t>OVERVIEW</a:t>
            </a:r>
          </a:p>
        </p:txBody>
      </p:sp>
    </p:spTree>
    <p:extLst>
      <p:ext uri="{BB962C8B-B14F-4D97-AF65-F5344CB8AC3E}">
        <p14:creationId xmlns:p14="http://schemas.microsoft.com/office/powerpoint/2010/main" val="3318299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000250" y="-2000250"/>
            <a:ext cx="5143500" cy="9144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alphaModFix amt="50000"/>
            </a:blip>
            <a:stretch>
              <a:fillRect l="-15444" r="-15444"/>
            </a:stretch>
          </a:blipFill>
        </p:spPr>
        <p:txBody>
          <a:bodyPr/>
          <a:lstStyle/>
          <a:p>
            <a:pPr defTabSz="457200">
              <a:buClrTx/>
            </a:pPr>
            <a:endParaRPr lang="en-US" sz="900" kern="1200">
              <a:solidFill>
                <a:prstClr val="black"/>
              </a:solidFill>
              <a:latin typeface="Calibri"/>
              <a:ea typeface="+mn-ea"/>
              <a:cs typeface="+mn-cs"/>
            </a:endParaRPr>
          </a:p>
        </p:txBody>
      </p:sp>
      <p:grpSp>
        <p:nvGrpSpPr>
          <p:cNvPr id="3" name="Group 3"/>
          <p:cNvGrpSpPr/>
          <p:nvPr/>
        </p:nvGrpSpPr>
        <p:grpSpPr>
          <a:xfrm>
            <a:off x="-297739" y="0"/>
            <a:ext cx="2708349" cy="5398330"/>
            <a:chOff x="0" y="0"/>
            <a:chExt cx="1426620" cy="2843565"/>
          </a:xfrm>
          <a:solidFill>
            <a:srgbClr val="01374D"/>
          </a:solidFill>
        </p:grpSpPr>
        <p:sp>
          <p:nvSpPr>
            <p:cNvPr id="4" name="Freeform 4"/>
            <p:cNvSpPr/>
            <p:nvPr/>
          </p:nvSpPr>
          <p:spPr>
            <a:xfrm>
              <a:off x="0" y="0"/>
              <a:ext cx="1426620" cy="2843565"/>
            </a:xfrm>
            <a:custGeom>
              <a:avLst/>
              <a:gdLst/>
              <a:ahLst/>
              <a:cxnLst/>
              <a:rect l="l" t="t" r="r" b="b"/>
              <a:pathLst>
                <a:path w="1426620" h="2843565">
                  <a:moveTo>
                    <a:pt x="85756" y="0"/>
                  </a:moveTo>
                  <a:lnTo>
                    <a:pt x="1340864" y="0"/>
                  </a:lnTo>
                  <a:cubicBezTo>
                    <a:pt x="1363608" y="0"/>
                    <a:pt x="1385420" y="9035"/>
                    <a:pt x="1401503" y="25117"/>
                  </a:cubicBezTo>
                  <a:cubicBezTo>
                    <a:pt x="1417585" y="41200"/>
                    <a:pt x="1426620" y="63012"/>
                    <a:pt x="1426620" y="85756"/>
                  </a:cubicBezTo>
                  <a:lnTo>
                    <a:pt x="1426620" y="2757809"/>
                  </a:lnTo>
                  <a:cubicBezTo>
                    <a:pt x="1426620" y="2780553"/>
                    <a:pt x="1417585" y="2802365"/>
                    <a:pt x="1401503" y="2818447"/>
                  </a:cubicBezTo>
                  <a:cubicBezTo>
                    <a:pt x="1385420" y="2834530"/>
                    <a:pt x="1363608" y="2843565"/>
                    <a:pt x="1340864" y="2843565"/>
                  </a:cubicBezTo>
                  <a:lnTo>
                    <a:pt x="85756" y="2843565"/>
                  </a:lnTo>
                  <a:cubicBezTo>
                    <a:pt x="63012" y="2843565"/>
                    <a:pt x="41200" y="2834530"/>
                    <a:pt x="25117" y="2818447"/>
                  </a:cubicBezTo>
                  <a:cubicBezTo>
                    <a:pt x="9035" y="2802365"/>
                    <a:pt x="0" y="2780553"/>
                    <a:pt x="0" y="2757809"/>
                  </a:cubicBezTo>
                  <a:lnTo>
                    <a:pt x="0" y="85756"/>
                  </a:lnTo>
                  <a:cubicBezTo>
                    <a:pt x="0" y="63012"/>
                    <a:pt x="9035" y="41200"/>
                    <a:pt x="25117" y="25117"/>
                  </a:cubicBezTo>
                  <a:cubicBezTo>
                    <a:pt x="41200" y="9035"/>
                    <a:pt x="63012" y="0"/>
                    <a:pt x="85756" y="0"/>
                  </a:cubicBezTo>
                  <a:close/>
                </a:path>
              </a:pathLst>
            </a:custGeom>
            <a:grpFill/>
            <a:ln cap="rnd">
              <a:noFill/>
              <a:prstDash val="solid"/>
              <a:round/>
            </a:ln>
          </p:spPr>
          <p:txBody>
            <a:bodyPr/>
            <a:lstStyle/>
            <a:p>
              <a:pPr defTabSz="457200">
                <a:buClrTx/>
              </a:pPr>
              <a:endParaRPr lang="en-US" sz="900" kern="1200">
                <a:solidFill>
                  <a:prstClr val="black"/>
                </a:solidFill>
                <a:latin typeface="Calibri"/>
                <a:ea typeface="+mn-ea"/>
                <a:cs typeface="+mn-cs"/>
              </a:endParaRPr>
            </a:p>
          </p:txBody>
        </p:sp>
        <p:sp>
          <p:nvSpPr>
            <p:cNvPr id="5" name="TextBox 5"/>
            <p:cNvSpPr txBox="1"/>
            <p:nvPr/>
          </p:nvSpPr>
          <p:spPr>
            <a:xfrm>
              <a:off x="0" y="-38100"/>
              <a:ext cx="1426620" cy="2881665"/>
            </a:xfrm>
            <a:prstGeom prst="rect">
              <a:avLst/>
            </a:prstGeom>
            <a:grpFill/>
          </p:spPr>
          <p:txBody>
            <a:bodyPr lIns="25400" tIns="25400" rIns="25400" bIns="25400" rtlCol="0" anchor="ctr"/>
            <a:lstStyle/>
            <a:p>
              <a:pPr algn="ctr" defTabSz="457200">
                <a:lnSpc>
                  <a:spcPts val="1330"/>
                </a:lnSpc>
                <a:buClrTx/>
              </a:pPr>
              <a:endParaRPr sz="900" kern="1200" dirty="0">
                <a:solidFill>
                  <a:prstClr val="black"/>
                </a:solidFill>
                <a:latin typeface="Calibri"/>
                <a:ea typeface="+mn-ea"/>
                <a:cs typeface="+mn-cs"/>
              </a:endParaRPr>
            </a:p>
          </p:txBody>
        </p:sp>
      </p:grpSp>
      <p:grpSp>
        <p:nvGrpSpPr>
          <p:cNvPr id="6" name="Group 6"/>
          <p:cNvGrpSpPr/>
          <p:nvPr/>
        </p:nvGrpSpPr>
        <p:grpSpPr>
          <a:xfrm>
            <a:off x="-1415269" y="231020"/>
            <a:ext cx="4873825" cy="771525"/>
            <a:chOff x="0" y="0"/>
            <a:chExt cx="2567282" cy="406400"/>
          </a:xfrm>
        </p:grpSpPr>
        <p:sp>
          <p:nvSpPr>
            <p:cNvPr id="7" name="Freeform 7"/>
            <p:cNvSpPr/>
            <p:nvPr/>
          </p:nvSpPr>
          <p:spPr>
            <a:xfrm>
              <a:off x="0" y="0"/>
              <a:ext cx="2567282" cy="406400"/>
            </a:xfrm>
            <a:custGeom>
              <a:avLst/>
              <a:gdLst/>
              <a:ahLst/>
              <a:cxnLst/>
              <a:rect l="l" t="t" r="r" b="b"/>
              <a:pathLst>
                <a:path w="2567282" h="406400">
                  <a:moveTo>
                    <a:pt x="47654" y="0"/>
                  </a:moveTo>
                  <a:lnTo>
                    <a:pt x="2519628" y="0"/>
                  </a:lnTo>
                  <a:cubicBezTo>
                    <a:pt x="2545947" y="0"/>
                    <a:pt x="2567282" y="21335"/>
                    <a:pt x="2567282" y="47654"/>
                  </a:cubicBezTo>
                  <a:lnTo>
                    <a:pt x="2567282" y="358746"/>
                  </a:lnTo>
                  <a:cubicBezTo>
                    <a:pt x="2567282" y="385065"/>
                    <a:pt x="2545947" y="406400"/>
                    <a:pt x="2519628" y="406400"/>
                  </a:cubicBezTo>
                  <a:lnTo>
                    <a:pt x="47654" y="406400"/>
                  </a:lnTo>
                  <a:cubicBezTo>
                    <a:pt x="21335" y="406400"/>
                    <a:pt x="0" y="385065"/>
                    <a:pt x="0" y="358746"/>
                  </a:cubicBezTo>
                  <a:lnTo>
                    <a:pt x="0" y="47654"/>
                  </a:lnTo>
                  <a:cubicBezTo>
                    <a:pt x="0" y="21335"/>
                    <a:pt x="21335" y="0"/>
                    <a:pt x="47654" y="0"/>
                  </a:cubicBezTo>
                  <a:close/>
                </a:path>
              </a:pathLst>
            </a:custGeom>
            <a:solidFill>
              <a:srgbClr val="FFFFFF"/>
            </a:solidFill>
            <a:ln cap="rnd">
              <a:noFill/>
              <a:prstDash val="solid"/>
              <a:round/>
            </a:ln>
          </p:spPr>
          <p:txBody>
            <a:bodyPr/>
            <a:lstStyle/>
            <a:p>
              <a:pPr defTabSz="457200">
                <a:buClrTx/>
              </a:pPr>
              <a:endParaRPr lang="en-US" sz="900" kern="1200">
                <a:solidFill>
                  <a:prstClr val="black"/>
                </a:solidFill>
                <a:latin typeface="Calibri"/>
                <a:ea typeface="+mn-ea"/>
                <a:cs typeface="+mn-cs"/>
              </a:endParaRPr>
            </a:p>
          </p:txBody>
        </p:sp>
        <p:sp>
          <p:nvSpPr>
            <p:cNvPr id="8" name="TextBox 8"/>
            <p:cNvSpPr txBox="1"/>
            <p:nvPr/>
          </p:nvSpPr>
          <p:spPr>
            <a:xfrm>
              <a:off x="0" y="-38100"/>
              <a:ext cx="2567282" cy="444500"/>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grpSp>
        <p:nvGrpSpPr>
          <p:cNvPr id="9" name="Group 9"/>
          <p:cNvGrpSpPr/>
          <p:nvPr/>
        </p:nvGrpSpPr>
        <p:grpSpPr>
          <a:xfrm>
            <a:off x="8306710" y="4629150"/>
            <a:ext cx="1606679" cy="771525"/>
            <a:chOff x="0" y="0"/>
            <a:chExt cx="846317" cy="406400"/>
          </a:xfrm>
        </p:grpSpPr>
        <p:sp>
          <p:nvSpPr>
            <p:cNvPr id="10" name="Freeform 10"/>
            <p:cNvSpPr/>
            <p:nvPr/>
          </p:nvSpPr>
          <p:spPr>
            <a:xfrm>
              <a:off x="0" y="0"/>
              <a:ext cx="846317" cy="406400"/>
            </a:xfrm>
            <a:custGeom>
              <a:avLst/>
              <a:gdLst/>
              <a:ahLst/>
              <a:cxnLst/>
              <a:rect l="l" t="t" r="r" b="b"/>
              <a:pathLst>
                <a:path w="846317" h="406400">
                  <a:moveTo>
                    <a:pt x="144558" y="0"/>
                  </a:moveTo>
                  <a:lnTo>
                    <a:pt x="701759" y="0"/>
                  </a:lnTo>
                  <a:cubicBezTo>
                    <a:pt x="781596" y="0"/>
                    <a:pt x="846317" y="64721"/>
                    <a:pt x="846317" y="144558"/>
                  </a:cubicBezTo>
                  <a:lnTo>
                    <a:pt x="846317" y="261842"/>
                  </a:lnTo>
                  <a:cubicBezTo>
                    <a:pt x="846317" y="341679"/>
                    <a:pt x="781596" y="406400"/>
                    <a:pt x="701759" y="406400"/>
                  </a:cubicBezTo>
                  <a:lnTo>
                    <a:pt x="144558" y="406400"/>
                  </a:lnTo>
                  <a:cubicBezTo>
                    <a:pt x="64721" y="406400"/>
                    <a:pt x="0" y="341679"/>
                    <a:pt x="0" y="261842"/>
                  </a:cubicBezTo>
                  <a:lnTo>
                    <a:pt x="0" y="144558"/>
                  </a:lnTo>
                  <a:cubicBezTo>
                    <a:pt x="0" y="64721"/>
                    <a:pt x="64721" y="0"/>
                    <a:pt x="144558" y="0"/>
                  </a:cubicBezTo>
                  <a:close/>
                </a:path>
              </a:pathLst>
            </a:custGeom>
            <a:solidFill>
              <a:srgbClr val="CDBE8C"/>
            </a:solidFill>
            <a:ln cap="rnd">
              <a:noFill/>
              <a:prstDash val="solid"/>
              <a:round/>
            </a:ln>
          </p:spPr>
          <p:txBody>
            <a:bodyPr/>
            <a:lstStyle/>
            <a:p>
              <a:pPr defTabSz="457200">
                <a:buClrTx/>
              </a:pPr>
              <a:endParaRPr lang="en-US" sz="900" kern="1200">
                <a:solidFill>
                  <a:prstClr val="black"/>
                </a:solidFill>
                <a:latin typeface="Calibri"/>
                <a:ea typeface="+mn-ea"/>
                <a:cs typeface="+mn-cs"/>
              </a:endParaRPr>
            </a:p>
          </p:txBody>
        </p:sp>
        <p:sp>
          <p:nvSpPr>
            <p:cNvPr id="11" name="TextBox 11"/>
            <p:cNvSpPr txBox="1"/>
            <p:nvPr/>
          </p:nvSpPr>
          <p:spPr>
            <a:xfrm>
              <a:off x="0" y="-38100"/>
              <a:ext cx="846317" cy="444500"/>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sp>
        <p:nvSpPr>
          <p:cNvPr id="12" name="TextBox 12"/>
          <p:cNvSpPr txBox="1"/>
          <p:nvPr/>
        </p:nvSpPr>
        <p:spPr>
          <a:xfrm>
            <a:off x="146344" y="313233"/>
            <a:ext cx="2147540" cy="641201"/>
          </a:xfrm>
          <a:prstGeom prst="rect">
            <a:avLst/>
          </a:prstGeom>
        </p:spPr>
        <p:txBody>
          <a:bodyPr wrap="square" lIns="0" tIns="0" rIns="0" bIns="0" rtlCol="0" anchor="t">
            <a:spAutoFit/>
          </a:bodyPr>
          <a:lstStyle/>
          <a:p>
            <a:pPr defTabSz="457200">
              <a:lnSpc>
                <a:spcPts val="4950"/>
              </a:lnSpc>
              <a:buClrTx/>
            </a:pPr>
            <a:r>
              <a:rPr lang="en-US" sz="4500" kern="1200" dirty="0">
                <a:solidFill>
                  <a:srgbClr val="01374D"/>
                </a:solidFill>
                <a:latin typeface="Trebuchet MS" panose="020B0603020202020204" pitchFamily="34" charset="0"/>
                <a:ea typeface="+mn-ea"/>
                <a:cs typeface="+mn-cs"/>
              </a:rPr>
              <a:t>VISION</a:t>
            </a:r>
          </a:p>
        </p:txBody>
      </p:sp>
      <p:sp>
        <p:nvSpPr>
          <p:cNvPr id="13" name="Freeform 13"/>
          <p:cNvSpPr/>
          <p:nvPr/>
        </p:nvSpPr>
        <p:spPr>
          <a:xfrm>
            <a:off x="776532" y="4171950"/>
            <a:ext cx="1052833" cy="576187"/>
          </a:xfrm>
          <a:custGeom>
            <a:avLst/>
            <a:gdLst/>
            <a:ahLst/>
            <a:cxnLst/>
            <a:rect l="l" t="t" r="r" b="b"/>
            <a:pathLst>
              <a:path w="2105666" h="1152374">
                <a:moveTo>
                  <a:pt x="0" y="0"/>
                </a:moveTo>
                <a:lnTo>
                  <a:pt x="2105667" y="0"/>
                </a:lnTo>
                <a:lnTo>
                  <a:pt x="2105667" y="1152374"/>
                </a:lnTo>
                <a:lnTo>
                  <a:pt x="0" y="11523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4" name="Freeform 14"/>
          <p:cNvSpPr/>
          <p:nvPr/>
        </p:nvSpPr>
        <p:spPr>
          <a:xfrm rot="5400000">
            <a:off x="8133930" y="466294"/>
            <a:ext cx="650894" cy="576187"/>
          </a:xfrm>
          <a:custGeom>
            <a:avLst/>
            <a:gdLst/>
            <a:ahLst/>
            <a:cxnLst/>
            <a:rect l="l" t="t" r="r" b="b"/>
            <a:pathLst>
              <a:path w="1301788" h="1152374">
                <a:moveTo>
                  <a:pt x="0" y="0"/>
                </a:moveTo>
                <a:lnTo>
                  <a:pt x="1301788" y="0"/>
                </a:lnTo>
                <a:lnTo>
                  <a:pt x="1301788" y="1152374"/>
                </a:lnTo>
                <a:lnTo>
                  <a:pt x="0" y="1152374"/>
                </a:lnTo>
                <a:lnTo>
                  <a:pt x="0" y="0"/>
                </a:lnTo>
                <a:close/>
              </a:path>
            </a:pathLst>
          </a:custGeom>
          <a:blipFill>
            <a:blip r:embed="rId5">
              <a:extLst>
                <a:ext uri="{96DAC541-7B7A-43D3-8B79-37D633B846F1}">
                  <asvg:svgBlip xmlns:asvg="http://schemas.microsoft.com/office/drawing/2016/SVG/main" r:embed="rId6"/>
                </a:ext>
              </a:extLst>
            </a:blip>
            <a:stretch>
              <a:fillRect r="-61751"/>
            </a:stretch>
          </a:blipFill>
        </p:spPr>
        <p:txBody>
          <a:bodyPr/>
          <a:lstStyle/>
          <a:p>
            <a:pPr defTabSz="457200">
              <a:buClrTx/>
            </a:pPr>
            <a:endParaRPr lang="en-US" sz="900" kern="1200">
              <a:solidFill>
                <a:prstClr val="black"/>
              </a:solidFill>
              <a:latin typeface="Calibri"/>
              <a:ea typeface="+mn-ea"/>
              <a:cs typeface="+mn-cs"/>
            </a:endParaRPr>
          </a:p>
        </p:txBody>
      </p:sp>
      <p:grpSp>
        <p:nvGrpSpPr>
          <p:cNvPr id="15" name="Group 15"/>
          <p:cNvGrpSpPr/>
          <p:nvPr/>
        </p:nvGrpSpPr>
        <p:grpSpPr>
          <a:xfrm>
            <a:off x="-284354" y="3914383"/>
            <a:ext cx="1441217" cy="144121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txBody>
            <a:bodyPr/>
            <a:lstStyle/>
            <a:p>
              <a:pPr defTabSz="457200">
                <a:buClrTx/>
              </a:pPr>
              <a:endParaRPr lang="en-US" sz="900" kern="1200">
                <a:solidFill>
                  <a:prstClr val="black"/>
                </a:solidFill>
                <a:latin typeface="Calibri"/>
                <a:ea typeface="+mn-ea"/>
                <a:cs typeface="+mn-cs"/>
              </a:endParaRPr>
            </a:p>
          </p:txBody>
        </p:sp>
        <p:sp>
          <p:nvSpPr>
            <p:cNvPr id="17" name="TextBox 17"/>
            <p:cNvSpPr txBox="1"/>
            <p:nvPr/>
          </p:nvSpPr>
          <p:spPr>
            <a:xfrm>
              <a:off x="76200" y="19050"/>
              <a:ext cx="660400" cy="717550"/>
            </a:xfrm>
            <a:prstGeom prst="rect">
              <a:avLst/>
            </a:prstGeom>
          </p:spPr>
          <p:txBody>
            <a:bodyPr lIns="25400" tIns="25400" rIns="25400" bIns="25400" rtlCol="0" anchor="ctr"/>
            <a:lstStyle/>
            <a:p>
              <a:pPr algn="ctr" defTabSz="457200">
                <a:lnSpc>
                  <a:spcPts val="1200"/>
                </a:lnSpc>
                <a:buClrTx/>
              </a:pPr>
              <a:endParaRPr sz="900" kern="1200">
                <a:solidFill>
                  <a:prstClr val="black"/>
                </a:solidFill>
                <a:latin typeface="Calibri"/>
                <a:ea typeface="+mn-ea"/>
                <a:cs typeface="+mn-cs"/>
              </a:endParaRPr>
            </a:p>
          </p:txBody>
        </p:sp>
      </p:grpSp>
      <p:grpSp>
        <p:nvGrpSpPr>
          <p:cNvPr id="18" name="Group 18"/>
          <p:cNvGrpSpPr/>
          <p:nvPr/>
        </p:nvGrpSpPr>
        <p:grpSpPr>
          <a:xfrm>
            <a:off x="8423392" y="-203453"/>
            <a:ext cx="1441217" cy="1441217"/>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txBody>
            <a:bodyPr/>
            <a:lstStyle/>
            <a:p>
              <a:pPr defTabSz="457200">
                <a:buClrTx/>
              </a:pPr>
              <a:endParaRPr lang="en-US" sz="900" kern="1200">
                <a:solidFill>
                  <a:prstClr val="black"/>
                </a:solidFill>
                <a:latin typeface="Calibri"/>
                <a:ea typeface="+mn-ea"/>
                <a:cs typeface="+mn-cs"/>
              </a:endParaRPr>
            </a:p>
          </p:txBody>
        </p:sp>
        <p:sp>
          <p:nvSpPr>
            <p:cNvPr id="20" name="TextBox 20"/>
            <p:cNvSpPr txBox="1"/>
            <p:nvPr/>
          </p:nvSpPr>
          <p:spPr>
            <a:xfrm>
              <a:off x="76200" y="19050"/>
              <a:ext cx="660400" cy="717550"/>
            </a:xfrm>
            <a:prstGeom prst="rect">
              <a:avLst/>
            </a:prstGeom>
          </p:spPr>
          <p:txBody>
            <a:bodyPr lIns="25400" tIns="25400" rIns="25400" bIns="25400" rtlCol="0" anchor="ctr"/>
            <a:lstStyle/>
            <a:p>
              <a:pPr algn="ctr" defTabSz="457200">
                <a:lnSpc>
                  <a:spcPts val="1200"/>
                </a:lnSpc>
                <a:buClrTx/>
              </a:pPr>
              <a:endParaRPr sz="900" kern="1200">
                <a:solidFill>
                  <a:prstClr val="black"/>
                </a:solidFill>
                <a:latin typeface="Calibri"/>
                <a:ea typeface="+mn-ea"/>
                <a:cs typeface="+mn-cs"/>
              </a:endParaRPr>
            </a:p>
          </p:txBody>
        </p:sp>
      </p:grpSp>
      <p:grpSp>
        <p:nvGrpSpPr>
          <p:cNvPr id="21" name="Group 21"/>
          <p:cNvGrpSpPr/>
          <p:nvPr/>
        </p:nvGrpSpPr>
        <p:grpSpPr>
          <a:xfrm>
            <a:off x="2066657" y="1235419"/>
            <a:ext cx="712937" cy="712937"/>
            <a:chOff x="0" y="0"/>
            <a:chExt cx="1901165" cy="1901165"/>
          </a:xfrm>
        </p:grpSpPr>
        <p:grpSp>
          <p:nvGrpSpPr>
            <p:cNvPr id="22" name="Group 22"/>
            <p:cNvGrpSpPr/>
            <p:nvPr/>
          </p:nvGrpSpPr>
          <p:grpSpPr>
            <a:xfrm>
              <a:off x="0" y="0"/>
              <a:ext cx="1901165" cy="1901165"/>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374D"/>
              </a:solidFill>
            </p:spPr>
            <p:txBody>
              <a:bodyPr/>
              <a:lstStyle/>
              <a:p>
                <a:pPr defTabSz="457200">
                  <a:buClrTx/>
                </a:pPr>
                <a:endParaRPr lang="en-US" sz="900" kern="1200" dirty="0">
                  <a:solidFill>
                    <a:prstClr val="black"/>
                  </a:solidFill>
                  <a:latin typeface="Calibri"/>
                  <a:ea typeface="+mn-ea"/>
                  <a:cs typeface="+mn-cs"/>
                </a:endParaRPr>
              </a:p>
            </p:txBody>
          </p:sp>
          <p:sp>
            <p:nvSpPr>
              <p:cNvPr id="24" name="TextBox 24"/>
              <p:cNvSpPr txBox="1"/>
              <p:nvPr/>
            </p:nvSpPr>
            <p:spPr>
              <a:xfrm>
                <a:off x="76200" y="38100"/>
                <a:ext cx="660400" cy="698500"/>
              </a:xfrm>
              <a:prstGeom prst="rect">
                <a:avLst/>
              </a:prstGeom>
            </p:spPr>
            <p:txBody>
              <a:bodyPr lIns="23297" tIns="23297" rIns="23297" bIns="23297" rtlCol="0" anchor="ctr"/>
              <a:lstStyle/>
              <a:p>
                <a:pPr algn="ctr" defTabSz="457200">
                  <a:lnSpc>
                    <a:spcPts val="1330"/>
                  </a:lnSpc>
                  <a:buClrTx/>
                </a:pPr>
                <a:endParaRPr sz="900" kern="1200">
                  <a:solidFill>
                    <a:prstClr val="black"/>
                  </a:solidFill>
                  <a:latin typeface="Calibri"/>
                  <a:ea typeface="+mn-ea"/>
                  <a:cs typeface="+mn-cs"/>
                </a:endParaRPr>
              </a:p>
            </p:txBody>
          </p:sp>
        </p:grpSp>
        <p:sp>
          <p:nvSpPr>
            <p:cNvPr id="25" name="Freeform 25"/>
            <p:cNvSpPr/>
            <p:nvPr/>
          </p:nvSpPr>
          <p:spPr>
            <a:xfrm>
              <a:off x="277606" y="465573"/>
              <a:ext cx="1345953" cy="970019"/>
            </a:xfrm>
            <a:custGeom>
              <a:avLst/>
              <a:gdLst/>
              <a:ahLst/>
              <a:cxnLst/>
              <a:rect l="l" t="t" r="r" b="b"/>
              <a:pathLst>
                <a:path w="1345953" h="970019">
                  <a:moveTo>
                    <a:pt x="0" y="0"/>
                  </a:moveTo>
                  <a:lnTo>
                    <a:pt x="1345953" y="0"/>
                  </a:lnTo>
                  <a:lnTo>
                    <a:pt x="1345953" y="970019"/>
                  </a:lnTo>
                  <a:lnTo>
                    <a:pt x="0" y="9700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grpSp>
      <p:grpSp>
        <p:nvGrpSpPr>
          <p:cNvPr id="26" name="Group 26"/>
          <p:cNvGrpSpPr/>
          <p:nvPr/>
        </p:nvGrpSpPr>
        <p:grpSpPr>
          <a:xfrm>
            <a:off x="2066657" y="2431295"/>
            <a:ext cx="712937" cy="712937"/>
            <a:chOff x="0" y="0"/>
            <a:chExt cx="1901165" cy="1901165"/>
          </a:xfrm>
        </p:grpSpPr>
        <p:grpSp>
          <p:nvGrpSpPr>
            <p:cNvPr id="27" name="Group 27"/>
            <p:cNvGrpSpPr/>
            <p:nvPr/>
          </p:nvGrpSpPr>
          <p:grpSpPr>
            <a:xfrm>
              <a:off x="0" y="0"/>
              <a:ext cx="1901165" cy="1901165"/>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374D"/>
              </a:solidFill>
            </p:spPr>
            <p:txBody>
              <a:bodyPr/>
              <a:lstStyle/>
              <a:p>
                <a:pPr defTabSz="457200">
                  <a:buClrTx/>
                </a:pPr>
                <a:endParaRPr lang="en-US" sz="900" kern="1200" dirty="0">
                  <a:solidFill>
                    <a:prstClr val="black"/>
                  </a:solidFill>
                  <a:latin typeface="Calibri"/>
                  <a:ea typeface="+mn-ea"/>
                  <a:cs typeface="+mn-cs"/>
                </a:endParaRPr>
              </a:p>
            </p:txBody>
          </p:sp>
          <p:sp>
            <p:nvSpPr>
              <p:cNvPr id="29" name="TextBox 29"/>
              <p:cNvSpPr txBox="1"/>
              <p:nvPr/>
            </p:nvSpPr>
            <p:spPr>
              <a:xfrm>
                <a:off x="76200" y="38100"/>
                <a:ext cx="660400" cy="698500"/>
              </a:xfrm>
              <a:prstGeom prst="rect">
                <a:avLst/>
              </a:prstGeom>
            </p:spPr>
            <p:txBody>
              <a:bodyPr lIns="23297" tIns="23297" rIns="23297" bIns="23297" rtlCol="0" anchor="ctr"/>
              <a:lstStyle/>
              <a:p>
                <a:pPr algn="ctr" defTabSz="457200">
                  <a:lnSpc>
                    <a:spcPts val="1330"/>
                  </a:lnSpc>
                  <a:buClrTx/>
                </a:pPr>
                <a:endParaRPr sz="900" kern="1200">
                  <a:solidFill>
                    <a:prstClr val="black"/>
                  </a:solidFill>
                  <a:latin typeface="Calibri"/>
                  <a:ea typeface="+mn-ea"/>
                  <a:cs typeface="+mn-cs"/>
                </a:endParaRPr>
              </a:p>
            </p:txBody>
          </p:sp>
        </p:grpSp>
        <p:sp>
          <p:nvSpPr>
            <p:cNvPr id="30" name="Freeform 30"/>
            <p:cNvSpPr/>
            <p:nvPr/>
          </p:nvSpPr>
          <p:spPr>
            <a:xfrm rot="-10800000">
              <a:off x="385286" y="385286"/>
              <a:ext cx="1130592" cy="1130592"/>
            </a:xfrm>
            <a:custGeom>
              <a:avLst/>
              <a:gdLst/>
              <a:ahLst/>
              <a:cxnLst/>
              <a:rect l="l" t="t" r="r" b="b"/>
              <a:pathLst>
                <a:path w="1130592" h="1130592">
                  <a:moveTo>
                    <a:pt x="0" y="0"/>
                  </a:moveTo>
                  <a:lnTo>
                    <a:pt x="1130593" y="0"/>
                  </a:lnTo>
                  <a:lnTo>
                    <a:pt x="1130593" y="1130593"/>
                  </a:lnTo>
                  <a:lnTo>
                    <a:pt x="0" y="113059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grpSp>
      <p:grpSp>
        <p:nvGrpSpPr>
          <p:cNvPr id="31" name="Group 31"/>
          <p:cNvGrpSpPr/>
          <p:nvPr/>
        </p:nvGrpSpPr>
        <p:grpSpPr>
          <a:xfrm>
            <a:off x="2041625" y="3627170"/>
            <a:ext cx="737969" cy="737969"/>
            <a:chOff x="0" y="0"/>
            <a:chExt cx="1967917" cy="1967917"/>
          </a:xfrm>
        </p:grpSpPr>
        <p:grpSp>
          <p:nvGrpSpPr>
            <p:cNvPr id="32" name="Group 32"/>
            <p:cNvGrpSpPr/>
            <p:nvPr/>
          </p:nvGrpSpPr>
          <p:grpSpPr>
            <a:xfrm>
              <a:off x="0" y="0"/>
              <a:ext cx="1967917" cy="1967917"/>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374D"/>
              </a:solidFill>
            </p:spPr>
            <p:txBody>
              <a:bodyPr/>
              <a:lstStyle/>
              <a:p>
                <a:pPr defTabSz="457200">
                  <a:buClrTx/>
                </a:pPr>
                <a:endParaRPr lang="en-US" sz="900" kern="1200" dirty="0">
                  <a:solidFill>
                    <a:prstClr val="black"/>
                  </a:solidFill>
                  <a:latin typeface="Calibri"/>
                  <a:ea typeface="+mn-ea"/>
                  <a:cs typeface="+mn-cs"/>
                </a:endParaRPr>
              </a:p>
            </p:txBody>
          </p:sp>
          <p:sp>
            <p:nvSpPr>
              <p:cNvPr id="34" name="TextBox 34"/>
              <p:cNvSpPr txBox="1"/>
              <p:nvPr/>
            </p:nvSpPr>
            <p:spPr>
              <a:xfrm>
                <a:off x="76200" y="38100"/>
                <a:ext cx="660400" cy="698500"/>
              </a:xfrm>
              <a:prstGeom prst="rect">
                <a:avLst/>
              </a:prstGeom>
            </p:spPr>
            <p:txBody>
              <a:bodyPr lIns="23297" tIns="23297" rIns="23297" bIns="23297" rtlCol="0" anchor="ctr"/>
              <a:lstStyle/>
              <a:p>
                <a:pPr algn="ctr" defTabSz="457200">
                  <a:lnSpc>
                    <a:spcPts val="1330"/>
                  </a:lnSpc>
                  <a:buClrTx/>
                </a:pPr>
                <a:endParaRPr sz="900" kern="1200">
                  <a:solidFill>
                    <a:prstClr val="black"/>
                  </a:solidFill>
                  <a:latin typeface="Calibri"/>
                  <a:ea typeface="+mn-ea"/>
                  <a:cs typeface="+mn-cs"/>
                </a:endParaRPr>
              </a:p>
            </p:txBody>
          </p:sp>
        </p:grpSp>
        <p:sp>
          <p:nvSpPr>
            <p:cNvPr id="35" name="Freeform 35"/>
            <p:cNvSpPr/>
            <p:nvPr/>
          </p:nvSpPr>
          <p:spPr>
            <a:xfrm>
              <a:off x="398814" y="398814"/>
              <a:ext cx="1170289" cy="1170289"/>
            </a:xfrm>
            <a:custGeom>
              <a:avLst/>
              <a:gdLst/>
              <a:ahLst/>
              <a:cxnLst/>
              <a:rect l="l" t="t" r="r" b="b"/>
              <a:pathLst>
                <a:path w="1170289" h="1170289">
                  <a:moveTo>
                    <a:pt x="0" y="0"/>
                  </a:moveTo>
                  <a:lnTo>
                    <a:pt x="1170289" y="0"/>
                  </a:lnTo>
                  <a:lnTo>
                    <a:pt x="1170289" y="1170289"/>
                  </a:lnTo>
                  <a:lnTo>
                    <a:pt x="0" y="117028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grpSp>
      <p:sp>
        <p:nvSpPr>
          <p:cNvPr id="42" name="Google Shape;267;p4">
            <a:extLst>
              <a:ext uri="{FF2B5EF4-FFF2-40B4-BE49-F238E27FC236}">
                <a16:creationId xmlns:a16="http://schemas.microsoft.com/office/drawing/2014/main" id="{90F9E89E-6686-4BC5-84C6-9D45BFADC18D}"/>
              </a:ext>
            </a:extLst>
          </p:cNvPr>
          <p:cNvSpPr/>
          <p:nvPr/>
        </p:nvSpPr>
        <p:spPr>
          <a:xfrm>
            <a:off x="-360401" y="3831857"/>
            <a:ext cx="1618297" cy="1618298"/>
          </a:xfrm>
          <a:custGeom>
            <a:avLst/>
            <a:gdLst/>
            <a:ahLst/>
            <a:cxnLst/>
            <a:rect l="l" t="t" r="r" b="b"/>
            <a:pathLst>
              <a:path w="2157730" h="2157729" extrusionOk="0">
                <a:moveTo>
                  <a:pt x="1052541" y="116"/>
                </a:moveTo>
                <a:lnTo>
                  <a:pt x="1100615" y="0"/>
                </a:lnTo>
                <a:lnTo>
                  <a:pt x="1148200" y="1969"/>
                </a:lnTo>
                <a:lnTo>
                  <a:pt x="1195254" y="5980"/>
                </a:lnTo>
                <a:lnTo>
                  <a:pt x="1241729" y="11993"/>
                </a:lnTo>
                <a:lnTo>
                  <a:pt x="1287582" y="19962"/>
                </a:lnTo>
                <a:lnTo>
                  <a:pt x="1332768" y="29847"/>
                </a:lnTo>
                <a:lnTo>
                  <a:pt x="1377242" y="41603"/>
                </a:lnTo>
                <a:lnTo>
                  <a:pt x="1420958" y="55188"/>
                </a:lnTo>
                <a:lnTo>
                  <a:pt x="1463872" y="70560"/>
                </a:lnTo>
                <a:lnTo>
                  <a:pt x="1505939" y="87675"/>
                </a:lnTo>
                <a:lnTo>
                  <a:pt x="1547114" y="106491"/>
                </a:lnTo>
                <a:lnTo>
                  <a:pt x="1587352" y="126965"/>
                </a:lnTo>
                <a:lnTo>
                  <a:pt x="1626608" y="149054"/>
                </a:lnTo>
                <a:lnTo>
                  <a:pt x="1664838" y="172716"/>
                </a:lnTo>
                <a:lnTo>
                  <a:pt x="1701996" y="197907"/>
                </a:lnTo>
                <a:lnTo>
                  <a:pt x="1738037" y="224586"/>
                </a:lnTo>
                <a:lnTo>
                  <a:pt x="1772917" y="252708"/>
                </a:lnTo>
                <a:lnTo>
                  <a:pt x="1806591" y="282232"/>
                </a:lnTo>
                <a:lnTo>
                  <a:pt x="1839013" y="313114"/>
                </a:lnTo>
                <a:lnTo>
                  <a:pt x="1870139" y="345312"/>
                </a:lnTo>
                <a:lnTo>
                  <a:pt x="1899924" y="378784"/>
                </a:lnTo>
                <a:lnTo>
                  <a:pt x="1928323" y="413485"/>
                </a:lnTo>
                <a:lnTo>
                  <a:pt x="1955291" y="449374"/>
                </a:lnTo>
                <a:lnTo>
                  <a:pt x="1980783" y="486408"/>
                </a:lnTo>
                <a:lnTo>
                  <a:pt x="2004754" y="524543"/>
                </a:lnTo>
                <a:lnTo>
                  <a:pt x="2027160" y="563738"/>
                </a:lnTo>
                <a:lnTo>
                  <a:pt x="2047955" y="603949"/>
                </a:lnTo>
                <a:lnTo>
                  <a:pt x="2067094" y="645134"/>
                </a:lnTo>
                <a:lnTo>
                  <a:pt x="2084533" y="687250"/>
                </a:lnTo>
                <a:lnTo>
                  <a:pt x="2100227" y="730254"/>
                </a:lnTo>
                <a:lnTo>
                  <a:pt x="2114131" y="774103"/>
                </a:lnTo>
                <a:lnTo>
                  <a:pt x="2126199" y="818754"/>
                </a:lnTo>
                <a:lnTo>
                  <a:pt x="2136387" y="864166"/>
                </a:lnTo>
                <a:lnTo>
                  <a:pt x="2144650" y="910294"/>
                </a:lnTo>
                <a:lnTo>
                  <a:pt x="2150944" y="957096"/>
                </a:lnTo>
                <a:lnTo>
                  <a:pt x="2155222" y="1004530"/>
                </a:lnTo>
                <a:lnTo>
                  <a:pt x="2157441" y="1052553"/>
                </a:lnTo>
                <a:lnTo>
                  <a:pt x="2157559" y="1100625"/>
                </a:lnTo>
                <a:lnTo>
                  <a:pt x="2155591" y="1148210"/>
                </a:lnTo>
                <a:lnTo>
                  <a:pt x="2151579" y="1195262"/>
                </a:lnTo>
                <a:lnTo>
                  <a:pt x="2145568" y="1241737"/>
                </a:lnTo>
                <a:lnTo>
                  <a:pt x="2137599" y="1287589"/>
                </a:lnTo>
                <a:lnTo>
                  <a:pt x="2127716" y="1332774"/>
                </a:lnTo>
                <a:lnTo>
                  <a:pt x="2115960" y="1377246"/>
                </a:lnTo>
                <a:lnTo>
                  <a:pt x="2102375" y="1420962"/>
                </a:lnTo>
                <a:lnTo>
                  <a:pt x="2087004" y="1463875"/>
                </a:lnTo>
                <a:lnTo>
                  <a:pt x="2069890" y="1505941"/>
                </a:lnTo>
                <a:lnTo>
                  <a:pt x="2051074" y="1547115"/>
                </a:lnTo>
                <a:lnTo>
                  <a:pt x="2030601" y="1587352"/>
                </a:lnTo>
                <a:lnTo>
                  <a:pt x="2008512" y="1626608"/>
                </a:lnTo>
                <a:lnTo>
                  <a:pt x="1984850" y="1664836"/>
                </a:lnTo>
                <a:lnTo>
                  <a:pt x="1959659" y="1701994"/>
                </a:lnTo>
                <a:lnTo>
                  <a:pt x="1932981" y="1738034"/>
                </a:lnTo>
                <a:lnTo>
                  <a:pt x="1904859" y="1772914"/>
                </a:lnTo>
                <a:lnTo>
                  <a:pt x="1875335" y="1806587"/>
                </a:lnTo>
                <a:lnTo>
                  <a:pt x="1844452" y="1839008"/>
                </a:lnTo>
                <a:lnTo>
                  <a:pt x="1812254" y="1870134"/>
                </a:lnTo>
                <a:lnTo>
                  <a:pt x="1778783" y="1899919"/>
                </a:lnTo>
                <a:lnTo>
                  <a:pt x="1744081" y="1928317"/>
                </a:lnTo>
                <a:lnTo>
                  <a:pt x="1708192" y="1955285"/>
                </a:lnTo>
                <a:lnTo>
                  <a:pt x="1671158" y="1980777"/>
                </a:lnTo>
                <a:lnTo>
                  <a:pt x="1633022" y="2004748"/>
                </a:lnTo>
                <a:lnTo>
                  <a:pt x="1593827" y="2027153"/>
                </a:lnTo>
                <a:lnTo>
                  <a:pt x="1553615" y="2047949"/>
                </a:lnTo>
                <a:lnTo>
                  <a:pt x="1512430" y="2067088"/>
                </a:lnTo>
                <a:lnTo>
                  <a:pt x="1470314" y="2084527"/>
                </a:lnTo>
                <a:lnTo>
                  <a:pt x="1427309" y="2100221"/>
                </a:lnTo>
                <a:lnTo>
                  <a:pt x="1383460" y="2114125"/>
                </a:lnTo>
                <a:lnTo>
                  <a:pt x="1338807" y="2126194"/>
                </a:lnTo>
                <a:lnTo>
                  <a:pt x="1293395" y="2136383"/>
                </a:lnTo>
                <a:lnTo>
                  <a:pt x="1247266" y="2144647"/>
                </a:lnTo>
                <a:lnTo>
                  <a:pt x="1200463" y="2150941"/>
                </a:lnTo>
                <a:lnTo>
                  <a:pt x="1153028" y="2155220"/>
                </a:lnTo>
                <a:lnTo>
                  <a:pt x="1105005" y="2157440"/>
                </a:lnTo>
                <a:lnTo>
                  <a:pt x="1056933" y="2157559"/>
                </a:lnTo>
                <a:lnTo>
                  <a:pt x="1009349" y="2155591"/>
                </a:lnTo>
                <a:lnTo>
                  <a:pt x="962297" y="2151581"/>
                </a:lnTo>
                <a:lnTo>
                  <a:pt x="915823" y="2145571"/>
                </a:lnTo>
                <a:lnTo>
                  <a:pt x="869972" y="2137603"/>
                </a:lnTo>
                <a:lnTo>
                  <a:pt x="824788" y="2127720"/>
                </a:lnTo>
                <a:lnTo>
                  <a:pt x="780316" y="2115965"/>
                </a:lnTo>
                <a:lnTo>
                  <a:pt x="736601" y="2102381"/>
                </a:lnTo>
                <a:lnTo>
                  <a:pt x="693688" y="2087011"/>
                </a:lnTo>
                <a:lnTo>
                  <a:pt x="651622" y="2069896"/>
                </a:lnTo>
                <a:lnTo>
                  <a:pt x="610448" y="2051081"/>
                </a:lnTo>
                <a:lnTo>
                  <a:pt x="570211" y="2030608"/>
                </a:lnTo>
                <a:lnTo>
                  <a:pt x="530955" y="2008520"/>
                </a:lnTo>
                <a:lnTo>
                  <a:pt x="492726" y="1984859"/>
                </a:lnTo>
                <a:lnTo>
                  <a:pt x="455569" y="1959668"/>
                </a:lnTo>
                <a:lnTo>
                  <a:pt x="419528" y="1932990"/>
                </a:lnTo>
                <a:lnTo>
                  <a:pt x="384649" y="1904868"/>
                </a:lnTo>
                <a:lnTo>
                  <a:pt x="350975" y="1875345"/>
                </a:lnTo>
                <a:lnTo>
                  <a:pt x="318553" y="1844463"/>
                </a:lnTo>
                <a:lnTo>
                  <a:pt x="287427" y="1812265"/>
                </a:lnTo>
                <a:lnTo>
                  <a:pt x="257643" y="1778794"/>
                </a:lnTo>
                <a:lnTo>
                  <a:pt x="229244" y="1744092"/>
                </a:lnTo>
                <a:lnTo>
                  <a:pt x="202276" y="1708203"/>
                </a:lnTo>
                <a:lnTo>
                  <a:pt x="176783" y="1671169"/>
                </a:lnTo>
                <a:lnTo>
                  <a:pt x="152812" y="1633033"/>
                </a:lnTo>
                <a:lnTo>
                  <a:pt x="130406" y="1593838"/>
                </a:lnTo>
                <a:lnTo>
                  <a:pt x="109611" y="1553627"/>
                </a:lnTo>
                <a:lnTo>
                  <a:pt x="90471" y="1512441"/>
                </a:lnTo>
                <a:lnTo>
                  <a:pt x="73031" y="1470325"/>
                </a:lnTo>
                <a:lnTo>
                  <a:pt x="57337" y="1427321"/>
                </a:lnTo>
                <a:lnTo>
                  <a:pt x="43433" y="1383471"/>
                </a:lnTo>
                <a:lnTo>
                  <a:pt x="31364" y="1338819"/>
                </a:lnTo>
                <a:lnTo>
                  <a:pt x="21175" y="1293407"/>
                </a:lnTo>
                <a:lnTo>
                  <a:pt x="12911" y="1247278"/>
                </a:lnTo>
                <a:lnTo>
                  <a:pt x="6616" y="1200475"/>
                </a:lnTo>
                <a:lnTo>
                  <a:pt x="2337" y="1153040"/>
                </a:lnTo>
                <a:lnTo>
                  <a:pt x="117" y="1105016"/>
                </a:lnTo>
                <a:lnTo>
                  <a:pt x="0" y="1056943"/>
                </a:lnTo>
                <a:lnTo>
                  <a:pt x="1968" y="1009357"/>
                </a:lnTo>
                <a:lnTo>
                  <a:pt x="5979" y="962304"/>
                </a:lnTo>
                <a:lnTo>
                  <a:pt x="11990" y="915828"/>
                </a:lnTo>
                <a:lnTo>
                  <a:pt x="19959" y="869975"/>
                </a:lnTo>
                <a:lnTo>
                  <a:pt x="29842" y="824790"/>
                </a:lnTo>
                <a:lnTo>
                  <a:pt x="41598" y="780317"/>
                </a:lnTo>
                <a:lnTo>
                  <a:pt x="55183" y="736601"/>
                </a:lnTo>
                <a:lnTo>
                  <a:pt x="70554" y="693687"/>
                </a:lnTo>
                <a:lnTo>
                  <a:pt x="87668" y="651620"/>
                </a:lnTo>
                <a:lnTo>
                  <a:pt x="106484" y="610446"/>
                </a:lnTo>
                <a:lnTo>
                  <a:pt x="126957" y="570208"/>
                </a:lnTo>
                <a:lnTo>
                  <a:pt x="149046" y="530952"/>
                </a:lnTo>
                <a:lnTo>
                  <a:pt x="172707" y="492723"/>
                </a:lnTo>
                <a:lnTo>
                  <a:pt x="197898" y="455565"/>
                </a:lnTo>
                <a:lnTo>
                  <a:pt x="224576" y="419524"/>
                </a:lnTo>
                <a:lnTo>
                  <a:pt x="252698" y="384644"/>
                </a:lnTo>
                <a:lnTo>
                  <a:pt x="282222" y="350971"/>
                </a:lnTo>
                <a:lnTo>
                  <a:pt x="313104" y="318549"/>
                </a:lnTo>
                <a:lnTo>
                  <a:pt x="345302" y="287423"/>
                </a:lnTo>
                <a:lnTo>
                  <a:pt x="378773" y="257639"/>
                </a:lnTo>
                <a:lnTo>
                  <a:pt x="413474" y="229240"/>
                </a:lnTo>
                <a:lnTo>
                  <a:pt x="449363" y="202272"/>
                </a:lnTo>
                <a:lnTo>
                  <a:pt x="486397" y="176780"/>
                </a:lnTo>
                <a:lnTo>
                  <a:pt x="524532" y="152809"/>
                </a:lnTo>
                <a:lnTo>
                  <a:pt x="563727" y="130403"/>
                </a:lnTo>
                <a:lnTo>
                  <a:pt x="603938" y="109608"/>
                </a:lnTo>
                <a:lnTo>
                  <a:pt x="645123" y="90468"/>
                </a:lnTo>
                <a:lnTo>
                  <a:pt x="687238" y="73029"/>
                </a:lnTo>
                <a:lnTo>
                  <a:pt x="730242" y="57335"/>
                </a:lnTo>
                <a:lnTo>
                  <a:pt x="774091" y="43431"/>
                </a:lnTo>
                <a:lnTo>
                  <a:pt x="818743" y="31362"/>
                </a:lnTo>
                <a:lnTo>
                  <a:pt x="864154" y="21173"/>
                </a:lnTo>
                <a:lnTo>
                  <a:pt x="910282" y="12909"/>
                </a:lnTo>
                <a:lnTo>
                  <a:pt x="957085" y="6615"/>
                </a:lnTo>
                <a:lnTo>
                  <a:pt x="1004518" y="2336"/>
                </a:lnTo>
                <a:lnTo>
                  <a:pt x="1052541" y="116"/>
                </a:lnTo>
                <a:close/>
              </a:path>
            </a:pathLst>
          </a:custGeom>
          <a:noFill/>
          <a:ln w="19075" cap="flat" cmpd="sng">
            <a:solidFill>
              <a:srgbClr val="BFBFBF"/>
            </a:solidFill>
            <a:prstDash val="dot"/>
            <a:round/>
            <a:headEnd type="none" w="sm" len="sm"/>
            <a:tailEnd type="none" w="sm" len="sm"/>
          </a:ln>
        </p:spPr>
        <p:txBody>
          <a:bodyPr spcFirstLastPara="1" wrap="square" lIns="0" tIns="0" rIns="0" bIns="0" anchor="t" anchorCtr="0">
            <a:noAutofit/>
          </a:bodyPr>
          <a:lstStyle/>
          <a:p>
            <a:pPr>
              <a:buSzPts val="1400"/>
              <a:buFont typeface="Calibri"/>
              <a:buNone/>
            </a:pPr>
            <a:endParaRPr>
              <a:latin typeface="Calibri"/>
              <a:ea typeface="Calibri"/>
              <a:cs typeface="Calibri"/>
              <a:sym typeface="Calibri"/>
            </a:endParaRPr>
          </a:p>
        </p:txBody>
      </p:sp>
      <p:sp>
        <p:nvSpPr>
          <p:cNvPr id="43" name="Google Shape;268;p4">
            <a:extLst>
              <a:ext uri="{FF2B5EF4-FFF2-40B4-BE49-F238E27FC236}">
                <a16:creationId xmlns:a16="http://schemas.microsoft.com/office/drawing/2014/main" id="{D63B7361-2909-3AF7-5EBB-34D4A96EC8E6}"/>
              </a:ext>
            </a:extLst>
          </p:cNvPr>
          <p:cNvSpPr/>
          <p:nvPr/>
        </p:nvSpPr>
        <p:spPr>
          <a:xfrm>
            <a:off x="-274491" y="3917773"/>
            <a:ext cx="1446371" cy="1446371"/>
          </a:xfrm>
          <a:custGeom>
            <a:avLst/>
            <a:gdLst/>
            <a:ahLst/>
            <a:cxnLst/>
            <a:rect l="l" t="t" r="r" b="b"/>
            <a:pathLst>
              <a:path w="1928495" h="1928495" extrusionOk="0">
                <a:moveTo>
                  <a:pt x="964234" y="0"/>
                </a:moveTo>
                <a:lnTo>
                  <a:pt x="916234" y="1183"/>
                </a:lnTo>
                <a:lnTo>
                  <a:pt x="868829" y="4698"/>
                </a:lnTo>
                <a:lnTo>
                  <a:pt x="822075" y="10487"/>
                </a:lnTo>
                <a:lnTo>
                  <a:pt x="776029" y="18494"/>
                </a:lnTo>
                <a:lnTo>
                  <a:pt x="730746" y="28665"/>
                </a:lnTo>
                <a:lnTo>
                  <a:pt x="686282" y="40941"/>
                </a:lnTo>
                <a:lnTo>
                  <a:pt x="642694" y="55269"/>
                </a:lnTo>
                <a:lnTo>
                  <a:pt x="600037" y="71591"/>
                </a:lnTo>
                <a:lnTo>
                  <a:pt x="558367" y="89852"/>
                </a:lnTo>
                <a:lnTo>
                  <a:pt x="517741" y="109996"/>
                </a:lnTo>
                <a:lnTo>
                  <a:pt x="478214" y="131967"/>
                </a:lnTo>
                <a:lnTo>
                  <a:pt x="439842" y="155708"/>
                </a:lnTo>
                <a:lnTo>
                  <a:pt x="402681" y="181164"/>
                </a:lnTo>
                <a:lnTo>
                  <a:pt x="366787" y="208280"/>
                </a:lnTo>
                <a:lnTo>
                  <a:pt x="332216" y="236998"/>
                </a:lnTo>
                <a:lnTo>
                  <a:pt x="299025" y="267263"/>
                </a:lnTo>
                <a:lnTo>
                  <a:pt x="267268" y="299020"/>
                </a:lnTo>
                <a:lnTo>
                  <a:pt x="237002" y="332211"/>
                </a:lnTo>
                <a:lnTo>
                  <a:pt x="208284" y="366782"/>
                </a:lnTo>
                <a:lnTo>
                  <a:pt x="181168" y="402675"/>
                </a:lnTo>
                <a:lnTo>
                  <a:pt x="155711" y="439836"/>
                </a:lnTo>
                <a:lnTo>
                  <a:pt x="131969" y="478208"/>
                </a:lnTo>
                <a:lnTo>
                  <a:pt x="109998" y="517735"/>
                </a:lnTo>
                <a:lnTo>
                  <a:pt x="89854" y="558362"/>
                </a:lnTo>
                <a:lnTo>
                  <a:pt x="71593" y="600032"/>
                </a:lnTo>
                <a:lnTo>
                  <a:pt x="55270" y="642689"/>
                </a:lnTo>
                <a:lnTo>
                  <a:pt x="40942" y="686278"/>
                </a:lnTo>
                <a:lnTo>
                  <a:pt x="28665" y="730742"/>
                </a:lnTo>
                <a:lnTo>
                  <a:pt x="18495" y="776025"/>
                </a:lnTo>
                <a:lnTo>
                  <a:pt x="10487" y="822072"/>
                </a:lnTo>
                <a:lnTo>
                  <a:pt x="4698" y="868827"/>
                </a:lnTo>
                <a:lnTo>
                  <a:pt x="1183" y="916233"/>
                </a:lnTo>
                <a:lnTo>
                  <a:pt x="0" y="964234"/>
                </a:lnTo>
                <a:lnTo>
                  <a:pt x="1183" y="1012236"/>
                </a:lnTo>
                <a:lnTo>
                  <a:pt x="4698" y="1059642"/>
                </a:lnTo>
                <a:lnTo>
                  <a:pt x="10487" y="1106396"/>
                </a:lnTo>
                <a:lnTo>
                  <a:pt x="18495" y="1152443"/>
                </a:lnTo>
                <a:lnTo>
                  <a:pt x="28665" y="1197727"/>
                </a:lnTo>
                <a:lnTo>
                  <a:pt x="40942" y="1242191"/>
                </a:lnTo>
                <a:lnTo>
                  <a:pt x="55270" y="1285780"/>
                </a:lnTo>
                <a:lnTo>
                  <a:pt x="71593" y="1328437"/>
                </a:lnTo>
                <a:lnTo>
                  <a:pt x="89854" y="1370107"/>
                </a:lnTo>
                <a:lnTo>
                  <a:pt x="109998" y="1410733"/>
                </a:lnTo>
                <a:lnTo>
                  <a:pt x="131969" y="1450260"/>
                </a:lnTo>
                <a:lnTo>
                  <a:pt x="155711" y="1488633"/>
                </a:lnTo>
                <a:lnTo>
                  <a:pt x="181168" y="1525793"/>
                </a:lnTo>
                <a:lnTo>
                  <a:pt x="208284" y="1561687"/>
                </a:lnTo>
                <a:lnTo>
                  <a:pt x="237002" y="1596257"/>
                </a:lnTo>
                <a:lnTo>
                  <a:pt x="267268" y="1629449"/>
                </a:lnTo>
                <a:lnTo>
                  <a:pt x="299025" y="1661205"/>
                </a:lnTo>
                <a:lnTo>
                  <a:pt x="332216" y="1691470"/>
                </a:lnTo>
                <a:lnTo>
                  <a:pt x="366787" y="1720189"/>
                </a:lnTo>
                <a:lnTo>
                  <a:pt x="402681" y="1747304"/>
                </a:lnTo>
                <a:lnTo>
                  <a:pt x="439842" y="1772760"/>
                </a:lnTo>
                <a:lnTo>
                  <a:pt x="478214" y="1796502"/>
                </a:lnTo>
                <a:lnTo>
                  <a:pt x="517741" y="1818473"/>
                </a:lnTo>
                <a:lnTo>
                  <a:pt x="558367" y="1838616"/>
                </a:lnTo>
                <a:lnTo>
                  <a:pt x="600037" y="1856877"/>
                </a:lnTo>
                <a:lnTo>
                  <a:pt x="642694" y="1873200"/>
                </a:lnTo>
                <a:lnTo>
                  <a:pt x="686282" y="1887527"/>
                </a:lnTo>
                <a:lnTo>
                  <a:pt x="730746" y="1899804"/>
                </a:lnTo>
                <a:lnTo>
                  <a:pt x="776029" y="1909974"/>
                </a:lnTo>
                <a:lnTo>
                  <a:pt x="822075" y="1917982"/>
                </a:lnTo>
                <a:lnTo>
                  <a:pt x="868829" y="1923771"/>
                </a:lnTo>
                <a:lnTo>
                  <a:pt x="916234" y="1927285"/>
                </a:lnTo>
                <a:lnTo>
                  <a:pt x="964234" y="1928469"/>
                </a:lnTo>
                <a:lnTo>
                  <a:pt x="1012236" y="1927285"/>
                </a:lnTo>
                <a:lnTo>
                  <a:pt x="1059642" y="1923771"/>
                </a:lnTo>
                <a:lnTo>
                  <a:pt x="1106396" y="1917982"/>
                </a:lnTo>
                <a:lnTo>
                  <a:pt x="1152443" y="1909974"/>
                </a:lnTo>
                <a:lnTo>
                  <a:pt x="1197727" y="1899804"/>
                </a:lnTo>
                <a:lnTo>
                  <a:pt x="1242191" y="1887527"/>
                </a:lnTo>
                <a:lnTo>
                  <a:pt x="1285780" y="1873200"/>
                </a:lnTo>
                <a:lnTo>
                  <a:pt x="1328437" y="1856877"/>
                </a:lnTo>
                <a:lnTo>
                  <a:pt x="1370107" y="1838616"/>
                </a:lnTo>
                <a:lnTo>
                  <a:pt x="1410733" y="1818473"/>
                </a:lnTo>
                <a:lnTo>
                  <a:pt x="1450260" y="1796502"/>
                </a:lnTo>
                <a:lnTo>
                  <a:pt x="1488633" y="1772760"/>
                </a:lnTo>
                <a:lnTo>
                  <a:pt x="1525793" y="1747304"/>
                </a:lnTo>
                <a:lnTo>
                  <a:pt x="1561687" y="1720189"/>
                </a:lnTo>
                <a:lnTo>
                  <a:pt x="1596257" y="1691470"/>
                </a:lnTo>
                <a:lnTo>
                  <a:pt x="1629449" y="1661205"/>
                </a:lnTo>
                <a:lnTo>
                  <a:pt x="1661205" y="1629449"/>
                </a:lnTo>
                <a:lnTo>
                  <a:pt x="1691470" y="1596257"/>
                </a:lnTo>
                <a:lnTo>
                  <a:pt x="1720189" y="1561687"/>
                </a:lnTo>
                <a:lnTo>
                  <a:pt x="1747304" y="1525793"/>
                </a:lnTo>
                <a:lnTo>
                  <a:pt x="1772760" y="1488633"/>
                </a:lnTo>
                <a:lnTo>
                  <a:pt x="1796502" y="1450260"/>
                </a:lnTo>
                <a:lnTo>
                  <a:pt x="1818473" y="1410733"/>
                </a:lnTo>
                <a:lnTo>
                  <a:pt x="1838616" y="1370107"/>
                </a:lnTo>
                <a:lnTo>
                  <a:pt x="1856877" y="1328437"/>
                </a:lnTo>
                <a:lnTo>
                  <a:pt x="1873200" y="1285780"/>
                </a:lnTo>
                <a:lnTo>
                  <a:pt x="1887527" y="1242191"/>
                </a:lnTo>
                <a:lnTo>
                  <a:pt x="1899804" y="1197727"/>
                </a:lnTo>
                <a:lnTo>
                  <a:pt x="1909974" y="1152443"/>
                </a:lnTo>
                <a:lnTo>
                  <a:pt x="1917982" y="1106396"/>
                </a:lnTo>
                <a:lnTo>
                  <a:pt x="1923771" y="1059642"/>
                </a:lnTo>
                <a:lnTo>
                  <a:pt x="1927285" y="1012236"/>
                </a:lnTo>
                <a:lnTo>
                  <a:pt x="1928469" y="964234"/>
                </a:lnTo>
                <a:lnTo>
                  <a:pt x="1927285" y="916233"/>
                </a:lnTo>
                <a:lnTo>
                  <a:pt x="1923771" y="868827"/>
                </a:lnTo>
                <a:lnTo>
                  <a:pt x="1917982" y="822072"/>
                </a:lnTo>
                <a:lnTo>
                  <a:pt x="1909974" y="776025"/>
                </a:lnTo>
                <a:lnTo>
                  <a:pt x="1899804" y="730742"/>
                </a:lnTo>
                <a:lnTo>
                  <a:pt x="1887527" y="686278"/>
                </a:lnTo>
                <a:lnTo>
                  <a:pt x="1873200" y="642689"/>
                </a:lnTo>
                <a:lnTo>
                  <a:pt x="1856877" y="600032"/>
                </a:lnTo>
                <a:lnTo>
                  <a:pt x="1838616" y="558362"/>
                </a:lnTo>
                <a:lnTo>
                  <a:pt x="1818473" y="517735"/>
                </a:lnTo>
                <a:lnTo>
                  <a:pt x="1796502" y="478208"/>
                </a:lnTo>
                <a:lnTo>
                  <a:pt x="1772760" y="439836"/>
                </a:lnTo>
                <a:lnTo>
                  <a:pt x="1747304" y="402675"/>
                </a:lnTo>
                <a:lnTo>
                  <a:pt x="1720189" y="366782"/>
                </a:lnTo>
                <a:lnTo>
                  <a:pt x="1691470" y="332211"/>
                </a:lnTo>
                <a:lnTo>
                  <a:pt x="1661205" y="299020"/>
                </a:lnTo>
                <a:lnTo>
                  <a:pt x="1629449" y="267263"/>
                </a:lnTo>
                <a:lnTo>
                  <a:pt x="1596257" y="236998"/>
                </a:lnTo>
                <a:lnTo>
                  <a:pt x="1561687" y="208280"/>
                </a:lnTo>
                <a:lnTo>
                  <a:pt x="1525793" y="181164"/>
                </a:lnTo>
                <a:lnTo>
                  <a:pt x="1488633" y="155708"/>
                </a:lnTo>
                <a:lnTo>
                  <a:pt x="1450260" y="131967"/>
                </a:lnTo>
                <a:lnTo>
                  <a:pt x="1410733" y="109996"/>
                </a:lnTo>
                <a:lnTo>
                  <a:pt x="1370107" y="89852"/>
                </a:lnTo>
                <a:lnTo>
                  <a:pt x="1328437" y="71591"/>
                </a:lnTo>
                <a:lnTo>
                  <a:pt x="1285780" y="55269"/>
                </a:lnTo>
                <a:lnTo>
                  <a:pt x="1242191" y="40941"/>
                </a:lnTo>
                <a:lnTo>
                  <a:pt x="1197727" y="28665"/>
                </a:lnTo>
                <a:lnTo>
                  <a:pt x="1152443" y="18494"/>
                </a:lnTo>
                <a:lnTo>
                  <a:pt x="1106396" y="10487"/>
                </a:lnTo>
                <a:lnTo>
                  <a:pt x="1059642" y="4698"/>
                </a:lnTo>
                <a:lnTo>
                  <a:pt x="1012236" y="1183"/>
                </a:lnTo>
                <a:lnTo>
                  <a:pt x="964234" y="0"/>
                </a:lnTo>
                <a:close/>
              </a:path>
            </a:pathLst>
          </a:custGeom>
          <a:solidFill>
            <a:srgbClr val="253C8D"/>
          </a:solidFill>
          <a:ln>
            <a:noFill/>
          </a:ln>
        </p:spPr>
        <p:txBody>
          <a:bodyPr spcFirstLastPara="1" wrap="square" lIns="0" tIns="0" rIns="0" bIns="0" anchor="t" anchorCtr="0">
            <a:noAutofit/>
          </a:bodyPr>
          <a:lstStyle/>
          <a:p>
            <a:pPr>
              <a:buSzPts val="1400"/>
              <a:buFont typeface="Calibri"/>
              <a:buNone/>
            </a:pPr>
            <a:endParaRPr>
              <a:latin typeface="Calibri"/>
              <a:ea typeface="Calibri"/>
              <a:cs typeface="Calibri"/>
              <a:sym typeface="Calibri"/>
            </a:endParaRPr>
          </a:p>
        </p:txBody>
      </p:sp>
      <p:sp>
        <p:nvSpPr>
          <p:cNvPr id="44" name="Google Shape;269;p4">
            <a:extLst>
              <a:ext uri="{FF2B5EF4-FFF2-40B4-BE49-F238E27FC236}">
                <a16:creationId xmlns:a16="http://schemas.microsoft.com/office/drawing/2014/main" id="{80EF08EF-AA99-5679-60FE-A25795C91740}"/>
              </a:ext>
            </a:extLst>
          </p:cNvPr>
          <p:cNvSpPr/>
          <p:nvPr/>
        </p:nvSpPr>
        <p:spPr>
          <a:xfrm>
            <a:off x="-205546" y="3986720"/>
            <a:ext cx="1308735" cy="1308735"/>
          </a:xfrm>
          <a:custGeom>
            <a:avLst/>
            <a:gdLst/>
            <a:ahLst/>
            <a:cxnLst/>
            <a:rect l="l" t="t" r="r" b="b"/>
            <a:pathLst>
              <a:path w="1744980" h="1744979" extrusionOk="0">
                <a:moveTo>
                  <a:pt x="1744624" y="872299"/>
                </a:moveTo>
                <a:lnTo>
                  <a:pt x="1743329" y="824572"/>
                </a:lnTo>
                <a:lnTo>
                  <a:pt x="1739480" y="777481"/>
                </a:lnTo>
                <a:lnTo>
                  <a:pt x="1733169" y="731139"/>
                </a:lnTo>
                <a:lnTo>
                  <a:pt x="1724444" y="685571"/>
                </a:lnTo>
                <a:lnTo>
                  <a:pt x="1713369" y="640867"/>
                </a:lnTo>
                <a:lnTo>
                  <a:pt x="1700022" y="597090"/>
                </a:lnTo>
                <a:lnTo>
                  <a:pt x="1684464" y="554316"/>
                </a:lnTo>
                <a:lnTo>
                  <a:pt x="1666773" y="512597"/>
                </a:lnTo>
                <a:lnTo>
                  <a:pt x="1647012" y="472008"/>
                </a:lnTo>
                <a:lnTo>
                  <a:pt x="1625231" y="432625"/>
                </a:lnTo>
                <a:lnTo>
                  <a:pt x="1601520" y="394500"/>
                </a:lnTo>
                <a:lnTo>
                  <a:pt x="1575943" y="357708"/>
                </a:lnTo>
                <a:lnTo>
                  <a:pt x="1548549" y="322313"/>
                </a:lnTo>
                <a:lnTo>
                  <a:pt x="1519428" y="288378"/>
                </a:lnTo>
                <a:lnTo>
                  <a:pt x="1488630" y="255993"/>
                </a:lnTo>
                <a:lnTo>
                  <a:pt x="1456245" y="225196"/>
                </a:lnTo>
                <a:lnTo>
                  <a:pt x="1422311" y="196075"/>
                </a:lnTo>
                <a:lnTo>
                  <a:pt x="1386916" y="168681"/>
                </a:lnTo>
                <a:lnTo>
                  <a:pt x="1350124" y="143103"/>
                </a:lnTo>
                <a:lnTo>
                  <a:pt x="1311998" y="119392"/>
                </a:lnTo>
                <a:lnTo>
                  <a:pt x="1272603" y="97612"/>
                </a:lnTo>
                <a:lnTo>
                  <a:pt x="1232014" y="77851"/>
                </a:lnTo>
                <a:lnTo>
                  <a:pt x="1190307" y="60159"/>
                </a:lnTo>
                <a:lnTo>
                  <a:pt x="1147521" y="44602"/>
                </a:lnTo>
                <a:lnTo>
                  <a:pt x="1103744" y="31254"/>
                </a:lnTo>
                <a:lnTo>
                  <a:pt x="1059040" y="20180"/>
                </a:lnTo>
                <a:lnTo>
                  <a:pt x="1013485" y="11455"/>
                </a:lnTo>
                <a:lnTo>
                  <a:pt x="967130" y="5143"/>
                </a:lnTo>
                <a:lnTo>
                  <a:pt x="920051" y="1295"/>
                </a:lnTo>
                <a:lnTo>
                  <a:pt x="872312" y="0"/>
                </a:lnTo>
                <a:lnTo>
                  <a:pt x="824572" y="1295"/>
                </a:lnTo>
                <a:lnTo>
                  <a:pt x="777494" y="5143"/>
                </a:lnTo>
                <a:lnTo>
                  <a:pt x="731139" y="11455"/>
                </a:lnTo>
                <a:lnTo>
                  <a:pt x="685571" y="20180"/>
                </a:lnTo>
                <a:lnTo>
                  <a:pt x="640867" y="31254"/>
                </a:lnTo>
                <a:lnTo>
                  <a:pt x="597090" y="44602"/>
                </a:lnTo>
                <a:lnTo>
                  <a:pt x="554316" y="60159"/>
                </a:lnTo>
                <a:lnTo>
                  <a:pt x="512597" y="77851"/>
                </a:lnTo>
                <a:lnTo>
                  <a:pt x="472008" y="97612"/>
                </a:lnTo>
                <a:lnTo>
                  <a:pt x="432612" y="119392"/>
                </a:lnTo>
                <a:lnTo>
                  <a:pt x="394487" y="143103"/>
                </a:lnTo>
                <a:lnTo>
                  <a:pt x="357695" y="168681"/>
                </a:lnTo>
                <a:lnTo>
                  <a:pt x="322300" y="196075"/>
                </a:lnTo>
                <a:lnTo>
                  <a:pt x="288378" y="225196"/>
                </a:lnTo>
                <a:lnTo>
                  <a:pt x="255981" y="255993"/>
                </a:lnTo>
                <a:lnTo>
                  <a:pt x="225183" y="288378"/>
                </a:lnTo>
                <a:lnTo>
                  <a:pt x="196062" y="322313"/>
                </a:lnTo>
                <a:lnTo>
                  <a:pt x="168681" y="357708"/>
                </a:lnTo>
                <a:lnTo>
                  <a:pt x="143090" y="394500"/>
                </a:lnTo>
                <a:lnTo>
                  <a:pt x="119380" y="432625"/>
                </a:lnTo>
                <a:lnTo>
                  <a:pt x="97612" y="472008"/>
                </a:lnTo>
                <a:lnTo>
                  <a:pt x="77838" y="512597"/>
                </a:lnTo>
                <a:lnTo>
                  <a:pt x="60147" y="554316"/>
                </a:lnTo>
                <a:lnTo>
                  <a:pt x="44589" y="597090"/>
                </a:lnTo>
                <a:lnTo>
                  <a:pt x="31242" y="640867"/>
                </a:lnTo>
                <a:lnTo>
                  <a:pt x="20180" y="685571"/>
                </a:lnTo>
                <a:lnTo>
                  <a:pt x="11442" y="731139"/>
                </a:lnTo>
                <a:lnTo>
                  <a:pt x="5130" y="777481"/>
                </a:lnTo>
                <a:lnTo>
                  <a:pt x="1295" y="824572"/>
                </a:lnTo>
                <a:lnTo>
                  <a:pt x="0" y="872299"/>
                </a:lnTo>
                <a:lnTo>
                  <a:pt x="1295" y="920038"/>
                </a:lnTo>
                <a:lnTo>
                  <a:pt x="5130" y="967130"/>
                </a:lnTo>
                <a:lnTo>
                  <a:pt x="11442" y="1013485"/>
                </a:lnTo>
                <a:lnTo>
                  <a:pt x="20180" y="1059040"/>
                </a:lnTo>
                <a:lnTo>
                  <a:pt x="31242" y="1103744"/>
                </a:lnTo>
                <a:lnTo>
                  <a:pt x="44589" y="1147521"/>
                </a:lnTo>
                <a:lnTo>
                  <a:pt x="60147" y="1190294"/>
                </a:lnTo>
                <a:lnTo>
                  <a:pt x="77838" y="1232014"/>
                </a:lnTo>
                <a:lnTo>
                  <a:pt x="97612" y="1272603"/>
                </a:lnTo>
                <a:lnTo>
                  <a:pt x="119380" y="1311998"/>
                </a:lnTo>
                <a:lnTo>
                  <a:pt x="143090" y="1350124"/>
                </a:lnTo>
                <a:lnTo>
                  <a:pt x="168681" y="1386916"/>
                </a:lnTo>
                <a:lnTo>
                  <a:pt x="196062" y="1422311"/>
                </a:lnTo>
                <a:lnTo>
                  <a:pt x="225183" y="1456232"/>
                </a:lnTo>
                <a:lnTo>
                  <a:pt x="255981" y="1488630"/>
                </a:lnTo>
                <a:lnTo>
                  <a:pt x="288378" y="1519428"/>
                </a:lnTo>
                <a:lnTo>
                  <a:pt x="322300" y="1548549"/>
                </a:lnTo>
                <a:lnTo>
                  <a:pt x="357695" y="1575930"/>
                </a:lnTo>
                <a:lnTo>
                  <a:pt x="394487" y="1601520"/>
                </a:lnTo>
                <a:lnTo>
                  <a:pt x="432612" y="1625231"/>
                </a:lnTo>
                <a:lnTo>
                  <a:pt x="472008" y="1646999"/>
                </a:lnTo>
                <a:lnTo>
                  <a:pt x="512597" y="1666773"/>
                </a:lnTo>
                <a:lnTo>
                  <a:pt x="554316" y="1684464"/>
                </a:lnTo>
                <a:lnTo>
                  <a:pt x="597090" y="1700022"/>
                </a:lnTo>
                <a:lnTo>
                  <a:pt x="640867" y="1713369"/>
                </a:lnTo>
                <a:lnTo>
                  <a:pt x="685571" y="1724431"/>
                </a:lnTo>
                <a:lnTo>
                  <a:pt x="731139" y="1733169"/>
                </a:lnTo>
                <a:lnTo>
                  <a:pt x="777494" y="1739480"/>
                </a:lnTo>
                <a:lnTo>
                  <a:pt x="824572" y="1743316"/>
                </a:lnTo>
                <a:lnTo>
                  <a:pt x="872312" y="1744611"/>
                </a:lnTo>
                <a:lnTo>
                  <a:pt x="920051" y="1743316"/>
                </a:lnTo>
                <a:lnTo>
                  <a:pt x="967130" y="1739480"/>
                </a:lnTo>
                <a:lnTo>
                  <a:pt x="1013485" y="1733169"/>
                </a:lnTo>
                <a:lnTo>
                  <a:pt x="1059040" y="1724431"/>
                </a:lnTo>
                <a:lnTo>
                  <a:pt x="1103744" y="1713369"/>
                </a:lnTo>
                <a:lnTo>
                  <a:pt x="1147521" y="1700022"/>
                </a:lnTo>
                <a:lnTo>
                  <a:pt x="1190307" y="1684464"/>
                </a:lnTo>
                <a:lnTo>
                  <a:pt x="1232014" y="1666773"/>
                </a:lnTo>
                <a:lnTo>
                  <a:pt x="1272603" y="1646999"/>
                </a:lnTo>
                <a:lnTo>
                  <a:pt x="1311998" y="1625231"/>
                </a:lnTo>
                <a:lnTo>
                  <a:pt x="1350124" y="1601520"/>
                </a:lnTo>
                <a:lnTo>
                  <a:pt x="1386916" y="1575930"/>
                </a:lnTo>
                <a:lnTo>
                  <a:pt x="1422311" y="1548549"/>
                </a:lnTo>
                <a:lnTo>
                  <a:pt x="1456245" y="1519428"/>
                </a:lnTo>
                <a:lnTo>
                  <a:pt x="1488630" y="1488630"/>
                </a:lnTo>
                <a:lnTo>
                  <a:pt x="1519428" y="1456232"/>
                </a:lnTo>
                <a:lnTo>
                  <a:pt x="1548549" y="1422311"/>
                </a:lnTo>
                <a:lnTo>
                  <a:pt x="1575943" y="1386916"/>
                </a:lnTo>
                <a:lnTo>
                  <a:pt x="1601520" y="1350124"/>
                </a:lnTo>
                <a:lnTo>
                  <a:pt x="1625231" y="1311998"/>
                </a:lnTo>
                <a:lnTo>
                  <a:pt x="1647012" y="1272603"/>
                </a:lnTo>
                <a:lnTo>
                  <a:pt x="1666773" y="1232014"/>
                </a:lnTo>
                <a:lnTo>
                  <a:pt x="1684464" y="1190294"/>
                </a:lnTo>
                <a:lnTo>
                  <a:pt x="1700022" y="1147521"/>
                </a:lnTo>
                <a:lnTo>
                  <a:pt x="1713369" y="1103744"/>
                </a:lnTo>
                <a:lnTo>
                  <a:pt x="1724444" y="1059040"/>
                </a:lnTo>
                <a:lnTo>
                  <a:pt x="1733169" y="1013485"/>
                </a:lnTo>
                <a:lnTo>
                  <a:pt x="1739480" y="967130"/>
                </a:lnTo>
                <a:lnTo>
                  <a:pt x="1743329" y="920038"/>
                </a:lnTo>
                <a:lnTo>
                  <a:pt x="1744624" y="872299"/>
                </a:lnTo>
                <a:close/>
              </a:path>
            </a:pathLst>
          </a:custGeom>
          <a:solidFill>
            <a:srgbClr val="405ECC"/>
          </a:solidFill>
          <a:ln>
            <a:noFill/>
          </a:ln>
        </p:spPr>
        <p:txBody>
          <a:bodyPr spcFirstLastPara="1" wrap="square" lIns="0" tIns="0" rIns="0" bIns="0" anchor="t" anchorCtr="0">
            <a:noAutofit/>
          </a:bodyPr>
          <a:lstStyle/>
          <a:p>
            <a:pPr>
              <a:buSzPts val="1400"/>
              <a:buFont typeface="Calibri"/>
              <a:buNone/>
            </a:pPr>
            <a:endParaRPr>
              <a:latin typeface="Calibri"/>
              <a:ea typeface="Calibri"/>
              <a:cs typeface="Calibri"/>
              <a:sym typeface="Calibri"/>
            </a:endParaRPr>
          </a:p>
        </p:txBody>
      </p:sp>
      <p:sp>
        <p:nvSpPr>
          <p:cNvPr id="45" name="Google Shape;270;p4">
            <a:extLst>
              <a:ext uri="{FF2B5EF4-FFF2-40B4-BE49-F238E27FC236}">
                <a16:creationId xmlns:a16="http://schemas.microsoft.com/office/drawing/2014/main" id="{6E07CCCD-E8BC-24FB-A889-0D03C4D271CA}"/>
              </a:ext>
            </a:extLst>
          </p:cNvPr>
          <p:cNvSpPr/>
          <p:nvPr/>
        </p:nvSpPr>
        <p:spPr>
          <a:xfrm>
            <a:off x="-160781" y="4031479"/>
            <a:ext cx="1219200" cy="1219200"/>
          </a:xfrm>
          <a:custGeom>
            <a:avLst/>
            <a:gdLst/>
            <a:ahLst/>
            <a:cxnLst/>
            <a:rect l="l" t="t" r="r" b="b"/>
            <a:pathLst>
              <a:path w="1625600" h="1625600" extrusionOk="0">
                <a:moveTo>
                  <a:pt x="812634" y="0"/>
                </a:moveTo>
                <a:lnTo>
                  <a:pt x="765007" y="1383"/>
                </a:lnTo>
                <a:lnTo>
                  <a:pt x="718089" y="5484"/>
                </a:lnTo>
                <a:lnTo>
                  <a:pt x="671957" y="12223"/>
                </a:lnTo>
                <a:lnTo>
                  <a:pt x="626689" y="21525"/>
                </a:lnTo>
                <a:lnTo>
                  <a:pt x="582361" y="33312"/>
                </a:lnTo>
                <a:lnTo>
                  <a:pt x="539050" y="47506"/>
                </a:lnTo>
                <a:lnTo>
                  <a:pt x="496835" y="64030"/>
                </a:lnTo>
                <a:lnTo>
                  <a:pt x="455792" y="82807"/>
                </a:lnTo>
                <a:lnTo>
                  <a:pt x="415998" y="103761"/>
                </a:lnTo>
                <a:lnTo>
                  <a:pt x="377531" y="126813"/>
                </a:lnTo>
                <a:lnTo>
                  <a:pt x="340467" y="151887"/>
                </a:lnTo>
                <a:lnTo>
                  <a:pt x="304885" y="178905"/>
                </a:lnTo>
                <a:lnTo>
                  <a:pt x="270861" y="207791"/>
                </a:lnTo>
                <a:lnTo>
                  <a:pt x="238472" y="238466"/>
                </a:lnTo>
                <a:lnTo>
                  <a:pt x="207796" y="270854"/>
                </a:lnTo>
                <a:lnTo>
                  <a:pt x="178910" y="304877"/>
                </a:lnTo>
                <a:lnTo>
                  <a:pt x="151892" y="340459"/>
                </a:lnTo>
                <a:lnTo>
                  <a:pt x="126817" y="377522"/>
                </a:lnTo>
                <a:lnTo>
                  <a:pt x="103764" y="415988"/>
                </a:lnTo>
                <a:lnTo>
                  <a:pt x="82810" y="455781"/>
                </a:lnTo>
                <a:lnTo>
                  <a:pt x="64032" y="496824"/>
                </a:lnTo>
                <a:lnTo>
                  <a:pt x="47507" y="539039"/>
                </a:lnTo>
                <a:lnTo>
                  <a:pt x="33313" y="582349"/>
                </a:lnTo>
                <a:lnTo>
                  <a:pt x="21526" y="626677"/>
                </a:lnTo>
                <a:lnTo>
                  <a:pt x="12224" y="671945"/>
                </a:lnTo>
                <a:lnTo>
                  <a:pt x="5484" y="718077"/>
                </a:lnTo>
                <a:lnTo>
                  <a:pt x="1384" y="764995"/>
                </a:lnTo>
                <a:lnTo>
                  <a:pt x="0" y="812622"/>
                </a:lnTo>
                <a:lnTo>
                  <a:pt x="1384" y="860250"/>
                </a:lnTo>
                <a:lnTo>
                  <a:pt x="5484" y="907169"/>
                </a:lnTo>
                <a:lnTo>
                  <a:pt x="12224" y="953302"/>
                </a:lnTo>
                <a:lnTo>
                  <a:pt x="21526" y="998571"/>
                </a:lnTo>
                <a:lnTo>
                  <a:pt x="33313" y="1042900"/>
                </a:lnTo>
                <a:lnTo>
                  <a:pt x="47507" y="1086211"/>
                </a:lnTo>
                <a:lnTo>
                  <a:pt x="64032" y="1128427"/>
                </a:lnTo>
                <a:lnTo>
                  <a:pt x="82810" y="1169470"/>
                </a:lnTo>
                <a:lnTo>
                  <a:pt x="103764" y="1209264"/>
                </a:lnTo>
                <a:lnTo>
                  <a:pt x="126817" y="1247731"/>
                </a:lnTo>
                <a:lnTo>
                  <a:pt x="151892" y="1284794"/>
                </a:lnTo>
                <a:lnTo>
                  <a:pt x="178910" y="1320377"/>
                </a:lnTo>
                <a:lnTo>
                  <a:pt x="207796" y="1354400"/>
                </a:lnTo>
                <a:lnTo>
                  <a:pt x="238472" y="1386789"/>
                </a:lnTo>
                <a:lnTo>
                  <a:pt x="270861" y="1417464"/>
                </a:lnTo>
                <a:lnTo>
                  <a:pt x="304885" y="1446350"/>
                </a:lnTo>
                <a:lnTo>
                  <a:pt x="340467" y="1473368"/>
                </a:lnTo>
                <a:lnTo>
                  <a:pt x="377531" y="1498442"/>
                </a:lnTo>
                <a:lnTo>
                  <a:pt x="415998" y="1521495"/>
                </a:lnTo>
                <a:lnTo>
                  <a:pt x="455792" y="1542448"/>
                </a:lnTo>
                <a:lnTo>
                  <a:pt x="496835" y="1561226"/>
                </a:lnTo>
                <a:lnTo>
                  <a:pt x="539050" y="1577750"/>
                </a:lnTo>
                <a:lnTo>
                  <a:pt x="582361" y="1591945"/>
                </a:lnTo>
                <a:lnTo>
                  <a:pt x="626689" y="1603731"/>
                </a:lnTo>
                <a:lnTo>
                  <a:pt x="671957" y="1613033"/>
                </a:lnTo>
                <a:lnTo>
                  <a:pt x="718089" y="1619772"/>
                </a:lnTo>
                <a:lnTo>
                  <a:pt x="765007" y="1623873"/>
                </a:lnTo>
                <a:lnTo>
                  <a:pt x="812634" y="1625257"/>
                </a:lnTo>
                <a:lnTo>
                  <a:pt x="860260" y="1623873"/>
                </a:lnTo>
                <a:lnTo>
                  <a:pt x="907177" y="1619772"/>
                </a:lnTo>
                <a:lnTo>
                  <a:pt x="953308" y="1613033"/>
                </a:lnTo>
                <a:lnTo>
                  <a:pt x="998576" y="1603731"/>
                </a:lnTo>
                <a:lnTo>
                  <a:pt x="1042904" y="1591945"/>
                </a:lnTo>
                <a:lnTo>
                  <a:pt x="1086214" y="1577750"/>
                </a:lnTo>
                <a:lnTo>
                  <a:pt x="1128429" y="1561226"/>
                </a:lnTo>
                <a:lnTo>
                  <a:pt x="1169472" y="1542448"/>
                </a:lnTo>
                <a:lnTo>
                  <a:pt x="1209265" y="1521495"/>
                </a:lnTo>
                <a:lnTo>
                  <a:pt x="1247733" y="1498442"/>
                </a:lnTo>
                <a:lnTo>
                  <a:pt x="1284796" y="1473368"/>
                </a:lnTo>
                <a:lnTo>
                  <a:pt x="1320379" y="1446350"/>
                </a:lnTo>
                <a:lnTo>
                  <a:pt x="1354403" y="1417464"/>
                </a:lnTo>
                <a:lnTo>
                  <a:pt x="1386792" y="1386789"/>
                </a:lnTo>
                <a:lnTo>
                  <a:pt x="1417468" y="1354400"/>
                </a:lnTo>
                <a:lnTo>
                  <a:pt x="1446354" y="1320377"/>
                </a:lnTo>
                <a:lnTo>
                  <a:pt x="1473374" y="1284794"/>
                </a:lnTo>
                <a:lnTo>
                  <a:pt x="1498449" y="1247731"/>
                </a:lnTo>
                <a:lnTo>
                  <a:pt x="1521502" y="1209264"/>
                </a:lnTo>
                <a:lnTo>
                  <a:pt x="1542457" y="1169470"/>
                </a:lnTo>
                <a:lnTo>
                  <a:pt x="1561235" y="1128427"/>
                </a:lnTo>
                <a:lnTo>
                  <a:pt x="1577760" y="1086211"/>
                </a:lnTo>
                <a:lnTo>
                  <a:pt x="1591955" y="1042900"/>
                </a:lnTo>
                <a:lnTo>
                  <a:pt x="1603742" y="998571"/>
                </a:lnTo>
                <a:lnTo>
                  <a:pt x="1613045" y="953302"/>
                </a:lnTo>
                <a:lnTo>
                  <a:pt x="1619785" y="907169"/>
                </a:lnTo>
                <a:lnTo>
                  <a:pt x="1623885" y="860250"/>
                </a:lnTo>
                <a:lnTo>
                  <a:pt x="1625269" y="812622"/>
                </a:lnTo>
                <a:lnTo>
                  <a:pt x="1623885" y="764995"/>
                </a:lnTo>
                <a:lnTo>
                  <a:pt x="1619785" y="718077"/>
                </a:lnTo>
                <a:lnTo>
                  <a:pt x="1613045" y="671945"/>
                </a:lnTo>
                <a:lnTo>
                  <a:pt x="1603742" y="626677"/>
                </a:lnTo>
                <a:lnTo>
                  <a:pt x="1591955" y="582349"/>
                </a:lnTo>
                <a:lnTo>
                  <a:pt x="1577760" y="539039"/>
                </a:lnTo>
                <a:lnTo>
                  <a:pt x="1561235" y="496824"/>
                </a:lnTo>
                <a:lnTo>
                  <a:pt x="1542457" y="455781"/>
                </a:lnTo>
                <a:lnTo>
                  <a:pt x="1521502" y="415988"/>
                </a:lnTo>
                <a:lnTo>
                  <a:pt x="1498449" y="377522"/>
                </a:lnTo>
                <a:lnTo>
                  <a:pt x="1473374" y="340459"/>
                </a:lnTo>
                <a:lnTo>
                  <a:pt x="1446354" y="304877"/>
                </a:lnTo>
                <a:lnTo>
                  <a:pt x="1417468" y="270854"/>
                </a:lnTo>
                <a:lnTo>
                  <a:pt x="1386792" y="238466"/>
                </a:lnTo>
                <a:lnTo>
                  <a:pt x="1354403" y="207791"/>
                </a:lnTo>
                <a:lnTo>
                  <a:pt x="1320379" y="178905"/>
                </a:lnTo>
                <a:lnTo>
                  <a:pt x="1284796" y="151887"/>
                </a:lnTo>
                <a:lnTo>
                  <a:pt x="1247733" y="126813"/>
                </a:lnTo>
                <a:lnTo>
                  <a:pt x="1209265" y="103761"/>
                </a:lnTo>
                <a:lnTo>
                  <a:pt x="1169472" y="82807"/>
                </a:lnTo>
                <a:lnTo>
                  <a:pt x="1128429" y="64030"/>
                </a:lnTo>
                <a:lnTo>
                  <a:pt x="1086214" y="47506"/>
                </a:lnTo>
                <a:lnTo>
                  <a:pt x="1042904" y="33312"/>
                </a:lnTo>
                <a:lnTo>
                  <a:pt x="998576" y="21525"/>
                </a:lnTo>
                <a:lnTo>
                  <a:pt x="953308" y="12223"/>
                </a:lnTo>
                <a:lnTo>
                  <a:pt x="907177" y="5484"/>
                </a:lnTo>
                <a:lnTo>
                  <a:pt x="860260" y="1383"/>
                </a:lnTo>
                <a:lnTo>
                  <a:pt x="812634" y="0"/>
                </a:lnTo>
                <a:close/>
              </a:path>
            </a:pathLst>
          </a:custGeom>
          <a:solidFill>
            <a:srgbClr val="FDFDFD"/>
          </a:solidFill>
          <a:ln>
            <a:noFill/>
          </a:ln>
        </p:spPr>
        <p:txBody>
          <a:bodyPr spcFirstLastPara="1" wrap="square" lIns="0" tIns="0" rIns="0" bIns="0" anchor="t" anchorCtr="0">
            <a:noAutofit/>
          </a:bodyPr>
          <a:lstStyle/>
          <a:p>
            <a:pPr>
              <a:buSzPts val="1400"/>
              <a:buFont typeface="Calibri"/>
              <a:buNone/>
            </a:pPr>
            <a:endParaRPr>
              <a:latin typeface="Calibri"/>
              <a:ea typeface="Calibri"/>
              <a:cs typeface="Calibri"/>
              <a:sym typeface="Calibri"/>
            </a:endParaRPr>
          </a:p>
        </p:txBody>
      </p:sp>
      <p:pic>
        <p:nvPicPr>
          <p:cNvPr id="46" name="Google Shape;275;p4">
            <a:extLst>
              <a:ext uri="{FF2B5EF4-FFF2-40B4-BE49-F238E27FC236}">
                <a16:creationId xmlns:a16="http://schemas.microsoft.com/office/drawing/2014/main" id="{C6787FCE-0110-DC04-294B-5E4D8D42E7CB}"/>
              </a:ext>
            </a:extLst>
          </p:cNvPr>
          <p:cNvPicPr preferRelativeResize="0"/>
          <p:nvPr/>
        </p:nvPicPr>
        <p:blipFill rotWithShape="1">
          <a:blip r:embed="rId13">
            <a:alphaModFix/>
          </a:blip>
          <a:srcRect/>
          <a:stretch/>
        </p:blipFill>
        <p:spPr>
          <a:xfrm>
            <a:off x="-105451" y="4111299"/>
            <a:ext cx="1063670" cy="1063388"/>
          </a:xfrm>
          <a:prstGeom prst="flowChartConnector">
            <a:avLst/>
          </a:prstGeom>
          <a:noFill/>
          <a:ln>
            <a:noFill/>
          </a:ln>
        </p:spPr>
      </p:pic>
      <p:sp>
        <p:nvSpPr>
          <p:cNvPr id="47" name="Google Shape;256;p3">
            <a:extLst>
              <a:ext uri="{FF2B5EF4-FFF2-40B4-BE49-F238E27FC236}">
                <a16:creationId xmlns:a16="http://schemas.microsoft.com/office/drawing/2014/main" id="{5F7F4D15-F9AF-D145-4ED3-56FAE27ED3EC}"/>
              </a:ext>
            </a:extLst>
          </p:cNvPr>
          <p:cNvSpPr txBox="1"/>
          <p:nvPr/>
        </p:nvSpPr>
        <p:spPr>
          <a:xfrm>
            <a:off x="2904406" y="1172282"/>
            <a:ext cx="5576332" cy="761717"/>
          </a:xfrm>
          <a:prstGeom prst="rect">
            <a:avLst/>
          </a:prstGeom>
          <a:noFill/>
          <a:ln>
            <a:noFill/>
          </a:ln>
        </p:spPr>
        <p:txBody>
          <a:bodyPr spcFirstLastPara="1" wrap="square" lIns="68575" tIns="34275" rIns="68575" bIns="34275" anchor="t" anchorCtr="0">
            <a:spAutoFit/>
          </a:bodyPr>
          <a:lstStyle/>
          <a:p>
            <a:pPr>
              <a:buClr>
                <a:srgbClr val="145376"/>
              </a:buClr>
              <a:buSzPts val="1200"/>
              <a:buFont typeface="Trebuchet MS"/>
              <a:buNone/>
            </a:pPr>
            <a:r>
              <a:rPr lang="en" sz="1200" b="1" dirty="0">
                <a:solidFill>
                  <a:srgbClr val="01374D"/>
                </a:solidFill>
                <a:latin typeface="Trebuchet MS"/>
                <a:ea typeface="Trebuchet MS"/>
                <a:cs typeface="Trebuchet MS"/>
                <a:sym typeface="Trebuchet MS"/>
              </a:rPr>
              <a:t>Africa’s Model Megacity</a:t>
            </a:r>
            <a:endParaRPr sz="1200" dirty="0">
              <a:solidFill>
                <a:srgbClr val="01374D"/>
              </a:solidFill>
              <a:latin typeface="Trebuchet MS"/>
              <a:ea typeface="Trebuchet MS"/>
              <a:cs typeface="Trebuchet MS"/>
              <a:sym typeface="Trebuchet MS"/>
            </a:endParaRPr>
          </a:p>
          <a:p>
            <a:pPr marL="215900" indent="-215900" algn="just">
              <a:buClr>
                <a:srgbClr val="0070C0"/>
              </a:buClr>
              <a:buSzPts val="1100"/>
              <a:buFont typeface="Noto Sans Symbols"/>
              <a:buChar char="▪"/>
            </a:pPr>
            <a:r>
              <a:rPr lang="en" sz="1100" dirty="0">
                <a:latin typeface="Trebuchet MS"/>
                <a:ea typeface="Trebuchet MS"/>
                <a:cs typeface="Trebuchet MS"/>
                <a:sym typeface="Trebuchet MS"/>
              </a:rPr>
              <a:t>Lagos is Africa’s largest city with a population of over 28 million people and a growth rate of 2.55%. The City remains a pacesetter for other African cities owing to its rapid economic growth, urbanization, and its cultural diversity.</a:t>
            </a:r>
            <a:endParaRPr sz="1100" dirty="0">
              <a:latin typeface="Trebuchet MS"/>
              <a:ea typeface="Trebuchet MS"/>
              <a:cs typeface="Trebuchet MS"/>
              <a:sym typeface="Trebuchet MS"/>
            </a:endParaRPr>
          </a:p>
        </p:txBody>
      </p:sp>
      <p:sp>
        <p:nvSpPr>
          <p:cNvPr id="48" name="Google Shape;255;p3">
            <a:extLst>
              <a:ext uri="{FF2B5EF4-FFF2-40B4-BE49-F238E27FC236}">
                <a16:creationId xmlns:a16="http://schemas.microsoft.com/office/drawing/2014/main" id="{16C671B7-13DD-B432-B206-E8F794431833}"/>
              </a:ext>
            </a:extLst>
          </p:cNvPr>
          <p:cNvSpPr txBox="1"/>
          <p:nvPr/>
        </p:nvSpPr>
        <p:spPr>
          <a:xfrm>
            <a:off x="2904407" y="2237627"/>
            <a:ext cx="5576332" cy="1100271"/>
          </a:xfrm>
          <a:prstGeom prst="rect">
            <a:avLst/>
          </a:prstGeom>
          <a:noFill/>
          <a:ln>
            <a:noFill/>
          </a:ln>
        </p:spPr>
        <p:txBody>
          <a:bodyPr spcFirstLastPara="1" wrap="square" lIns="68575" tIns="34275" rIns="68575" bIns="34275" anchor="t" anchorCtr="0">
            <a:spAutoFit/>
          </a:bodyPr>
          <a:lstStyle/>
          <a:p>
            <a:pPr marL="0" marR="0" lvl="0" indent="0" defTabSz="914400" eaLnBrk="1" fontAlgn="auto" latinLnBrk="0" hangingPunct="1">
              <a:lnSpc>
                <a:spcPct val="100000"/>
              </a:lnSpc>
              <a:spcBef>
                <a:spcPts val="0"/>
              </a:spcBef>
              <a:spcAft>
                <a:spcPts val="0"/>
              </a:spcAft>
              <a:buClr>
                <a:srgbClr val="145376"/>
              </a:buClr>
              <a:buSzPts val="1200"/>
              <a:buFont typeface="Trebuchet MS"/>
              <a:buNone/>
              <a:tabLst/>
              <a:defRPr/>
            </a:pPr>
            <a:r>
              <a:rPr kumimoji="0" lang="en" sz="1200" b="1" i="0" u="none" strike="noStrike" kern="0" cap="none" spc="0" normalizeH="0" baseline="0" noProof="0" dirty="0">
                <a:ln>
                  <a:noFill/>
                </a:ln>
                <a:solidFill>
                  <a:srgbClr val="01374D"/>
                </a:solidFill>
                <a:effectLst/>
                <a:uLnTx/>
                <a:uFillTx/>
                <a:latin typeface="Trebuchet MS"/>
                <a:ea typeface="Trebuchet MS"/>
                <a:cs typeface="Trebuchet MS"/>
                <a:sym typeface="Trebuchet MS"/>
              </a:rPr>
              <a:t>A Global Economic and Financial Hub </a:t>
            </a:r>
            <a:endParaRPr kumimoji="0" sz="1100" b="0" i="0" u="none" strike="noStrike" kern="0" cap="none" spc="0" normalizeH="0" baseline="0" noProof="0" dirty="0">
              <a:ln>
                <a:noFill/>
              </a:ln>
              <a:solidFill>
                <a:srgbClr val="01374D"/>
              </a:solidFill>
              <a:effectLst/>
              <a:uLnTx/>
              <a:uFillTx/>
            </a:endParaRPr>
          </a:p>
          <a:p>
            <a:pPr marL="215900" marR="0" lvl="0" indent="-215900" algn="just" defTabSz="914400" eaLnBrk="1" fontAlgn="auto" latinLnBrk="0" hangingPunct="1">
              <a:lnSpc>
                <a:spcPct val="100000"/>
              </a:lnSpc>
              <a:spcBef>
                <a:spcPts val="0"/>
              </a:spcBef>
              <a:spcAft>
                <a:spcPts val="0"/>
              </a:spcAft>
              <a:buClr>
                <a:srgbClr val="0070C0"/>
              </a:buClr>
              <a:buSzPts val="1100"/>
              <a:buFont typeface="Noto Sans Symbols"/>
              <a:buChar char="▪"/>
              <a:tabLst/>
              <a:defRPr/>
            </a:pPr>
            <a:r>
              <a:rPr kumimoji="0" lang="en" sz="1100" b="0" i="0" u="none" strike="noStrike" kern="0" cap="none" spc="0" normalizeH="0" baseline="0" noProof="0" dirty="0">
                <a:ln>
                  <a:noFill/>
                </a:ln>
                <a:solidFill>
                  <a:sysClr val="windowText" lastClr="000000"/>
                </a:solidFill>
                <a:effectLst/>
                <a:uLnTx/>
                <a:uFillTx/>
                <a:latin typeface="Trebuchet MS"/>
                <a:ea typeface="Trebuchet MS"/>
                <a:cs typeface="Trebuchet MS"/>
                <a:sym typeface="Trebuchet MS"/>
              </a:rPr>
              <a:t>The City is Africa's fastest-growing economy, with a GDP of over $120 billion in 2022, and projected to become a $217 billion economy by 2032. The city maintains its position as one of the premier African cities for startups. It is home to one of Africa's busiest seaports and serves as the country office for tech giants, notably Google and Microsoft.</a:t>
            </a:r>
            <a:endParaRPr kumimoji="0" sz="1100" b="0" i="0" u="none" strike="noStrike" kern="0" cap="none" spc="0" normalizeH="0" baseline="0" noProof="0" dirty="0">
              <a:ln>
                <a:noFill/>
              </a:ln>
              <a:solidFill>
                <a:sysClr val="windowText" lastClr="000000"/>
              </a:solidFill>
              <a:effectLst/>
              <a:uLnTx/>
              <a:uFillTx/>
              <a:latin typeface="Trebuchet MS"/>
              <a:ea typeface="Trebuchet MS"/>
              <a:cs typeface="Trebuchet MS"/>
              <a:sym typeface="Trebuchet MS"/>
            </a:endParaRPr>
          </a:p>
        </p:txBody>
      </p:sp>
      <p:sp>
        <p:nvSpPr>
          <p:cNvPr id="49" name="Google Shape;254;p3">
            <a:extLst>
              <a:ext uri="{FF2B5EF4-FFF2-40B4-BE49-F238E27FC236}">
                <a16:creationId xmlns:a16="http://schemas.microsoft.com/office/drawing/2014/main" id="{9C1773F2-2CD3-3F63-9364-84C1E87CC4A7}"/>
              </a:ext>
            </a:extLst>
          </p:cNvPr>
          <p:cNvSpPr txBox="1"/>
          <p:nvPr/>
        </p:nvSpPr>
        <p:spPr>
          <a:xfrm>
            <a:off x="2904407" y="3606873"/>
            <a:ext cx="5518986" cy="1100271"/>
          </a:xfrm>
          <a:prstGeom prst="rect">
            <a:avLst/>
          </a:prstGeom>
          <a:noFill/>
          <a:ln>
            <a:noFill/>
          </a:ln>
        </p:spPr>
        <p:txBody>
          <a:bodyPr spcFirstLastPara="1" wrap="square" lIns="68575" tIns="34275" rIns="68575" bIns="34275" anchor="t" anchorCtr="0">
            <a:spAutoFit/>
          </a:bodyPr>
          <a:lstStyle/>
          <a:p>
            <a:pPr>
              <a:buClr>
                <a:srgbClr val="002060"/>
              </a:buClr>
              <a:buSzPts val="1200"/>
              <a:buFont typeface="Trebuchet MS"/>
              <a:buNone/>
            </a:pPr>
            <a:r>
              <a:rPr lang="en" sz="1200" b="1" dirty="0">
                <a:solidFill>
                  <a:srgbClr val="002060"/>
                </a:solidFill>
                <a:latin typeface="Trebuchet MS"/>
                <a:ea typeface="Trebuchet MS"/>
                <a:cs typeface="Trebuchet MS"/>
                <a:sym typeface="Trebuchet MS"/>
              </a:rPr>
              <a:t> </a:t>
            </a:r>
            <a:r>
              <a:rPr lang="en" sz="1200" b="1" dirty="0">
                <a:solidFill>
                  <a:srgbClr val="01374D"/>
                </a:solidFill>
                <a:latin typeface="Trebuchet MS"/>
                <a:ea typeface="Trebuchet MS"/>
                <a:cs typeface="Trebuchet MS"/>
                <a:sym typeface="Trebuchet MS"/>
              </a:rPr>
              <a:t>Safe, Secure, Functional and Productive</a:t>
            </a:r>
            <a:endParaRPr sz="1200" dirty="0">
              <a:solidFill>
                <a:srgbClr val="01374D"/>
              </a:solidFill>
              <a:latin typeface="Trebuchet MS"/>
              <a:ea typeface="Trebuchet MS"/>
              <a:cs typeface="Trebuchet MS"/>
              <a:sym typeface="Trebuchet MS"/>
            </a:endParaRPr>
          </a:p>
          <a:p>
            <a:pPr marL="215900" indent="-215900" algn="just">
              <a:buClr>
                <a:srgbClr val="0070C0"/>
              </a:buClr>
              <a:buSzPts val="1100"/>
              <a:buFont typeface="Noto Sans Symbols"/>
              <a:buChar char="▪"/>
            </a:pPr>
            <a:r>
              <a:rPr lang="en" sz="1100" dirty="0">
                <a:latin typeface="Trebuchet MS"/>
                <a:ea typeface="Trebuchet MS"/>
                <a:cs typeface="Trebuchet MS"/>
                <a:sym typeface="Trebuchet MS"/>
              </a:rPr>
              <a:t>Lagos State remain a top destination for foreign investments, attracting US$778.06 million in Q2 2023, a significant 10% increase compared to Q1 2023 and constitutes a substantial 75% share of total foreign investments to Nigeria. </a:t>
            </a:r>
            <a:endParaRPr sz="1100" dirty="0">
              <a:latin typeface="Trebuchet MS"/>
              <a:ea typeface="Trebuchet MS"/>
              <a:cs typeface="Trebuchet MS"/>
              <a:sym typeface="Trebuchet MS"/>
            </a:endParaRPr>
          </a:p>
          <a:p>
            <a:pPr marL="215900" indent="-215900" algn="just">
              <a:buClr>
                <a:srgbClr val="0070C0"/>
              </a:buClr>
              <a:buSzPts val="1100"/>
              <a:buFont typeface="Noto Sans Symbols"/>
              <a:buChar char="▪"/>
            </a:pPr>
            <a:r>
              <a:rPr lang="en" sz="1100" dirty="0">
                <a:latin typeface="Trebuchet MS"/>
                <a:ea typeface="Trebuchet MS"/>
                <a:cs typeface="Trebuchet MS"/>
                <a:sym typeface="Trebuchet MS"/>
              </a:rPr>
              <a:t>Lagos allocated more than N84 billion in its 2024 budget to its Public Order and Safety Sector in ensuring safety and a high quality of life for its residents.</a:t>
            </a:r>
            <a:endParaRPr sz="1100" dirty="0">
              <a:latin typeface="Trebuchet MS"/>
              <a:ea typeface="Trebuchet MS"/>
              <a:cs typeface="Trebuchet MS"/>
              <a:sym typeface="Trebuchet M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07CD70-0704-75D7-9331-BC7E4583D193}"/>
              </a:ext>
            </a:extLst>
          </p:cNvPr>
          <p:cNvSpPr/>
          <p:nvPr/>
        </p:nvSpPr>
        <p:spPr>
          <a:xfrm>
            <a:off x="0" y="416375"/>
            <a:ext cx="9144000" cy="425120"/>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 name="TextBox 4">
            <a:extLst>
              <a:ext uri="{FF2B5EF4-FFF2-40B4-BE49-F238E27FC236}">
                <a16:creationId xmlns:a16="http://schemas.microsoft.com/office/drawing/2014/main" id="{0B9E768A-B52B-C6EE-C44A-C32209963983}"/>
              </a:ext>
            </a:extLst>
          </p:cNvPr>
          <p:cNvSpPr txBox="1"/>
          <p:nvPr/>
        </p:nvSpPr>
        <p:spPr>
          <a:xfrm>
            <a:off x="1171618" y="432225"/>
            <a:ext cx="7220608" cy="425121"/>
          </a:xfrm>
          <a:prstGeom prst="rect">
            <a:avLst/>
          </a:prstGeom>
        </p:spPr>
        <p:txBody>
          <a:bodyPr vert="horz" lIns="68580" tIns="34290" rIns="68580" bIns="34290" rtlCol="0" anchor="ctr">
            <a:normAutofit fontScale="92500" lnSpcReduction="10000"/>
          </a:bodyPr>
          <a:lstStyle/>
          <a:p>
            <a:pPr marL="0" marR="0" lvl="0" indent="0" algn="ctr" defTabSz="685800" rtl="0" eaLnBrk="1" fontAlgn="auto" latinLnBrk="0" hangingPunct="1">
              <a:lnSpc>
                <a:spcPct val="90000"/>
              </a:lnSpc>
              <a:spcBef>
                <a:spcPct val="0"/>
              </a:spcBef>
              <a:spcAft>
                <a:spcPts val="450"/>
              </a:spcAft>
              <a:buClrTx/>
              <a:buSzTx/>
              <a:buFont typeface="Arial"/>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Arial"/>
                <a:sym typeface="Arial"/>
              </a:rPr>
              <a:t>AGGRESSIVELY DEVELOP, UPGRADE, AND MAINTAIN INFRASTRUCTURE, DEPLOY FUNCTIONAL TECHNOLOGY IN PUBLIC PLACES</a:t>
            </a:r>
          </a:p>
        </p:txBody>
      </p:sp>
      <p:graphicFrame>
        <p:nvGraphicFramePr>
          <p:cNvPr id="7" name="Table 6">
            <a:extLst>
              <a:ext uri="{FF2B5EF4-FFF2-40B4-BE49-F238E27FC236}">
                <a16:creationId xmlns:a16="http://schemas.microsoft.com/office/drawing/2014/main" id="{2E9D34DB-C0E1-B861-934C-0CC2F886C118}"/>
              </a:ext>
            </a:extLst>
          </p:cNvPr>
          <p:cNvGraphicFramePr>
            <a:graphicFrameLocks noGrp="1"/>
          </p:cNvGraphicFramePr>
          <p:nvPr>
            <p:extLst>
              <p:ext uri="{D42A27DB-BD31-4B8C-83A1-F6EECF244321}">
                <p14:modId xmlns:p14="http://schemas.microsoft.com/office/powerpoint/2010/main" val="2681932542"/>
              </p:ext>
            </p:extLst>
          </p:nvPr>
        </p:nvGraphicFramePr>
        <p:xfrm>
          <a:off x="550252" y="952958"/>
          <a:ext cx="8204465" cy="3483000"/>
        </p:xfrm>
        <a:graphic>
          <a:graphicData uri="http://schemas.openxmlformats.org/drawingml/2006/table">
            <a:tbl>
              <a:tblPr>
                <a:tableStyleId>{2D5ABB26-0587-4C30-8999-92F81FD0307C}</a:tableStyleId>
              </a:tblPr>
              <a:tblGrid>
                <a:gridCol w="1237774">
                  <a:extLst>
                    <a:ext uri="{9D8B030D-6E8A-4147-A177-3AD203B41FA5}">
                      <a16:colId xmlns:a16="http://schemas.microsoft.com/office/drawing/2014/main" val="1813357878"/>
                    </a:ext>
                  </a:extLst>
                </a:gridCol>
                <a:gridCol w="586740">
                  <a:extLst>
                    <a:ext uri="{9D8B030D-6E8A-4147-A177-3AD203B41FA5}">
                      <a16:colId xmlns:a16="http://schemas.microsoft.com/office/drawing/2014/main" val="1936022798"/>
                    </a:ext>
                  </a:extLst>
                </a:gridCol>
                <a:gridCol w="1569720">
                  <a:extLst>
                    <a:ext uri="{9D8B030D-6E8A-4147-A177-3AD203B41FA5}">
                      <a16:colId xmlns:a16="http://schemas.microsoft.com/office/drawing/2014/main" val="1318034421"/>
                    </a:ext>
                  </a:extLst>
                </a:gridCol>
                <a:gridCol w="4810231">
                  <a:extLst>
                    <a:ext uri="{9D8B030D-6E8A-4147-A177-3AD203B41FA5}">
                      <a16:colId xmlns:a16="http://schemas.microsoft.com/office/drawing/2014/main" val="1149188430"/>
                    </a:ext>
                  </a:extLst>
                </a:gridCol>
              </a:tblGrid>
              <a:tr h="689080">
                <a:tc>
                  <a:txBody>
                    <a:bodyPr/>
                    <a:lstStyle/>
                    <a:p>
                      <a:pPr algn="ctr" rtl="0" fontAlgn="b"/>
                      <a:endParaRPr lang="en-GB" sz="1000" b="1" i="1" dirty="0">
                        <a:solidFill>
                          <a:srgbClr val="002060"/>
                        </a:solidFill>
                        <a:effectLst/>
                        <a:latin typeface="Segoe UI Semilight" panose="020B0402040204020203" pitchFamily="34" charset="0"/>
                        <a:ea typeface="Open Sans" panose="020B0606030504020204" pitchFamily="34" charset="0"/>
                        <a:cs typeface="Segoe UI Semilight" panose="020B0402040204020203" pitchFamily="34" charset="0"/>
                      </a:endParaRPr>
                    </a:p>
                  </a:txBody>
                  <a:tcPr marL="15541" marR="15541" marT="10361" marB="10361" anchor="b">
                    <a:lnR w="76200" cap="flat" cmpd="sng" algn="ctr">
                      <a:solidFill>
                        <a:schemeClr val="bg1"/>
                      </a:solidFill>
                      <a:prstDash val="solid"/>
                      <a:round/>
                      <a:headEnd type="none" w="med" len="med"/>
                      <a:tailEnd type="none" w="med" len="med"/>
                    </a:lnR>
                    <a:lnB w="76200" cap="flat" cmpd="sng" algn="ctr">
                      <a:solidFill>
                        <a:schemeClr val="bg1"/>
                      </a:solidFill>
                      <a:prstDash val="solid"/>
                      <a:round/>
                      <a:headEnd type="none" w="med" len="med"/>
                      <a:tailEnd type="none" w="med" len="med"/>
                    </a:lnB>
                    <a:solidFill>
                      <a:schemeClr val="bg1"/>
                    </a:solidFill>
                  </a:tcPr>
                </a:tc>
                <a:tc>
                  <a:txBody>
                    <a:bodyPr/>
                    <a:lstStyle/>
                    <a:p>
                      <a:pPr rtl="0" fontAlgn="b"/>
                      <a:endParaRPr lang="en-GB" sz="1000" b="1" i="1" dirty="0">
                        <a:solidFill>
                          <a:srgbClr val="002060"/>
                        </a:solidFill>
                        <a:effectLst/>
                        <a:latin typeface="Segoe UI Semilight" panose="020B0402040204020203" pitchFamily="34" charset="0"/>
                        <a:ea typeface="Open Sans" panose="020B0606030504020204" pitchFamily="34" charset="0"/>
                        <a:cs typeface="Segoe UI Semilight" panose="020B0402040204020203" pitchFamily="34" charset="0"/>
                      </a:endParaRPr>
                    </a:p>
                  </a:txBody>
                  <a:tcPr marL="15541" marR="15541" marT="10361" marB="10361"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B w="76200" cap="flat" cmpd="sng" algn="ctr">
                      <a:noFill/>
                      <a:prstDash val="solid"/>
                      <a:round/>
                      <a:headEnd type="none" w="med" len="med"/>
                      <a:tailEnd type="none" w="med" len="med"/>
                    </a:lnB>
                    <a:solidFill>
                      <a:schemeClr val="bg1"/>
                    </a:solidFill>
                  </a:tcPr>
                </a:tc>
                <a:tc>
                  <a:txBody>
                    <a:bodyPr/>
                    <a:lstStyle/>
                    <a:p>
                      <a:pPr algn="ctr" rtl="0" fontAlgn="b"/>
                      <a:endParaRPr lang="en-GB" sz="1000" b="1" i="1" dirty="0">
                        <a:solidFill>
                          <a:srgbClr val="002060"/>
                        </a:solidFill>
                        <a:effectLst/>
                        <a:latin typeface="Segoe UI Semilight" panose="020B0402040204020203" pitchFamily="34" charset="0"/>
                        <a:ea typeface="Open Sans" panose="020B0606030504020204" pitchFamily="34" charset="0"/>
                        <a:cs typeface="Segoe UI Semilight" panose="020B0402040204020203" pitchFamily="34" charset="0"/>
                      </a:endParaRPr>
                    </a:p>
                  </a:txBody>
                  <a:tcPr marL="15541" marR="15541" marT="10361" marB="10361"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B w="76200" cap="flat" cmpd="sng" algn="ctr">
                      <a:solidFill>
                        <a:schemeClr val="bg1"/>
                      </a:solidFill>
                      <a:prstDash val="solid"/>
                      <a:round/>
                      <a:headEnd type="none" w="med" len="med"/>
                      <a:tailEnd type="none" w="med" len="med"/>
                    </a:lnB>
                    <a:solidFill>
                      <a:schemeClr val="bg1"/>
                    </a:solidFill>
                  </a:tcPr>
                </a:tc>
                <a:tc>
                  <a:txBody>
                    <a:bodyPr/>
                    <a:lstStyle/>
                    <a:p>
                      <a:pPr rtl="0" fontAlgn="b"/>
                      <a:endParaRPr lang="en-GB" sz="1000" b="1" i="1" dirty="0">
                        <a:solidFill>
                          <a:srgbClr val="002060"/>
                        </a:solidFill>
                        <a:effectLst/>
                        <a:latin typeface="Segoe UI Semilight" panose="020B0402040204020203" pitchFamily="34" charset="0"/>
                        <a:ea typeface="Open Sans" panose="020B0606030504020204" pitchFamily="34" charset="0"/>
                        <a:cs typeface="Segoe UI Semilight" panose="020B0402040204020203" pitchFamily="34" charset="0"/>
                      </a:endParaRPr>
                    </a:p>
                  </a:txBody>
                  <a:tcPr marL="15541" marR="15541" marT="10361" marB="10361" anchor="b">
                    <a:lnL w="76200" cap="flat" cmpd="sng" algn="ctr">
                      <a:solidFill>
                        <a:schemeClr val="bg1"/>
                      </a:solidFill>
                      <a:prstDash val="solid"/>
                      <a:round/>
                      <a:headEnd type="none" w="med" len="med"/>
                      <a:tailEnd type="none" w="med" len="med"/>
                    </a:lnL>
                    <a:lnB w="762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211720161"/>
                  </a:ext>
                </a:extLst>
              </a:tr>
              <a:tr h="471920">
                <a:tc>
                  <a:txBody>
                    <a:bodyPr/>
                    <a:lstStyle/>
                    <a:p>
                      <a:pPr rtl="0" fontAlgn="b"/>
                      <a:r>
                        <a:rPr lang="en-GB" sz="800" b="0" dirty="0">
                          <a:solidFill>
                            <a:srgbClr val="002060"/>
                          </a:solidFill>
                          <a:effectLst/>
                          <a:latin typeface="Trebuchet MS" panose="020B0603020202020204" pitchFamily="34" charset="0"/>
                          <a:ea typeface="Source Sans Pro" panose="020B0503030403020204" pitchFamily="34" charset="0"/>
                          <a:cs typeface="Segoe UI Semilight" panose="020B0402040204020203" pitchFamily="34" charset="0"/>
                        </a:rPr>
                        <a:t>Health care </a:t>
                      </a:r>
                    </a:p>
                    <a:p>
                      <a:pPr rtl="0" fontAlgn="b"/>
                      <a:r>
                        <a:rPr lang="en-GB" sz="800" b="0" dirty="0">
                          <a:solidFill>
                            <a:srgbClr val="002060"/>
                          </a:solidFill>
                          <a:effectLst/>
                          <a:latin typeface="Trebuchet MS" panose="020B0603020202020204" pitchFamily="34" charset="0"/>
                          <a:ea typeface="Source Sans Pro" panose="020B0503030403020204" pitchFamily="34" charset="0"/>
                          <a:cs typeface="Segoe UI Semilight" panose="020B0402040204020203" pitchFamily="34" charset="0"/>
                        </a:rPr>
                        <a:t>Infrastructure</a:t>
                      </a:r>
                    </a:p>
                    <a:p>
                      <a:pPr rtl="0" fontAlgn="b"/>
                      <a:r>
                        <a:rPr lang="en-GB" sz="800" b="0" dirty="0">
                          <a:solidFill>
                            <a:srgbClr val="002060"/>
                          </a:solidFill>
                          <a:effectLst/>
                          <a:latin typeface="Trebuchet MS" panose="020B0603020202020204" pitchFamily="34" charset="0"/>
                          <a:ea typeface="Source Sans Pro" panose="020B0503030403020204" pitchFamily="34" charset="0"/>
                          <a:cs typeface="Segoe UI Semilight" panose="020B0402040204020203" pitchFamily="34" charset="0"/>
                        </a:rPr>
                        <a:t> </a:t>
                      </a:r>
                    </a:p>
                  </a:txBody>
                  <a:tcPr marL="15541" marR="15541" marT="10361" marB="10361" anchor="b">
                    <a:lnR w="76200" cap="flat" cmpd="sng" algn="ctr">
                      <a:solidFill>
                        <a:srgbClr val="FFFFF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rgbClr val="FFFFFF"/>
                      </a:solidFill>
                      <a:prstDash val="solid"/>
                      <a:round/>
                      <a:headEnd type="none" w="med" len="med"/>
                      <a:tailEnd type="none" w="med" len="med"/>
                    </a:lnB>
                    <a:gradFill flip="none" rotWithShape="1">
                      <a:gsLst>
                        <a:gs pos="0">
                          <a:schemeClr val="accent1">
                            <a:lumMod val="5000"/>
                            <a:lumOff val="95000"/>
                          </a:schemeClr>
                        </a:gs>
                        <a:gs pos="43000">
                          <a:schemeClr val="bg1">
                            <a:lumMod val="95000"/>
                          </a:schemeClr>
                        </a:gs>
                        <a:gs pos="83000">
                          <a:schemeClr val="bg1">
                            <a:lumMod val="85000"/>
                          </a:schemeClr>
                        </a:gs>
                        <a:gs pos="100000">
                          <a:schemeClr val="bg1">
                            <a:lumMod val="85000"/>
                          </a:schemeClr>
                        </a:gs>
                      </a:gsLst>
                      <a:lin ang="10800000" scaled="1"/>
                      <a:tileRect/>
                    </a:gradFill>
                  </a:tcPr>
                </a:tc>
                <a:tc>
                  <a:txBody>
                    <a:bodyPr/>
                    <a:lstStyle/>
                    <a:p>
                      <a:pPr rtl="0" fontAlgn="b"/>
                      <a:endParaRPr lang="en-GB" sz="800" dirty="0">
                        <a:effectLst/>
                        <a:latin typeface="Trebuchet MS" panose="020B0603020202020204" pitchFamily="34" charset="0"/>
                        <a:ea typeface="Open Sans" panose="020B0606030504020204" pitchFamily="34" charset="0"/>
                        <a:cs typeface="Segoe UI Semilight" panose="020B0402040204020203" pitchFamily="34" charset="0"/>
                      </a:endParaRPr>
                    </a:p>
                  </a:txBody>
                  <a:tcPr marL="15541" marR="15541" marT="10361" marB="10361" anchor="b">
                    <a:lnL w="76200" cap="flat" cmpd="sng" algn="ctr">
                      <a:solidFill>
                        <a:srgbClr val="FFFFFF"/>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solidFill>
                        <a:srgbClr val="FFFFFF"/>
                      </a:solidFill>
                      <a:prstDash val="solid"/>
                      <a:round/>
                      <a:headEnd type="none" w="med" len="med"/>
                      <a:tailEnd type="none" w="med" len="med"/>
                    </a:lnB>
                    <a:solidFill>
                      <a:srgbClr val="FFC000"/>
                    </a:solidFill>
                  </a:tcPr>
                </a:tc>
                <a:tc>
                  <a:txBody>
                    <a:bodyPr/>
                    <a:lstStyle/>
                    <a:p>
                      <a:pPr algn="ctr" rtl="0" fontAlgn="b"/>
                      <a:r>
                        <a:rPr lang="en-GB"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4 Projects (Green), </a:t>
                      </a:r>
                    </a:p>
                    <a:p>
                      <a:pPr algn="ctr" rtl="0" fontAlgn="b"/>
                      <a:r>
                        <a:rPr lang="en-GB"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1 (Amber) and 4 (Red)</a:t>
                      </a:r>
                    </a:p>
                  </a:txBody>
                  <a:tcPr marL="15541" marR="15541" marT="10361" marB="10361"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rgbClr val="FFFFFF"/>
                      </a:solidFill>
                      <a:prstDash val="solid"/>
                      <a:round/>
                      <a:headEnd type="none" w="med" len="med"/>
                      <a:tailEnd type="none" w="med" len="med"/>
                    </a:lnB>
                    <a:solidFill>
                      <a:schemeClr val="bg1">
                        <a:lumMod val="95000"/>
                      </a:schemeClr>
                    </a:solidFill>
                  </a:tcPr>
                </a:tc>
                <a:tc>
                  <a:txBody>
                    <a:bodyPr/>
                    <a:lstStyle/>
                    <a:p>
                      <a:pPr marL="182563" indent="0" rtl="0" fontAlgn="b"/>
                      <a:r>
                        <a:rPr lang="en-US"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Construction of 280 bed General Hospital, Ojo and Rehabilitation and upgrade of GH Lagos with architectural Design are ongoing with no delays</a:t>
                      </a:r>
                      <a:endParaRPr lang="en-GB"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endParaRPr>
                    </a:p>
                  </a:txBody>
                  <a:tcPr marL="15541" marR="15541" marT="10361" marB="10361"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26101122"/>
                  </a:ext>
                </a:extLst>
              </a:tr>
              <a:tr h="471920">
                <a:tc>
                  <a:txBody>
                    <a:bodyPr/>
                    <a:lstStyle/>
                    <a:p>
                      <a:pPr rtl="0" fontAlgn="b"/>
                      <a:r>
                        <a:rPr lang="en-GB" sz="800" b="0" dirty="0">
                          <a:solidFill>
                            <a:srgbClr val="002060"/>
                          </a:solidFill>
                          <a:effectLst/>
                          <a:latin typeface="Trebuchet MS" panose="020B0603020202020204" pitchFamily="34" charset="0"/>
                          <a:ea typeface="Source Sans Pro" panose="020B0503030403020204" pitchFamily="34" charset="0"/>
                          <a:cs typeface="Segoe UI Semilight" panose="020B0402040204020203" pitchFamily="34" charset="0"/>
                        </a:rPr>
                        <a:t>Judicial Infrastructure </a:t>
                      </a:r>
                    </a:p>
                    <a:p>
                      <a:pPr rtl="0" fontAlgn="b"/>
                      <a:endParaRPr lang="en-GB" sz="800" b="0" dirty="0">
                        <a:solidFill>
                          <a:srgbClr val="002060"/>
                        </a:solidFill>
                        <a:effectLst/>
                        <a:latin typeface="Trebuchet MS" panose="020B0603020202020204" pitchFamily="34" charset="0"/>
                        <a:ea typeface="Source Sans Pro" panose="020B0503030403020204" pitchFamily="34" charset="0"/>
                        <a:cs typeface="Segoe UI Semilight" panose="020B0402040204020203" pitchFamily="34" charset="0"/>
                      </a:endParaRPr>
                    </a:p>
                  </a:txBody>
                  <a:tcPr marL="15541" marR="15541" marT="10361" marB="10361" anchor="b">
                    <a:lnR w="76200" cap="flat" cmpd="sng" algn="ctr">
                      <a:solidFill>
                        <a:srgbClr val="FFFFFF"/>
                      </a:solidFill>
                      <a:prstDash val="solid"/>
                      <a:round/>
                      <a:headEnd type="none" w="med" len="med"/>
                      <a:tailEnd type="none" w="med" len="med"/>
                    </a:lnR>
                    <a:lnT w="76200"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gradFill flip="none" rotWithShape="1">
                      <a:gsLst>
                        <a:gs pos="0">
                          <a:schemeClr val="accent1">
                            <a:lumMod val="5000"/>
                            <a:lumOff val="95000"/>
                          </a:schemeClr>
                        </a:gs>
                        <a:gs pos="43000">
                          <a:schemeClr val="bg1">
                            <a:lumMod val="95000"/>
                          </a:schemeClr>
                        </a:gs>
                        <a:gs pos="83000">
                          <a:schemeClr val="bg1">
                            <a:lumMod val="85000"/>
                          </a:schemeClr>
                        </a:gs>
                        <a:gs pos="100000">
                          <a:schemeClr val="bg1">
                            <a:lumMod val="85000"/>
                          </a:schemeClr>
                        </a:gs>
                      </a:gsLst>
                      <a:lin ang="10800000" scaled="1"/>
                      <a:tileRect/>
                    </a:gradFill>
                  </a:tcPr>
                </a:tc>
                <a:tc>
                  <a:txBody>
                    <a:bodyPr/>
                    <a:lstStyle/>
                    <a:p>
                      <a:pPr rtl="0" fontAlgn="b"/>
                      <a:endParaRPr lang="en-GB" sz="800" dirty="0">
                        <a:effectLst/>
                        <a:latin typeface="Trebuchet MS" panose="020B0603020202020204" pitchFamily="34" charset="0"/>
                        <a:ea typeface="Open Sans" panose="020B0606030504020204" pitchFamily="34" charset="0"/>
                        <a:cs typeface="Segoe UI Semilight" panose="020B0402040204020203" pitchFamily="34" charset="0"/>
                      </a:endParaRPr>
                    </a:p>
                  </a:txBody>
                  <a:tcPr marL="15541" marR="15541" marT="10361" marB="10361" anchor="b">
                    <a:lnL w="76200" cap="flat" cmpd="sng" algn="ctr">
                      <a:solidFill>
                        <a:srgbClr val="FFFFFF"/>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solidFill>
                      <a:srgbClr val="FFC000"/>
                    </a:solidFill>
                  </a:tcPr>
                </a:tc>
                <a:tc>
                  <a:txBody>
                    <a:bodyPr/>
                    <a:lstStyle/>
                    <a:p>
                      <a:pPr algn="ctr" rtl="0" fontAlgn="b"/>
                      <a:r>
                        <a:rPr lang="en-GB"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5 Projects (Amber) and </a:t>
                      </a:r>
                    </a:p>
                    <a:p>
                      <a:pPr algn="ctr" rtl="0" fontAlgn="b"/>
                      <a:r>
                        <a:rPr lang="en-GB"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8 (Red)</a:t>
                      </a:r>
                    </a:p>
                  </a:txBody>
                  <a:tcPr marL="15541" marR="15541" marT="10361" marB="10361"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solidFill>
                      <a:schemeClr val="bg1">
                        <a:lumMod val="95000"/>
                      </a:schemeClr>
                    </a:solidFill>
                  </a:tcPr>
                </a:tc>
                <a:tc>
                  <a:txBody>
                    <a:bodyPr/>
                    <a:lstStyle/>
                    <a:p>
                      <a:pPr marL="182563" indent="0" rtl="0" fontAlgn="b"/>
                      <a:r>
                        <a:rPr lang="en-US"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No major delays have been observed in the ongoing renovation of the magistrate courts in Ebutte-Metta, Ogba, and Ikeja, Tinubu, and Badagry.</a:t>
                      </a:r>
                      <a:endParaRPr lang="en-GB"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endParaRPr>
                    </a:p>
                  </a:txBody>
                  <a:tcPr marL="15541" marR="15541" marT="10361" marB="10361" anchor="ctr">
                    <a:lnL w="76200" cap="flat" cmpd="sng" algn="ctr">
                      <a:solidFill>
                        <a:schemeClr val="bg1"/>
                      </a:solidFill>
                      <a:prstDash val="solid"/>
                      <a:round/>
                      <a:headEnd type="none" w="med" len="med"/>
                      <a:tailEnd type="none" w="med" len="med"/>
                    </a:lnL>
                    <a:lnT w="76200"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94538838"/>
                  </a:ext>
                </a:extLst>
              </a:tr>
              <a:tr h="689080">
                <a:tc>
                  <a:txBody>
                    <a:bodyPr/>
                    <a:lstStyle/>
                    <a:p>
                      <a:pPr rtl="0" fontAlgn="b"/>
                      <a:r>
                        <a:rPr lang="en-GB" sz="800" b="0" dirty="0">
                          <a:solidFill>
                            <a:srgbClr val="002060"/>
                          </a:solidFill>
                          <a:effectLst/>
                          <a:latin typeface="Trebuchet MS" panose="020B0603020202020204" pitchFamily="34" charset="0"/>
                          <a:ea typeface="Source Sans Pro" panose="020B0503030403020204" pitchFamily="34" charset="0"/>
                          <a:cs typeface="Segoe UI Semilight" panose="020B0402040204020203" pitchFamily="34" charset="0"/>
                        </a:rPr>
                        <a:t>Road Infrastructure </a:t>
                      </a:r>
                    </a:p>
                    <a:p>
                      <a:pPr rtl="0" fontAlgn="b"/>
                      <a:r>
                        <a:rPr lang="en-GB" sz="800" b="0" dirty="0">
                          <a:solidFill>
                            <a:srgbClr val="002060"/>
                          </a:solidFill>
                          <a:effectLst/>
                          <a:latin typeface="Trebuchet MS" panose="020B0603020202020204" pitchFamily="34" charset="0"/>
                          <a:ea typeface="Source Sans Pro" panose="020B0503030403020204" pitchFamily="34" charset="0"/>
                          <a:cs typeface="Segoe UI Semilight" panose="020B0402040204020203" pitchFamily="34" charset="0"/>
                        </a:rPr>
                        <a:t>Index </a:t>
                      </a:r>
                    </a:p>
                  </a:txBody>
                  <a:tcPr marL="15541" marR="15541" marT="10361" marB="10361" anchor="ctr">
                    <a:lnR w="76200" cap="flat" cmpd="sng" algn="ctr">
                      <a:solidFill>
                        <a:srgbClr val="FFFFFF"/>
                      </a:solidFill>
                      <a:prstDash val="solid"/>
                      <a:round/>
                      <a:headEnd type="none" w="med" len="med"/>
                      <a:tailEnd type="none" w="med" len="med"/>
                    </a:lnR>
                    <a:lnT w="76200"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gradFill flip="none" rotWithShape="1">
                      <a:gsLst>
                        <a:gs pos="0">
                          <a:schemeClr val="accent1">
                            <a:lumMod val="5000"/>
                            <a:lumOff val="95000"/>
                          </a:schemeClr>
                        </a:gs>
                        <a:gs pos="43000">
                          <a:schemeClr val="bg1">
                            <a:lumMod val="95000"/>
                          </a:schemeClr>
                        </a:gs>
                        <a:gs pos="83000">
                          <a:schemeClr val="bg1">
                            <a:lumMod val="85000"/>
                          </a:schemeClr>
                        </a:gs>
                        <a:gs pos="100000">
                          <a:schemeClr val="bg1">
                            <a:lumMod val="85000"/>
                          </a:schemeClr>
                        </a:gs>
                      </a:gsLst>
                      <a:lin ang="10800000" scaled="1"/>
                      <a:tileRect/>
                    </a:gradFill>
                  </a:tcPr>
                </a:tc>
                <a:tc>
                  <a:txBody>
                    <a:bodyPr/>
                    <a:lstStyle/>
                    <a:p>
                      <a:pPr rtl="0" fontAlgn="b"/>
                      <a:endParaRPr lang="en-GB" sz="800" dirty="0">
                        <a:effectLst/>
                        <a:latin typeface="Trebuchet MS" panose="020B0603020202020204" pitchFamily="34" charset="0"/>
                        <a:ea typeface="Open Sans" panose="020B0606030504020204" pitchFamily="34" charset="0"/>
                        <a:cs typeface="Segoe UI Semilight" panose="020B0402040204020203" pitchFamily="34" charset="0"/>
                      </a:endParaRPr>
                    </a:p>
                  </a:txBody>
                  <a:tcPr marL="15541" marR="15541" marT="10361" marB="10361" anchor="b">
                    <a:lnL w="76200" cap="flat" cmpd="sng" algn="ctr">
                      <a:solidFill>
                        <a:srgbClr val="FFFFFF"/>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solidFill>
                      <a:srgbClr val="FFC000"/>
                    </a:solidFill>
                  </a:tcPr>
                </a:tc>
                <a:tc>
                  <a:txBody>
                    <a:bodyPr/>
                    <a:lstStyle/>
                    <a:p>
                      <a:pPr algn="ctr" rtl="0" fontAlgn="b"/>
                      <a:r>
                        <a:rPr lang="en-GB"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21 Projects (Green), 25 </a:t>
                      </a:r>
                    </a:p>
                    <a:p>
                      <a:pPr algn="ctr" rtl="0" fontAlgn="b"/>
                      <a:r>
                        <a:rPr lang="en-GB"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(Amber) and 13(Red)</a:t>
                      </a:r>
                    </a:p>
                  </a:txBody>
                  <a:tcPr marL="15541" marR="15541" marT="10361" marB="10361"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solidFill>
                      <a:schemeClr val="bg1">
                        <a:lumMod val="95000"/>
                      </a:schemeClr>
                    </a:solidFill>
                  </a:tcPr>
                </a:tc>
                <a:tc>
                  <a:txBody>
                    <a:bodyPr/>
                    <a:lstStyle/>
                    <a:p>
                      <a:pPr marL="182563" indent="0" rtl="0" fontAlgn="b"/>
                      <a:r>
                        <a:rPr lang="en-US"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Segment 2 of the Lagos Badagry Expressway Carriage Way Lot 2A and </a:t>
                      </a:r>
                      <a:r>
                        <a:rPr lang="en-GB"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Construction of Opebi-Mende-Ojota Link Bridge is ongoing which will decongest traffic around the axis, and it will be completed on the 2nd quarter, 2024.</a:t>
                      </a:r>
                    </a:p>
                    <a:p>
                      <a:pPr rtl="0" fontAlgn="b"/>
                      <a:endParaRPr lang="en-GB"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endParaRPr>
                    </a:p>
                  </a:txBody>
                  <a:tcPr marL="15541" marR="15541" marT="10361" marB="10361" anchor="b">
                    <a:lnL w="76200" cap="flat" cmpd="sng" algn="ctr">
                      <a:solidFill>
                        <a:schemeClr val="bg1"/>
                      </a:solidFill>
                      <a:prstDash val="solid"/>
                      <a:round/>
                      <a:headEnd type="none" w="med" len="med"/>
                      <a:tailEnd type="none" w="med" len="med"/>
                    </a:lnL>
                    <a:lnT w="76200"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46943776"/>
                  </a:ext>
                </a:extLst>
              </a:tr>
              <a:tr h="689080">
                <a:tc>
                  <a:txBody>
                    <a:bodyPr/>
                    <a:lstStyle/>
                    <a:p>
                      <a:pPr rtl="0" fontAlgn="b"/>
                      <a:r>
                        <a:rPr lang="en-GB" sz="800" b="0" dirty="0">
                          <a:solidFill>
                            <a:srgbClr val="002060"/>
                          </a:solidFill>
                          <a:effectLst/>
                          <a:latin typeface="Trebuchet MS" panose="020B0603020202020204" pitchFamily="34" charset="0"/>
                          <a:ea typeface="Source Sans Pro" panose="020B0503030403020204" pitchFamily="34" charset="0"/>
                          <a:cs typeface="Segoe UI Semilight" panose="020B0402040204020203" pitchFamily="34" charset="0"/>
                        </a:rPr>
                        <a:t>Traffic Congestion Index (Junction Improvement, Signages, TSL, Jetties, etc.)</a:t>
                      </a:r>
                    </a:p>
                    <a:p>
                      <a:pPr rtl="0" fontAlgn="b"/>
                      <a:endParaRPr lang="en-GB" sz="800" b="0" dirty="0">
                        <a:solidFill>
                          <a:srgbClr val="002060"/>
                        </a:solidFill>
                        <a:effectLst/>
                        <a:latin typeface="Trebuchet MS" panose="020B0603020202020204" pitchFamily="34" charset="0"/>
                        <a:ea typeface="Source Sans Pro" panose="020B0503030403020204" pitchFamily="34" charset="0"/>
                        <a:cs typeface="Segoe UI Semilight" panose="020B0402040204020203" pitchFamily="34" charset="0"/>
                      </a:endParaRPr>
                    </a:p>
                  </a:txBody>
                  <a:tcPr marL="15541" marR="15541" marT="10361" marB="10361" anchor="b">
                    <a:lnR w="76200" cap="flat" cmpd="sng" algn="ctr">
                      <a:solidFill>
                        <a:srgbClr val="FFFFFF"/>
                      </a:solidFill>
                      <a:prstDash val="solid"/>
                      <a:round/>
                      <a:headEnd type="none" w="med" len="med"/>
                      <a:tailEnd type="none" w="med" len="med"/>
                    </a:lnR>
                    <a:lnT w="76200"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gradFill flip="none" rotWithShape="1">
                      <a:gsLst>
                        <a:gs pos="0">
                          <a:schemeClr val="accent1">
                            <a:lumMod val="5000"/>
                            <a:lumOff val="95000"/>
                          </a:schemeClr>
                        </a:gs>
                        <a:gs pos="43000">
                          <a:schemeClr val="bg1">
                            <a:lumMod val="95000"/>
                          </a:schemeClr>
                        </a:gs>
                        <a:gs pos="83000">
                          <a:schemeClr val="bg1">
                            <a:lumMod val="85000"/>
                          </a:schemeClr>
                        </a:gs>
                        <a:gs pos="100000">
                          <a:schemeClr val="bg1">
                            <a:lumMod val="85000"/>
                          </a:schemeClr>
                        </a:gs>
                      </a:gsLst>
                      <a:lin ang="10800000" scaled="1"/>
                      <a:tileRect/>
                    </a:gradFill>
                  </a:tcPr>
                </a:tc>
                <a:tc>
                  <a:txBody>
                    <a:bodyPr/>
                    <a:lstStyle/>
                    <a:p>
                      <a:pPr rtl="0" fontAlgn="b"/>
                      <a:endParaRPr lang="en-GB" sz="800" dirty="0">
                        <a:effectLst/>
                        <a:latin typeface="Trebuchet MS" panose="020B0603020202020204" pitchFamily="34" charset="0"/>
                        <a:ea typeface="Open Sans" panose="020B0606030504020204" pitchFamily="34" charset="0"/>
                        <a:cs typeface="Segoe UI Semilight" panose="020B0402040204020203" pitchFamily="34" charset="0"/>
                      </a:endParaRPr>
                    </a:p>
                  </a:txBody>
                  <a:tcPr marL="15541" marR="15541" marT="10361" marB="10361" anchor="b">
                    <a:lnL w="76200" cap="flat" cmpd="sng" algn="ctr">
                      <a:solidFill>
                        <a:srgbClr val="FFFFFF"/>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solidFill>
                      <a:srgbClr val="FF0000"/>
                    </a:solidFill>
                  </a:tcPr>
                </a:tc>
                <a:tc>
                  <a:txBody>
                    <a:bodyPr/>
                    <a:lstStyle/>
                    <a:p>
                      <a:pPr algn="ctr" rtl="0" fontAlgn="b"/>
                      <a:r>
                        <a:rPr lang="en-GB"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1 Project (Green), 3 (Amber) </a:t>
                      </a:r>
                    </a:p>
                    <a:p>
                      <a:pPr algn="ctr" rtl="0" fontAlgn="b"/>
                      <a:r>
                        <a:rPr lang="en-GB"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and 20 (Red)</a:t>
                      </a:r>
                    </a:p>
                  </a:txBody>
                  <a:tcPr marL="15541" marR="15541" marT="10361" marB="10361"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solidFill>
                      <a:schemeClr val="bg1">
                        <a:lumMod val="95000"/>
                      </a:schemeClr>
                    </a:solidFill>
                  </a:tcPr>
                </a:tc>
                <a:tc>
                  <a:txBody>
                    <a:bodyPr/>
                    <a:lstStyle/>
                    <a:p>
                      <a:pPr marL="182563" indent="0" rtl="0" fontAlgn="b"/>
                      <a:r>
                        <a:rPr lang="en-US"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Junction Improvement Work at Ikeja underbridge has been completed; Removal of Inner gates in Lekki Phase I to reduce traffic congestion on the axis and LASBCA reseal 8 buildings contraventions in Ikota, Eti-Osa Axis; Lagos also set to roll out 50 electric buses and 100CNG Vehicles.</a:t>
                      </a:r>
                    </a:p>
                    <a:p>
                      <a:pPr rtl="0" fontAlgn="b"/>
                      <a:endParaRPr lang="en-US"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endParaRPr>
                    </a:p>
                  </a:txBody>
                  <a:tcPr marL="15541" marR="15541" marT="10361" marB="10361" anchor="b">
                    <a:lnL w="76200" cap="flat" cmpd="sng" algn="ctr">
                      <a:solidFill>
                        <a:schemeClr val="bg1"/>
                      </a:solidFill>
                      <a:prstDash val="solid"/>
                      <a:round/>
                      <a:headEnd type="none" w="med" len="med"/>
                      <a:tailEnd type="none" w="med" len="med"/>
                    </a:lnL>
                    <a:lnT w="76200"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04253868"/>
                  </a:ext>
                </a:extLst>
              </a:tr>
              <a:tr h="471920">
                <a:tc>
                  <a:txBody>
                    <a:bodyPr/>
                    <a:lstStyle/>
                    <a:p>
                      <a:pPr rtl="0" fontAlgn="b"/>
                      <a:r>
                        <a:rPr lang="en-US" sz="800" b="0" dirty="0">
                          <a:solidFill>
                            <a:srgbClr val="002060"/>
                          </a:solidFill>
                          <a:effectLst/>
                          <a:latin typeface="Trebuchet MS" panose="020B0603020202020204" pitchFamily="34" charset="0"/>
                          <a:ea typeface="Source Sans Pro" panose="020B0503030403020204" pitchFamily="34" charset="0"/>
                          <a:cs typeface="Segoe UI Semilight" panose="020B0402040204020203" pitchFamily="34" charset="0"/>
                        </a:rPr>
                        <a:t>Water supply system </a:t>
                      </a:r>
                    </a:p>
                    <a:p>
                      <a:pPr rtl="0" fontAlgn="b"/>
                      <a:r>
                        <a:rPr lang="en-US" sz="800" b="0" dirty="0">
                          <a:solidFill>
                            <a:srgbClr val="002060"/>
                          </a:solidFill>
                          <a:effectLst/>
                          <a:latin typeface="Trebuchet MS" panose="020B0603020202020204" pitchFamily="34" charset="0"/>
                          <a:ea typeface="Source Sans Pro" panose="020B0503030403020204" pitchFamily="34" charset="0"/>
                          <a:cs typeface="Segoe UI Semilight" panose="020B0402040204020203" pitchFamily="34" charset="0"/>
                        </a:rPr>
                        <a:t>and Sanitation Facilities </a:t>
                      </a:r>
                    </a:p>
                    <a:p>
                      <a:pPr rtl="0" fontAlgn="b"/>
                      <a:endParaRPr lang="en-US" sz="800" b="0" dirty="0">
                        <a:solidFill>
                          <a:srgbClr val="002060"/>
                        </a:solidFill>
                        <a:effectLst/>
                        <a:latin typeface="Trebuchet MS" panose="020B0603020202020204" pitchFamily="34" charset="0"/>
                        <a:ea typeface="Source Sans Pro" panose="020B0503030403020204" pitchFamily="34" charset="0"/>
                        <a:cs typeface="Segoe UI Semilight" panose="020B0402040204020203" pitchFamily="34" charset="0"/>
                      </a:endParaRPr>
                    </a:p>
                  </a:txBody>
                  <a:tcPr marL="15541" marR="15541" marT="10361" marB="10361" anchor="b">
                    <a:lnR w="76200" cap="flat" cmpd="sng" algn="ctr">
                      <a:solidFill>
                        <a:srgbClr val="FFFFFF"/>
                      </a:solidFill>
                      <a:prstDash val="solid"/>
                      <a:round/>
                      <a:headEnd type="none" w="med" len="med"/>
                      <a:tailEnd type="none" w="med" len="med"/>
                    </a:lnR>
                    <a:lnT w="76200" cap="flat" cmpd="sng" algn="ctr">
                      <a:solidFill>
                        <a:srgbClr val="FFFFFF"/>
                      </a:solidFill>
                      <a:prstDash val="solid"/>
                      <a:round/>
                      <a:headEnd type="none" w="med" len="med"/>
                      <a:tailEnd type="none" w="med" len="med"/>
                    </a:lnT>
                    <a:gradFill flip="none" rotWithShape="1">
                      <a:gsLst>
                        <a:gs pos="0">
                          <a:schemeClr val="accent1">
                            <a:lumMod val="5000"/>
                            <a:lumOff val="95000"/>
                          </a:schemeClr>
                        </a:gs>
                        <a:gs pos="43000">
                          <a:schemeClr val="bg1">
                            <a:lumMod val="95000"/>
                          </a:schemeClr>
                        </a:gs>
                        <a:gs pos="83000">
                          <a:schemeClr val="bg1">
                            <a:lumMod val="85000"/>
                          </a:schemeClr>
                        </a:gs>
                        <a:gs pos="100000">
                          <a:schemeClr val="bg1">
                            <a:lumMod val="85000"/>
                          </a:schemeClr>
                        </a:gs>
                      </a:gsLst>
                      <a:lin ang="10800000" scaled="1"/>
                      <a:tileRect/>
                    </a:gradFill>
                  </a:tcPr>
                </a:tc>
                <a:tc>
                  <a:txBody>
                    <a:bodyPr/>
                    <a:lstStyle/>
                    <a:p>
                      <a:pPr rtl="0" fontAlgn="b"/>
                      <a:endParaRPr lang="en-GB" sz="800" dirty="0">
                        <a:effectLst/>
                        <a:latin typeface="Trebuchet MS" panose="020B0603020202020204" pitchFamily="34" charset="0"/>
                        <a:ea typeface="Open Sans" panose="020B0606030504020204" pitchFamily="34" charset="0"/>
                        <a:cs typeface="Segoe UI Semilight" panose="020B0402040204020203" pitchFamily="34" charset="0"/>
                      </a:endParaRPr>
                    </a:p>
                  </a:txBody>
                  <a:tcPr marL="15541" marR="15541" marT="10361" marB="10361" anchor="b">
                    <a:lnL w="76200" cap="flat" cmpd="sng" algn="ctr">
                      <a:solidFill>
                        <a:srgbClr val="FFFFFF"/>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rgbClr val="FFFFFF"/>
                      </a:solidFill>
                      <a:prstDash val="solid"/>
                      <a:round/>
                      <a:headEnd type="none" w="med" len="med"/>
                      <a:tailEnd type="none" w="med" len="med"/>
                    </a:lnT>
                    <a:lnB w="76200" cap="flat" cmpd="sng" algn="ctr">
                      <a:noFill/>
                      <a:prstDash val="solid"/>
                      <a:round/>
                      <a:headEnd type="none" w="med" len="med"/>
                      <a:tailEnd type="none" w="med" len="med"/>
                    </a:lnB>
                    <a:solidFill>
                      <a:srgbClr val="FFC000"/>
                    </a:solidFill>
                  </a:tcPr>
                </a:tc>
                <a:tc>
                  <a:txBody>
                    <a:bodyPr/>
                    <a:lstStyle/>
                    <a:p>
                      <a:pPr algn="ctr" rtl="0" fontAlgn="b"/>
                      <a:r>
                        <a:rPr lang="en-GB"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2 Projects (Amber)</a:t>
                      </a:r>
                    </a:p>
                    <a:p>
                      <a:pPr algn="ctr" rtl="0" fontAlgn="b"/>
                      <a:endParaRPr lang="en-GB"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endParaRPr>
                    </a:p>
                  </a:txBody>
                  <a:tcPr marL="15541" marR="15541" marT="10361" marB="10361"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rgbClr val="FFFFFF"/>
                      </a:solidFill>
                      <a:prstDash val="solid"/>
                      <a:round/>
                      <a:headEnd type="none" w="med" len="med"/>
                      <a:tailEnd type="none" w="med" len="med"/>
                    </a:lnT>
                    <a:solidFill>
                      <a:schemeClr val="bg1">
                        <a:lumMod val="95000"/>
                      </a:schemeClr>
                    </a:solidFill>
                  </a:tcPr>
                </a:tc>
                <a:tc>
                  <a:txBody>
                    <a:bodyPr/>
                    <a:lstStyle/>
                    <a:p>
                      <a:pPr marL="182563" indent="0" rtl="0" fontAlgn="b"/>
                      <a:r>
                        <a:rPr lang="en-US"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Provision of New Water and Sanitation Facilities in Rural Communities of Lagos State (Lagos-East and West) are also ongoing</a:t>
                      </a:r>
                    </a:p>
                    <a:p>
                      <a:pPr rtl="0" fontAlgn="b"/>
                      <a:endParaRPr lang="en-GB"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endParaRPr>
                    </a:p>
                  </a:txBody>
                  <a:tcPr marL="15541" marR="15541" marT="10361" marB="10361" anchor="b">
                    <a:lnL w="76200" cap="flat" cmpd="sng" algn="ctr">
                      <a:solidFill>
                        <a:schemeClr val="bg1"/>
                      </a:solidFill>
                      <a:prstDash val="solid"/>
                      <a:round/>
                      <a:headEnd type="none" w="med" len="med"/>
                      <a:tailEnd type="none" w="med" len="med"/>
                    </a:lnL>
                    <a:lnT w="76200" cap="flat" cmpd="sng" algn="ctr">
                      <a:solidFill>
                        <a:srgbClr val="FFFFFF"/>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137403572"/>
                  </a:ext>
                </a:extLst>
              </a:tr>
            </a:tbl>
          </a:graphicData>
        </a:graphic>
      </p:graphicFrame>
      <p:pic>
        <p:nvPicPr>
          <p:cNvPr id="8" name="Graphic 7" descr="Document with solid fill">
            <a:hlinkClick r:id="rId2"/>
            <a:extLst>
              <a:ext uri="{FF2B5EF4-FFF2-40B4-BE49-F238E27FC236}">
                <a16:creationId xmlns:a16="http://schemas.microsoft.com/office/drawing/2014/main" id="{6825C6F4-7C35-80EA-7AA4-B51869336D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5578" y="426516"/>
            <a:ext cx="425120" cy="425120"/>
          </a:xfrm>
          <a:prstGeom prst="rect">
            <a:avLst/>
          </a:prstGeom>
        </p:spPr>
      </p:pic>
      <p:grpSp>
        <p:nvGrpSpPr>
          <p:cNvPr id="29" name="Group 28">
            <a:extLst>
              <a:ext uri="{FF2B5EF4-FFF2-40B4-BE49-F238E27FC236}">
                <a16:creationId xmlns:a16="http://schemas.microsoft.com/office/drawing/2014/main" id="{E6E7FF2F-413A-EF83-3B16-C83269B0F5B4}"/>
              </a:ext>
            </a:extLst>
          </p:cNvPr>
          <p:cNvGrpSpPr/>
          <p:nvPr/>
        </p:nvGrpSpPr>
        <p:grpSpPr>
          <a:xfrm>
            <a:off x="515578" y="1513686"/>
            <a:ext cx="8279219" cy="3000969"/>
            <a:chOff x="752905" y="2320945"/>
            <a:chExt cx="11038959" cy="4001292"/>
          </a:xfrm>
          <a:effectLst>
            <a:outerShdw blurRad="50800" dist="38100" dir="5400000" algn="t" rotWithShape="0">
              <a:prstClr val="black">
                <a:alpha val="40000"/>
              </a:prstClr>
            </a:outerShdw>
          </a:effectLst>
        </p:grpSpPr>
        <p:sp>
          <p:nvSpPr>
            <p:cNvPr id="16" name="Rectangle: Rounded Corners 15">
              <a:extLst>
                <a:ext uri="{FF2B5EF4-FFF2-40B4-BE49-F238E27FC236}">
                  <a16:creationId xmlns:a16="http://schemas.microsoft.com/office/drawing/2014/main" id="{EC20D3C4-6A87-1ED9-8295-1650E6C06AE3}"/>
                </a:ext>
              </a:extLst>
            </p:cNvPr>
            <p:cNvSpPr/>
            <p:nvPr/>
          </p:nvSpPr>
          <p:spPr>
            <a:xfrm>
              <a:off x="752905" y="2320945"/>
              <a:ext cx="1618506" cy="3968366"/>
            </a:xfrm>
            <a:prstGeom prst="roundRect">
              <a:avLst>
                <a:gd name="adj" fmla="val 11107"/>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26" name="Rectangle: Rounded Corners 25">
              <a:extLst>
                <a:ext uri="{FF2B5EF4-FFF2-40B4-BE49-F238E27FC236}">
                  <a16:creationId xmlns:a16="http://schemas.microsoft.com/office/drawing/2014/main" id="{4E3F65E4-91CF-2FB5-7E04-57608D3A15FB}"/>
                </a:ext>
              </a:extLst>
            </p:cNvPr>
            <p:cNvSpPr/>
            <p:nvPr/>
          </p:nvSpPr>
          <p:spPr>
            <a:xfrm>
              <a:off x="2456274" y="2320945"/>
              <a:ext cx="718237" cy="3968366"/>
            </a:xfrm>
            <a:prstGeom prst="roundRect">
              <a:avLst>
                <a:gd name="adj" fmla="val 28649"/>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7" name="Rectangle: Rounded Corners 26">
              <a:extLst>
                <a:ext uri="{FF2B5EF4-FFF2-40B4-BE49-F238E27FC236}">
                  <a16:creationId xmlns:a16="http://schemas.microsoft.com/office/drawing/2014/main" id="{782DA880-0EBA-3F9F-CD6A-E9CD812C9FFC}"/>
                </a:ext>
              </a:extLst>
            </p:cNvPr>
            <p:cNvSpPr/>
            <p:nvPr/>
          </p:nvSpPr>
          <p:spPr>
            <a:xfrm>
              <a:off x="3259374" y="2347568"/>
              <a:ext cx="1971502" cy="3968366"/>
            </a:xfrm>
            <a:prstGeom prst="roundRect">
              <a:avLst>
                <a:gd name="adj" fmla="val 11107"/>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28" name="Rectangle: Rounded Corners 27">
              <a:extLst>
                <a:ext uri="{FF2B5EF4-FFF2-40B4-BE49-F238E27FC236}">
                  <a16:creationId xmlns:a16="http://schemas.microsoft.com/office/drawing/2014/main" id="{5B3F5FB1-86DD-5F8C-711E-9264CC550F8B}"/>
                </a:ext>
              </a:extLst>
            </p:cNvPr>
            <p:cNvSpPr/>
            <p:nvPr/>
          </p:nvSpPr>
          <p:spPr>
            <a:xfrm>
              <a:off x="5322314" y="2353871"/>
              <a:ext cx="6469550" cy="3968366"/>
            </a:xfrm>
            <a:prstGeom prst="roundRect">
              <a:avLst>
                <a:gd name="adj" fmla="val 5664"/>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grpSp>
        <p:nvGrpSpPr>
          <p:cNvPr id="35" name="Group 34">
            <a:extLst>
              <a:ext uri="{FF2B5EF4-FFF2-40B4-BE49-F238E27FC236}">
                <a16:creationId xmlns:a16="http://schemas.microsoft.com/office/drawing/2014/main" id="{A2A14664-1A73-C59C-AAB6-68F8A64F325D}"/>
              </a:ext>
            </a:extLst>
          </p:cNvPr>
          <p:cNvGrpSpPr/>
          <p:nvPr/>
        </p:nvGrpSpPr>
        <p:grpSpPr>
          <a:xfrm>
            <a:off x="516378" y="1029666"/>
            <a:ext cx="8204465" cy="534011"/>
            <a:chOff x="753972" y="1665425"/>
            <a:chExt cx="10939286" cy="712014"/>
          </a:xfrm>
        </p:grpSpPr>
        <p:grpSp>
          <p:nvGrpSpPr>
            <p:cNvPr id="21" name="Group 20">
              <a:extLst>
                <a:ext uri="{FF2B5EF4-FFF2-40B4-BE49-F238E27FC236}">
                  <a16:creationId xmlns:a16="http://schemas.microsoft.com/office/drawing/2014/main" id="{35E7AEF3-BA3C-FA67-9B7A-6422A3E1378C}"/>
                </a:ext>
              </a:extLst>
            </p:cNvPr>
            <p:cNvGrpSpPr/>
            <p:nvPr/>
          </p:nvGrpSpPr>
          <p:grpSpPr>
            <a:xfrm>
              <a:off x="753972" y="1716431"/>
              <a:ext cx="1887628" cy="661008"/>
              <a:chOff x="753972" y="1716431"/>
              <a:chExt cx="1887628" cy="661008"/>
            </a:xfrm>
          </p:grpSpPr>
          <p:graphicFrame>
            <p:nvGraphicFramePr>
              <p:cNvPr id="9" name="Diagram 8">
                <a:extLst>
                  <a:ext uri="{FF2B5EF4-FFF2-40B4-BE49-F238E27FC236}">
                    <a16:creationId xmlns:a16="http://schemas.microsoft.com/office/drawing/2014/main" id="{C4275E10-5BE5-814C-DFEE-8B1A7FB0D82D}"/>
                  </a:ext>
                </a:extLst>
              </p:cNvPr>
              <p:cNvGraphicFramePr/>
              <p:nvPr/>
            </p:nvGraphicFramePr>
            <p:xfrm>
              <a:off x="753972" y="1716431"/>
              <a:ext cx="1887628" cy="6610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7" name="TextBox 16">
                <a:extLst>
                  <a:ext uri="{FF2B5EF4-FFF2-40B4-BE49-F238E27FC236}">
                    <a16:creationId xmlns:a16="http://schemas.microsoft.com/office/drawing/2014/main" id="{82577CBA-1033-881D-29A1-CF7F64B1874F}"/>
                  </a:ext>
                </a:extLst>
              </p:cNvPr>
              <p:cNvSpPr txBox="1"/>
              <p:nvPr/>
            </p:nvSpPr>
            <p:spPr>
              <a:xfrm>
                <a:off x="1179625" y="1917408"/>
                <a:ext cx="1036320" cy="30777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KPI</a:t>
                </a:r>
              </a:p>
            </p:txBody>
          </p:sp>
        </p:grpSp>
        <p:grpSp>
          <p:nvGrpSpPr>
            <p:cNvPr id="22" name="Group 21">
              <a:extLst>
                <a:ext uri="{FF2B5EF4-FFF2-40B4-BE49-F238E27FC236}">
                  <a16:creationId xmlns:a16="http://schemas.microsoft.com/office/drawing/2014/main" id="{1CD666EE-6C06-33D0-AAEE-442E6175E9CC}"/>
                </a:ext>
              </a:extLst>
            </p:cNvPr>
            <p:cNvGrpSpPr/>
            <p:nvPr/>
          </p:nvGrpSpPr>
          <p:grpSpPr>
            <a:xfrm>
              <a:off x="2482401" y="1694235"/>
              <a:ext cx="1083757" cy="661008"/>
              <a:chOff x="2482401" y="1694235"/>
              <a:chExt cx="1083757" cy="661008"/>
            </a:xfrm>
          </p:grpSpPr>
          <p:graphicFrame>
            <p:nvGraphicFramePr>
              <p:cNvPr id="13" name="Diagram 12">
                <a:extLst>
                  <a:ext uri="{FF2B5EF4-FFF2-40B4-BE49-F238E27FC236}">
                    <a16:creationId xmlns:a16="http://schemas.microsoft.com/office/drawing/2014/main" id="{DBF730C9-3EA2-6D95-016A-2B7947D37F8D}"/>
                  </a:ext>
                </a:extLst>
              </p:cNvPr>
              <p:cNvGraphicFramePr/>
              <p:nvPr/>
            </p:nvGraphicFramePr>
            <p:xfrm>
              <a:off x="2482401" y="1694235"/>
              <a:ext cx="951679" cy="66100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8" name="TextBox 17">
                <a:extLst>
                  <a:ext uri="{FF2B5EF4-FFF2-40B4-BE49-F238E27FC236}">
                    <a16:creationId xmlns:a16="http://schemas.microsoft.com/office/drawing/2014/main" id="{C941A8AD-E82F-C601-62B5-047492F59F6E}"/>
                  </a:ext>
                </a:extLst>
              </p:cNvPr>
              <p:cNvSpPr txBox="1"/>
              <p:nvPr/>
            </p:nvSpPr>
            <p:spPr>
              <a:xfrm>
                <a:off x="2529838" y="1886480"/>
                <a:ext cx="1036320" cy="30777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Legend</a:t>
                </a:r>
              </a:p>
            </p:txBody>
          </p:sp>
        </p:grpSp>
        <p:grpSp>
          <p:nvGrpSpPr>
            <p:cNvPr id="23" name="Group 22">
              <a:extLst>
                <a:ext uri="{FF2B5EF4-FFF2-40B4-BE49-F238E27FC236}">
                  <a16:creationId xmlns:a16="http://schemas.microsoft.com/office/drawing/2014/main" id="{7BAF60B9-802B-A8A3-4C04-281BAE7666F7}"/>
                </a:ext>
              </a:extLst>
            </p:cNvPr>
            <p:cNvGrpSpPr/>
            <p:nvPr/>
          </p:nvGrpSpPr>
          <p:grpSpPr>
            <a:xfrm>
              <a:off x="3264720" y="1671611"/>
              <a:ext cx="2260097" cy="677108"/>
              <a:chOff x="3264720" y="1671611"/>
              <a:chExt cx="2260097" cy="677108"/>
            </a:xfrm>
          </p:grpSpPr>
          <p:graphicFrame>
            <p:nvGraphicFramePr>
              <p:cNvPr id="14" name="Diagram 13">
                <a:extLst>
                  <a:ext uri="{FF2B5EF4-FFF2-40B4-BE49-F238E27FC236}">
                    <a16:creationId xmlns:a16="http://schemas.microsoft.com/office/drawing/2014/main" id="{CF1161A6-5051-339D-A44F-17AB3E530334}"/>
                  </a:ext>
                </a:extLst>
              </p:cNvPr>
              <p:cNvGraphicFramePr/>
              <p:nvPr/>
            </p:nvGraphicFramePr>
            <p:xfrm>
              <a:off x="3264720" y="1686560"/>
              <a:ext cx="2260097" cy="661008"/>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
            <p:nvSpPr>
              <p:cNvPr id="19" name="TextBox 18">
                <a:extLst>
                  <a:ext uri="{FF2B5EF4-FFF2-40B4-BE49-F238E27FC236}">
                    <a16:creationId xmlns:a16="http://schemas.microsoft.com/office/drawing/2014/main" id="{BF692947-4EF6-AB9D-69EE-47879352C1AD}"/>
                  </a:ext>
                </a:extLst>
              </p:cNvPr>
              <p:cNvSpPr txBox="1"/>
              <p:nvPr/>
            </p:nvSpPr>
            <p:spPr>
              <a:xfrm>
                <a:off x="3514129" y="1671611"/>
                <a:ext cx="1868448" cy="67710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Timeliness and Quality of Execution of Strategic Projects Tracked</a:t>
                </a:r>
              </a:p>
            </p:txBody>
          </p:sp>
        </p:grpSp>
        <p:grpSp>
          <p:nvGrpSpPr>
            <p:cNvPr id="24" name="Group 23">
              <a:extLst>
                <a:ext uri="{FF2B5EF4-FFF2-40B4-BE49-F238E27FC236}">
                  <a16:creationId xmlns:a16="http://schemas.microsoft.com/office/drawing/2014/main" id="{CDF5E40A-3AD3-B19A-0A06-BC5137A823C2}"/>
                </a:ext>
              </a:extLst>
            </p:cNvPr>
            <p:cNvGrpSpPr/>
            <p:nvPr/>
          </p:nvGrpSpPr>
          <p:grpSpPr>
            <a:xfrm>
              <a:off x="5335300" y="1665425"/>
              <a:ext cx="6357958" cy="661008"/>
              <a:chOff x="5335300" y="1665425"/>
              <a:chExt cx="6357958" cy="661008"/>
            </a:xfrm>
          </p:grpSpPr>
          <p:graphicFrame>
            <p:nvGraphicFramePr>
              <p:cNvPr id="15" name="Diagram 14">
                <a:extLst>
                  <a:ext uri="{FF2B5EF4-FFF2-40B4-BE49-F238E27FC236}">
                    <a16:creationId xmlns:a16="http://schemas.microsoft.com/office/drawing/2014/main" id="{253F65CE-E766-8C24-CDF9-0FEE7562F30A}"/>
                  </a:ext>
                </a:extLst>
              </p:cNvPr>
              <p:cNvGraphicFramePr/>
              <p:nvPr/>
            </p:nvGraphicFramePr>
            <p:xfrm>
              <a:off x="5335300" y="1665425"/>
              <a:ext cx="6357958" cy="661008"/>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sp>
            <p:nvSpPr>
              <p:cNvPr id="20" name="TextBox 19">
                <a:extLst>
                  <a:ext uri="{FF2B5EF4-FFF2-40B4-BE49-F238E27FC236}">
                    <a16:creationId xmlns:a16="http://schemas.microsoft.com/office/drawing/2014/main" id="{18D3F24F-8C62-0B07-F0BF-7AE3567271D1}"/>
                  </a:ext>
                </a:extLst>
              </p:cNvPr>
              <p:cNvSpPr txBox="1"/>
              <p:nvPr/>
            </p:nvSpPr>
            <p:spPr>
              <a:xfrm>
                <a:off x="5615025" y="1846508"/>
                <a:ext cx="5913211" cy="30777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Overall Remarks on Y2023 Infrastructure Development, Upgrade and Maintenance</a:t>
                </a:r>
              </a:p>
            </p:txBody>
          </p:sp>
        </p:grpSp>
        <p:sp>
          <p:nvSpPr>
            <p:cNvPr id="25" name="Flowchart: Connector 24">
              <a:extLst>
                <a:ext uri="{FF2B5EF4-FFF2-40B4-BE49-F238E27FC236}">
                  <a16:creationId xmlns:a16="http://schemas.microsoft.com/office/drawing/2014/main" id="{6345DEFB-128A-C517-7CF2-C15066744F33}"/>
                </a:ext>
              </a:extLst>
            </p:cNvPr>
            <p:cNvSpPr/>
            <p:nvPr/>
          </p:nvSpPr>
          <p:spPr>
            <a:xfrm>
              <a:off x="821459" y="1836206"/>
              <a:ext cx="452175" cy="421458"/>
            </a:xfrm>
            <a:prstGeom prst="flowChartConnector">
              <a:avLst/>
            </a:prstGeom>
            <a:blipFill dpi="0" rotWithShape="1">
              <a:blip r:embed="rId25">
                <a:extLst>
                  <a:ext uri="{28A0092B-C50C-407E-A947-70E740481C1C}">
                    <a14:useLocalDpi xmlns:a14="http://schemas.microsoft.com/office/drawing/2010/main" val="0"/>
                  </a:ext>
                </a:extLst>
              </a:blip>
              <a:srcRect/>
              <a:stretch>
                <a:fillRect/>
              </a:stretch>
            </a:blipFill>
            <a:ln>
              <a:solidFill>
                <a:srgbClr val="03302C"/>
              </a:solidFill>
            </a:ln>
            <a:effectLst>
              <a:outerShdw blurRad="107950" dist="12700" dir="5400000" algn="ctr">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grpSp>
      <p:grpSp>
        <p:nvGrpSpPr>
          <p:cNvPr id="4" name="Group 3">
            <a:extLst>
              <a:ext uri="{FF2B5EF4-FFF2-40B4-BE49-F238E27FC236}">
                <a16:creationId xmlns:a16="http://schemas.microsoft.com/office/drawing/2014/main" id="{0BA3D642-393F-AB38-2869-AEC1EB3A64BD}"/>
              </a:ext>
            </a:extLst>
          </p:cNvPr>
          <p:cNvGrpSpPr/>
          <p:nvPr/>
        </p:nvGrpSpPr>
        <p:grpSpPr>
          <a:xfrm>
            <a:off x="528190" y="81985"/>
            <a:ext cx="390546" cy="326794"/>
            <a:chOff x="528190" y="81985"/>
            <a:chExt cx="390546" cy="326794"/>
          </a:xfrm>
        </p:grpSpPr>
        <p:sp>
          <p:nvSpPr>
            <p:cNvPr id="6" name="Arrow: Pentagon 5">
              <a:extLst>
                <a:ext uri="{FF2B5EF4-FFF2-40B4-BE49-F238E27FC236}">
                  <a16:creationId xmlns:a16="http://schemas.microsoft.com/office/drawing/2014/main" id="{F13E21B6-92BC-92B1-D9DE-FF089CB08FAA}"/>
                </a:ext>
              </a:extLst>
            </p:cNvPr>
            <p:cNvSpPr/>
            <p:nvPr/>
          </p:nvSpPr>
          <p:spPr>
            <a:xfrm rot="5400000">
              <a:off x="543956" y="137382"/>
              <a:ext cx="326794" cy="216000"/>
            </a:xfrm>
            <a:prstGeom prst="homePlate">
              <a:avLst/>
            </a:prstGeom>
            <a:solidFill>
              <a:schemeClr val="accent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GB" sz="9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sym typeface="Arial"/>
              </a:endParaRPr>
            </a:p>
          </p:txBody>
        </p:sp>
        <p:sp>
          <p:nvSpPr>
            <p:cNvPr id="2" name="TextBox 1">
              <a:extLst>
                <a:ext uri="{FF2B5EF4-FFF2-40B4-BE49-F238E27FC236}">
                  <a16:creationId xmlns:a16="http://schemas.microsoft.com/office/drawing/2014/main" id="{95313A6C-DC60-B3DE-3B98-D2181D0B4887}"/>
                </a:ext>
              </a:extLst>
            </p:cNvPr>
            <p:cNvSpPr txBox="1"/>
            <p:nvPr/>
          </p:nvSpPr>
          <p:spPr>
            <a:xfrm>
              <a:off x="528190" y="115120"/>
              <a:ext cx="390546"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 b="1" i="0" u="none" strike="noStrike" kern="0" cap="none" spc="0" normalizeH="0" baseline="0" noProof="0" dirty="0">
                  <a:ln>
                    <a:noFill/>
                  </a:ln>
                  <a:solidFill>
                    <a:prstClr val="white"/>
                  </a:solidFill>
                  <a:effectLst/>
                  <a:uLnTx/>
                  <a:uFillTx/>
                  <a:latin typeface="Trebuchet MS" panose="020B0603020202020204" pitchFamily="34" charset="0"/>
                  <a:cs typeface="Arial"/>
                  <a:sym typeface="Arial"/>
                </a:rPr>
                <a:t>click</a:t>
              </a:r>
            </a:p>
          </p:txBody>
        </p:sp>
      </p:grpSp>
    </p:spTree>
    <p:extLst>
      <p:ext uri="{BB962C8B-B14F-4D97-AF65-F5344CB8AC3E}">
        <p14:creationId xmlns:p14="http://schemas.microsoft.com/office/powerpoint/2010/main" val="22621200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07CD70-0704-75D7-9331-BC7E4583D193}"/>
              </a:ext>
            </a:extLst>
          </p:cNvPr>
          <p:cNvSpPr/>
          <p:nvPr/>
        </p:nvSpPr>
        <p:spPr>
          <a:xfrm>
            <a:off x="0" y="433467"/>
            <a:ext cx="9144000" cy="424800"/>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sym typeface="Arial"/>
            </a:endParaRPr>
          </a:p>
        </p:txBody>
      </p:sp>
      <p:sp>
        <p:nvSpPr>
          <p:cNvPr id="5" name="TextBox 4">
            <a:extLst>
              <a:ext uri="{FF2B5EF4-FFF2-40B4-BE49-F238E27FC236}">
                <a16:creationId xmlns:a16="http://schemas.microsoft.com/office/drawing/2014/main" id="{0B9E768A-B52B-C6EE-C44A-C32209963983}"/>
              </a:ext>
            </a:extLst>
          </p:cNvPr>
          <p:cNvSpPr txBox="1"/>
          <p:nvPr/>
        </p:nvSpPr>
        <p:spPr>
          <a:xfrm>
            <a:off x="955225" y="425846"/>
            <a:ext cx="7870368" cy="424800"/>
          </a:xfrm>
          <a:prstGeom prst="rect">
            <a:avLst/>
          </a:prstGeom>
        </p:spPr>
        <p:txBody>
          <a:bodyPr vert="horz" lIns="68580" tIns="34290" rIns="68580" bIns="34290" rtlCol="0" anchor="ctr">
            <a:normAutofit lnSpcReduction="10000"/>
          </a:bodyPr>
          <a:lstStyle/>
          <a:p>
            <a:pPr marL="0" marR="0" lvl="0" indent="0" algn="ctr" defTabSz="685800" rtl="0" eaLnBrk="1" fontAlgn="auto" latinLnBrk="0" hangingPunct="1">
              <a:lnSpc>
                <a:spcPct val="90000"/>
              </a:lnSpc>
              <a:spcBef>
                <a:spcPct val="0"/>
              </a:spcBef>
              <a:spcAft>
                <a:spcPts val="450"/>
              </a:spcAft>
              <a:buClrTx/>
              <a:buSzTx/>
              <a:buFont typeface="Arial"/>
              <a:buNone/>
              <a:tabLst/>
              <a:defRPr/>
            </a:pPr>
            <a:r>
              <a:rPr kumimoji="0" lang="en-US" sz="13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Arial"/>
                <a:sym typeface="Arial"/>
              </a:rPr>
              <a:t>       AGGRESSIVELY DEVELOP, UPGRADE, AND MAINTAIN INFRASTRUCTURE, DEPLOY FUNCTIONAL TECHNOLOGY IN PUBLIC PLACES</a:t>
            </a:r>
          </a:p>
        </p:txBody>
      </p:sp>
      <p:graphicFrame>
        <p:nvGraphicFramePr>
          <p:cNvPr id="7" name="Table 6">
            <a:extLst>
              <a:ext uri="{FF2B5EF4-FFF2-40B4-BE49-F238E27FC236}">
                <a16:creationId xmlns:a16="http://schemas.microsoft.com/office/drawing/2014/main" id="{2E9D34DB-C0E1-B861-934C-0CC2F886C118}"/>
              </a:ext>
            </a:extLst>
          </p:cNvPr>
          <p:cNvGraphicFramePr>
            <a:graphicFrameLocks noGrp="1"/>
          </p:cNvGraphicFramePr>
          <p:nvPr>
            <p:extLst>
              <p:ext uri="{D42A27DB-BD31-4B8C-83A1-F6EECF244321}">
                <p14:modId xmlns:p14="http://schemas.microsoft.com/office/powerpoint/2010/main" val="3115765793"/>
              </p:ext>
            </p:extLst>
          </p:nvPr>
        </p:nvGraphicFramePr>
        <p:xfrm>
          <a:off x="518836" y="1079404"/>
          <a:ext cx="8204465" cy="3605863"/>
        </p:xfrm>
        <a:graphic>
          <a:graphicData uri="http://schemas.openxmlformats.org/drawingml/2006/table">
            <a:tbl>
              <a:tblPr>
                <a:tableStyleId>{2D5ABB26-0587-4C30-8999-92F81FD0307C}</a:tableStyleId>
              </a:tblPr>
              <a:tblGrid>
                <a:gridCol w="1214914">
                  <a:extLst>
                    <a:ext uri="{9D8B030D-6E8A-4147-A177-3AD203B41FA5}">
                      <a16:colId xmlns:a16="http://schemas.microsoft.com/office/drawing/2014/main" val="1813357878"/>
                    </a:ext>
                  </a:extLst>
                </a:gridCol>
                <a:gridCol w="594360">
                  <a:extLst>
                    <a:ext uri="{9D8B030D-6E8A-4147-A177-3AD203B41FA5}">
                      <a16:colId xmlns:a16="http://schemas.microsoft.com/office/drawing/2014/main" val="1936022798"/>
                    </a:ext>
                  </a:extLst>
                </a:gridCol>
                <a:gridCol w="1501140">
                  <a:extLst>
                    <a:ext uri="{9D8B030D-6E8A-4147-A177-3AD203B41FA5}">
                      <a16:colId xmlns:a16="http://schemas.microsoft.com/office/drawing/2014/main" val="1318034421"/>
                    </a:ext>
                  </a:extLst>
                </a:gridCol>
                <a:gridCol w="4894051">
                  <a:extLst>
                    <a:ext uri="{9D8B030D-6E8A-4147-A177-3AD203B41FA5}">
                      <a16:colId xmlns:a16="http://schemas.microsoft.com/office/drawing/2014/main" val="1149188430"/>
                    </a:ext>
                  </a:extLst>
                </a:gridCol>
              </a:tblGrid>
              <a:tr h="476309">
                <a:tc>
                  <a:txBody>
                    <a:bodyPr/>
                    <a:lstStyle/>
                    <a:p>
                      <a:pPr algn="ctr" rtl="0" fontAlgn="b"/>
                      <a:endParaRPr lang="en-GB" sz="1000" b="1" i="1" dirty="0">
                        <a:solidFill>
                          <a:srgbClr val="002060"/>
                        </a:solidFill>
                        <a:effectLst/>
                        <a:latin typeface="+mj-lt"/>
                        <a:ea typeface="Open Sans" panose="020B0606030504020204" pitchFamily="34" charset="0"/>
                        <a:cs typeface="Segoe UI Semilight" panose="020B0402040204020203" pitchFamily="34" charset="0"/>
                      </a:endParaRPr>
                    </a:p>
                  </a:txBody>
                  <a:tcPr marL="15541" marR="15541" marT="10361" marB="10361" anchor="b">
                    <a:lnR w="76200" cap="flat" cmpd="sng" algn="ctr">
                      <a:solidFill>
                        <a:schemeClr val="bg1"/>
                      </a:solidFill>
                      <a:prstDash val="solid"/>
                      <a:round/>
                      <a:headEnd type="none" w="med" len="med"/>
                      <a:tailEnd type="none" w="med" len="med"/>
                    </a:lnR>
                    <a:lnB w="76200" cap="flat" cmpd="sng" algn="ctr">
                      <a:solidFill>
                        <a:schemeClr val="bg1"/>
                      </a:solidFill>
                      <a:prstDash val="solid"/>
                      <a:round/>
                      <a:headEnd type="none" w="med" len="med"/>
                      <a:tailEnd type="none" w="med" len="med"/>
                    </a:lnB>
                  </a:tcPr>
                </a:tc>
                <a:tc>
                  <a:txBody>
                    <a:bodyPr/>
                    <a:lstStyle/>
                    <a:p>
                      <a:pPr rtl="0" fontAlgn="b"/>
                      <a:endParaRPr lang="en-GB" sz="1000" b="1" i="1" dirty="0">
                        <a:solidFill>
                          <a:srgbClr val="002060"/>
                        </a:solidFill>
                        <a:effectLst/>
                        <a:latin typeface="+mj-lt"/>
                        <a:ea typeface="Open Sans" panose="020B0606030504020204" pitchFamily="34" charset="0"/>
                        <a:cs typeface="Segoe UI Semilight" panose="020B0402040204020203" pitchFamily="34" charset="0"/>
                      </a:endParaRPr>
                    </a:p>
                  </a:txBody>
                  <a:tcPr marL="15541" marR="15541" marT="10361" marB="10361"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B w="76200" cap="flat" cmpd="sng" algn="ctr">
                      <a:solidFill>
                        <a:schemeClr val="bg1"/>
                      </a:solidFill>
                      <a:prstDash val="solid"/>
                      <a:round/>
                      <a:headEnd type="none" w="med" len="med"/>
                      <a:tailEnd type="none" w="med" len="med"/>
                    </a:lnB>
                  </a:tcPr>
                </a:tc>
                <a:tc>
                  <a:txBody>
                    <a:bodyPr/>
                    <a:lstStyle/>
                    <a:p>
                      <a:pPr rtl="0" fontAlgn="b"/>
                      <a:endParaRPr lang="en-GB" sz="1000" b="1" i="1" dirty="0">
                        <a:solidFill>
                          <a:srgbClr val="002060"/>
                        </a:solidFill>
                        <a:effectLst/>
                        <a:latin typeface="+mj-lt"/>
                        <a:ea typeface="Open Sans" panose="020B0606030504020204" pitchFamily="34" charset="0"/>
                        <a:cs typeface="Segoe UI Semilight" panose="020B0402040204020203" pitchFamily="34" charset="0"/>
                      </a:endParaRPr>
                    </a:p>
                  </a:txBody>
                  <a:tcPr marL="15541" marR="15541" marT="10361" marB="10361"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B w="76200" cap="flat" cmpd="sng" algn="ctr">
                      <a:solidFill>
                        <a:schemeClr val="bg1"/>
                      </a:solidFill>
                      <a:prstDash val="solid"/>
                      <a:round/>
                      <a:headEnd type="none" w="med" len="med"/>
                      <a:tailEnd type="none" w="med" len="med"/>
                    </a:lnB>
                  </a:tcPr>
                </a:tc>
                <a:tc>
                  <a:txBody>
                    <a:bodyPr/>
                    <a:lstStyle/>
                    <a:p>
                      <a:pPr rtl="0" fontAlgn="b"/>
                      <a:endParaRPr lang="en-GB" sz="1000" b="1" i="1" dirty="0">
                        <a:solidFill>
                          <a:srgbClr val="002060"/>
                        </a:solidFill>
                        <a:effectLst/>
                        <a:latin typeface="+mj-lt"/>
                        <a:ea typeface="Open Sans" panose="020B0606030504020204" pitchFamily="34" charset="0"/>
                        <a:cs typeface="Segoe UI Semilight" panose="020B0402040204020203" pitchFamily="34" charset="0"/>
                      </a:endParaRPr>
                    </a:p>
                  </a:txBody>
                  <a:tcPr marL="15541" marR="15541" marT="10361" marB="10361" anchor="b">
                    <a:lnL w="76200" cap="flat" cmpd="sng" algn="ctr">
                      <a:solidFill>
                        <a:schemeClr val="bg1"/>
                      </a:solidFill>
                      <a:prstDash val="solid"/>
                      <a:round/>
                      <a:headEnd type="none" w="med" len="med"/>
                      <a:tailEnd type="none" w="med" len="med"/>
                    </a:lnL>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11720161"/>
                  </a:ext>
                </a:extLst>
              </a:tr>
              <a:tr h="523641">
                <a:tc>
                  <a:txBody>
                    <a:bodyPr/>
                    <a:lstStyle/>
                    <a:p>
                      <a:pPr rtl="0" fontAlgn="b"/>
                      <a:r>
                        <a:rPr lang="en-US" sz="800" b="0" dirty="0">
                          <a:solidFill>
                            <a:srgbClr val="002060"/>
                          </a:solidFill>
                          <a:effectLst/>
                          <a:latin typeface="Trebuchet MS" panose="020B0603020202020204" pitchFamily="34" charset="0"/>
                        </a:rPr>
                        <a:t>Broadband connectivity and Mobile Network Coverage</a:t>
                      </a:r>
                    </a:p>
                    <a:p>
                      <a:pPr rtl="0" fontAlgn="b"/>
                      <a:endParaRPr lang="en-US" sz="800" b="0" dirty="0">
                        <a:solidFill>
                          <a:srgbClr val="002060"/>
                        </a:solidFill>
                        <a:effectLst/>
                        <a:latin typeface="Trebuchet MS" panose="020B0603020202020204" pitchFamily="34" charset="0"/>
                      </a:endParaRPr>
                    </a:p>
                  </a:txBody>
                  <a:tcPr marL="15541" marR="15541" marT="10361" marB="10361" anchor="b">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gradFill>
                      <a:gsLst>
                        <a:gs pos="0">
                          <a:schemeClr val="accent1">
                            <a:lumMod val="5000"/>
                            <a:lumOff val="95000"/>
                          </a:schemeClr>
                        </a:gs>
                        <a:gs pos="74000">
                          <a:schemeClr val="bg1">
                            <a:lumMod val="85000"/>
                          </a:schemeClr>
                        </a:gs>
                        <a:gs pos="83000">
                          <a:schemeClr val="bg1">
                            <a:lumMod val="85000"/>
                          </a:schemeClr>
                        </a:gs>
                        <a:gs pos="100000">
                          <a:schemeClr val="bg1">
                            <a:lumMod val="75000"/>
                          </a:schemeClr>
                        </a:gs>
                      </a:gsLst>
                      <a:lin ang="5400000" scaled="1"/>
                    </a:gradFill>
                  </a:tcPr>
                </a:tc>
                <a:tc>
                  <a:txBody>
                    <a:bodyPr/>
                    <a:lstStyle/>
                    <a:p>
                      <a:pPr rtl="0" fontAlgn="b"/>
                      <a:endParaRPr lang="en-GB" sz="800" b="0" dirty="0">
                        <a:effectLst/>
                        <a:latin typeface="Trebuchet MS" panose="020B0603020202020204" pitchFamily="34" charset="0"/>
                      </a:endParaRPr>
                    </a:p>
                  </a:txBody>
                  <a:tcPr marL="15541" marR="15541" marT="10361" marB="10361"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C000"/>
                    </a:solidFill>
                  </a:tcPr>
                </a:tc>
                <a:tc>
                  <a:txBody>
                    <a:bodyPr/>
                    <a:lstStyle/>
                    <a:p>
                      <a:pPr algn="ctr" rtl="0" fontAlgn="b"/>
                      <a:r>
                        <a:rPr lang="en-GB" sz="800" b="0" dirty="0">
                          <a:effectLst/>
                          <a:latin typeface="Trebuchet MS" panose="020B0603020202020204" pitchFamily="34" charset="0"/>
                        </a:rPr>
                        <a:t>2 Projects (Amber)</a:t>
                      </a:r>
                    </a:p>
                    <a:p>
                      <a:pPr algn="ctr" rtl="0" fontAlgn="b"/>
                      <a:endParaRPr lang="en-GB" sz="800" b="0" dirty="0">
                        <a:effectLst/>
                        <a:latin typeface="Trebuchet MS" panose="020B0603020202020204" pitchFamily="34" charset="0"/>
                      </a:endParaRPr>
                    </a:p>
                  </a:txBody>
                  <a:tcPr marL="15541" marR="15541" marT="10361" marB="10361"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tc>
                  <a:txBody>
                    <a:bodyPr/>
                    <a:lstStyle/>
                    <a:p>
                      <a:pPr marL="182563" indent="0" rtl="0" fontAlgn="b"/>
                      <a:r>
                        <a:rPr lang="en-US"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Lagos Smart City Project still Ongoing; Construction of New data Centre is ongoing and Likely completion date 2025; Upgrading and Integration of the command-and-control centre for the smart city project, Deployment of Oracle SPARC servers to the oracle enterprise business Suite (EBS)</a:t>
                      </a:r>
                    </a:p>
                  </a:txBody>
                  <a:tcPr marL="15541" marR="15541" marT="10361" marB="10361"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26101122"/>
                  </a:ext>
                </a:extLst>
              </a:tr>
              <a:tr h="283278">
                <a:tc>
                  <a:txBody>
                    <a:bodyPr/>
                    <a:lstStyle/>
                    <a:p>
                      <a:pPr rtl="0" fontAlgn="b"/>
                      <a:r>
                        <a:rPr lang="en-GB" sz="800" b="0" dirty="0">
                          <a:solidFill>
                            <a:srgbClr val="002060"/>
                          </a:solidFill>
                          <a:effectLst/>
                          <a:latin typeface="Trebuchet MS" panose="020B0603020202020204" pitchFamily="34" charset="0"/>
                        </a:rPr>
                        <a:t>Building Infrastructure</a:t>
                      </a:r>
                    </a:p>
                    <a:p>
                      <a:pPr rtl="0" fontAlgn="b"/>
                      <a:r>
                        <a:rPr lang="en-GB" sz="800" b="0" dirty="0">
                          <a:solidFill>
                            <a:srgbClr val="002060"/>
                          </a:solidFill>
                          <a:effectLst/>
                          <a:latin typeface="Trebuchet MS" panose="020B0603020202020204" pitchFamily="34" charset="0"/>
                        </a:rPr>
                        <a:t> </a:t>
                      </a:r>
                    </a:p>
                  </a:txBody>
                  <a:tcPr marL="15541" marR="15541" marT="10361" marB="10361" anchor="b">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gradFill>
                      <a:gsLst>
                        <a:gs pos="0">
                          <a:schemeClr val="accent1">
                            <a:lumMod val="5000"/>
                            <a:lumOff val="95000"/>
                          </a:schemeClr>
                        </a:gs>
                        <a:gs pos="74000">
                          <a:schemeClr val="bg1">
                            <a:lumMod val="85000"/>
                          </a:schemeClr>
                        </a:gs>
                        <a:gs pos="83000">
                          <a:schemeClr val="bg1">
                            <a:lumMod val="85000"/>
                          </a:schemeClr>
                        </a:gs>
                        <a:gs pos="100000">
                          <a:schemeClr val="bg1">
                            <a:lumMod val="75000"/>
                          </a:schemeClr>
                        </a:gs>
                      </a:gsLst>
                      <a:lin ang="5400000" scaled="1"/>
                    </a:gradFill>
                  </a:tcPr>
                </a:tc>
                <a:tc>
                  <a:txBody>
                    <a:bodyPr/>
                    <a:lstStyle/>
                    <a:p>
                      <a:pPr rtl="0" fontAlgn="b"/>
                      <a:endParaRPr lang="en-GB" sz="800" dirty="0">
                        <a:effectLst/>
                        <a:latin typeface="Trebuchet MS" panose="020B0603020202020204" pitchFamily="34" charset="0"/>
                      </a:endParaRPr>
                    </a:p>
                  </a:txBody>
                  <a:tcPr marL="15541" marR="15541" marT="10361" marB="10361"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C000"/>
                    </a:solidFill>
                  </a:tcPr>
                </a:tc>
                <a:tc>
                  <a:txBody>
                    <a:bodyPr/>
                    <a:lstStyle/>
                    <a:p>
                      <a:pPr algn="ctr" rtl="0" fontAlgn="b"/>
                      <a:r>
                        <a:rPr lang="en-GB" sz="800" b="0" kern="1200" dirty="0">
                          <a:solidFill>
                            <a:schemeClr val="tx1"/>
                          </a:solidFill>
                          <a:effectLst/>
                          <a:latin typeface="Trebuchet MS" panose="020B0603020202020204" pitchFamily="34" charset="0"/>
                          <a:ea typeface="+mn-ea"/>
                          <a:cs typeface="+mn-cs"/>
                        </a:rPr>
                        <a:t>2 Projects (Amber) and </a:t>
                      </a:r>
                    </a:p>
                    <a:p>
                      <a:pPr algn="ctr" rtl="0" fontAlgn="b"/>
                      <a:r>
                        <a:rPr lang="en-GB" sz="800" b="0" kern="1200" dirty="0">
                          <a:solidFill>
                            <a:schemeClr val="tx1"/>
                          </a:solidFill>
                          <a:effectLst/>
                          <a:latin typeface="Trebuchet MS" panose="020B0603020202020204" pitchFamily="34" charset="0"/>
                          <a:ea typeface="+mn-ea"/>
                          <a:cs typeface="+mn-cs"/>
                        </a:rPr>
                        <a:t>1 (Red)</a:t>
                      </a:r>
                    </a:p>
                  </a:txBody>
                  <a:tcPr marL="15541" marR="15541" marT="10361" marB="10361"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tc>
                  <a:txBody>
                    <a:bodyPr/>
                    <a:lstStyle/>
                    <a:p>
                      <a:pPr marL="182563" indent="0" rtl="0" fontAlgn="b"/>
                      <a:r>
                        <a:rPr lang="en-US"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Completion of Ile-</a:t>
                      </a:r>
                      <a:r>
                        <a:rPr lang="en-US" sz="800" b="0" kern="1200" dirty="0" err="1">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Pako</a:t>
                      </a:r>
                      <a:r>
                        <a:rPr lang="en-US"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 as well as the Multi Agency Office Complex still ongoing</a:t>
                      </a:r>
                    </a:p>
                  </a:txBody>
                  <a:tcPr marL="15541" marR="15541" marT="10361" marB="10361"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94538838"/>
                  </a:ext>
                </a:extLst>
              </a:tr>
              <a:tr h="397911">
                <a:tc>
                  <a:txBody>
                    <a:bodyPr/>
                    <a:lstStyle/>
                    <a:p>
                      <a:pPr rtl="0" fontAlgn="b"/>
                      <a:r>
                        <a:rPr lang="en-GB" sz="800" b="0" dirty="0">
                          <a:solidFill>
                            <a:srgbClr val="002060"/>
                          </a:solidFill>
                          <a:effectLst/>
                          <a:latin typeface="Trebuchet MS" panose="020B0603020202020204" pitchFamily="34" charset="0"/>
                        </a:rPr>
                        <a:t>Cultural, Religion and Recreational Infrastructure</a:t>
                      </a:r>
                    </a:p>
                    <a:p>
                      <a:pPr rtl="0" fontAlgn="b"/>
                      <a:r>
                        <a:rPr lang="en-GB" sz="800" b="0" dirty="0">
                          <a:solidFill>
                            <a:srgbClr val="002060"/>
                          </a:solidFill>
                          <a:effectLst/>
                          <a:latin typeface="Trebuchet MS" panose="020B0603020202020204" pitchFamily="34" charset="0"/>
                        </a:rPr>
                        <a:t> </a:t>
                      </a:r>
                    </a:p>
                  </a:txBody>
                  <a:tcPr marL="15541" marR="15541" marT="10361" marB="10361" anchor="b">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gradFill>
                      <a:gsLst>
                        <a:gs pos="0">
                          <a:schemeClr val="accent1">
                            <a:lumMod val="5000"/>
                            <a:lumOff val="95000"/>
                          </a:schemeClr>
                        </a:gs>
                        <a:gs pos="74000">
                          <a:schemeClr val="bg1">
                            <a:lumMod val="85000"/>
                          </a:schemeClr>
                        </a:gs>
                        <a:gs pos="83000">
                          <a:schemeClr val="bg1">
                            <a:lumMod val="85000"/>
                          </a:schemeClr>
                        </a:gs>
                        <a:gs pos="100000">
                          <a:schemeClr val="bg1">
                            <a:lumMod val="75000"/>
                          </a:schemeClr>
                        </a:gs>
                      </a:gsLst>
                      <a:lin ang="5400000" scaled="1"/>
                    </a:gradFill>
                  </a:tcPr>
                </a:tc>
                <a:tc>
                  <a:txBody>
                    <a:bodyPr/>
                    <a:lstStyle/>
                    <a:p>
                      <a:pPr rtl="0" fontAlgn="b"/>
                      <a:endParaRPr lang="en-GB" sz="800" dirty="0">
                        <a:effectLst/>
                        <a:latin typeface="Trebuchet MS" panose="020B0603020202020204" pitchFamily="34" charset="0"/>
                      </a:endParaRPr>
                    </a:p>
                  </a:txBody>
                  <a:tcPr marL="15541" marR="15541" marT="10361" marB="10361"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C000"/>
                    </a:solidFill>
                  </a:tcPr>
                </a:tc>
                <a:tc>
                  <a:txBody>
                    <a:bodyPr/>
                    <a:lstStyle/>
                    <a:p>
                      <a:pPr algn="ctr" rtl="0" fontAlgn="b"/>
                      <a:r>
                        <a:rPr lang="en-GB" sz="800" b="0" kern="1200" dirty="0">
                          <a:solidFill>
                            <a:schemeClr val="tx1"/>
                          </a:solidFill>
                          <a:effectLst/>
                          <a:latin typeface="Trebuchet MS" panose="020B0603020202020204" pitchFamily="34" charset="0"/>
                          <a:ea typeface="+mn-ea"/>
                          <a:cs typeface="+mn-cs"/>
                        </a:rPr>
                        <a:t>11 Projects (Green), </a:t>
                      </a:r>
                    </a:p>
                    <a:p>
                      <a:pPr algn="ctr" rtl="0" fontAlgn="b"/>
                      <a:r>
                        <a:rPr lang="en-GB" sz="800" b="0" kern="1200" dirty="0">
                          <a:solidFill>
                            <a:schemeClr val="tx1"/>
                          </a:solidFill>
                          <a:effectLst/>
                          <a:latin typeface="Trebuchet MS" panose="020B0603020202020204" pitchFamily="34" charset="0"/>
                          <a:ea typeface="+mn-ea"/>
                          <a:cs typeface="+mn-cs"/>
                        </a:rPr>
                        <a:t>5(Amber) and 11(Red)</a:t>
                      </a:r>
                    </a:p>
                    <a:p>
                      <a:pPr algn="ctr" rtl="0" fontAlgn="b"/>
                      <a:endParaRPr lang="en-GB" sz="800" b="0" kern="1200" dirty="0">
                        <a:solidFill>
                          <a:schemeClr val="tx1"/>
                        </a:solidFill>
                        <a:effectLst/>
                        <a:latin typeface="Trebuchet MS" panose="020B0603020202020204" pitchFamily="34" charset="0"/>
                        <a:ea typeface="+mn-ea"/>
                        <a:cs typeface="+mn-cs"/>
                      </a:endParaRPr>
                    </a:p>
                  </a:txBody>
                  <a:tcPr marL="15541" marR="15541" marT="10361" marB="10361"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tc>
                  <a:txBody>
                    <a:bodyPr/>
                    <a:lstStyle/>
                    <a:p>
                      <a:pPr marL="182563" indent="0" rtl="0" fontAlgn="b"/>
                      <a:r>
                        <a:rPr lang="en-US"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Erection of Late Jakande Statue; Reconstruction of Burnt Elemoro Palace, Ibeju-Lekki as well as the Renovation of Alara Palace, Epe almost completed.</a:t>
                      </a:r>
                    </a:p>
                  </a:txBody>
                  <a:tcPr marL="15541" marR="15541" marT="10361" marB="10361"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46943776"/>
                  </a:ext>
                </a:extLst>
              </a:tr>
              <a:tr h="326186">
                <a:tc>
                  <a:txBody>
                    <a:bodyPr/>
                    <a:lstStyle/>
                    <a:p>
                      <a:pPr rtl="0" fontAlgn="b"/>
                      <a:r>
                        <a:rPr lang="en-GB" sz="800" b="0" dirty="0">
                          <a:solidFill>
                            <a:srgbClr val="002060"/>
                          </a:solidFill>
                          <a:effectLst/>
                          <a:latin typeface="Trebuchet MS" panose="020B0603020202020204" pitchFamily="34" charset="0"/>
                        </a:rPr>
                        <a:t>Educational Infrastructure</a:t>
                      </a:r>
                    </a:p>
                    <a:p>
                      <a:pPr rtl="0" fontAlgn="b"/>
                      <a:r>
                        <a:rPr lang="en-GB" sz="800" b="0" dirty="0">
                          <a:solidFill>
                            <a:srgbClr val="002060"/>
                          </a:solidFill>
                          <a:effectLst/>
                          <a:latin typeface="Trebuchet MS" panose="020B0603020202020204" pitchFamily="34" charset="0"/>
                        </a:rPr>
                        <a:t> </a:t>
                      </a:r>
                    </a:p>
                  </a:txBody>
                  <a:tcPr marL="15541" marR="15541" marT="10361" marB="10361" anchor="b">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gradFill>
                      <a:gsLst>
                        <a:gs pos="0">
                          <a:schemeClr val="accent1">
                            <a:lumMod val="5000"/>
                            <a:lumOff val="95000"/>
                          </a:schemeClr>
                        </a:gs>
                        <a:gs pos="74000">
                          <a:schemeClr val="bg1">
                            <a:lumMod val="85000"/>
                          </a:schemeClr>
                        </a:gs>
                        <a:gs pos="83000">
                          <a:schemeClr val="bg1">
                            <a:lumMod val="85000"/>
                          </a:schemeClr>
                        </a:gs>
                        <a:gs pos="100000">
                          <a:schemeClr val="bg1">
                            <a:lumMod val="75000"/>
                          </a:schemeClr>
                        </a:gs>
                      </a:gsLst>
                      <a:lin ang="5400000" scaled="1"/>
                    </a:gradFill>
                  </a:tcPr>
                </a:tc>
                <a:tc>
                  <a:txBody>
                    <a:bodyPr/>
                    <a:lstStyle/>
                    <a:p>
                      <a:pPr rtl="0" fontAlgn="b"/>
                      <a:endParaRPr lang="en-GB" sz="800" dirty="0">
                        <a:effectLst/>
                        <a:latin typeface="Trebuchet MS" panose="020B0603020202020204" pitchFamily="34" charset="0"/>
                      </a:endParaRPr>
                    </a:p>
                  </a:txBody>
                  <a:tcPr marL="15541" marR="15541" marT="10361" marB="10361"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C000"/>
                    </a:solidFill>
                  </a:tcPr>
                </a:tc>
                <a:tc>
                  <a:txBody>
                    <a:bodyPr/>
                    <a:lstStyle/>
                    <a:p>
                      <a:pPr algn="ctr" rtl="0" fontAlgn="b"/>
                      <a:r>
                        <a:rPr lang="en-GB" sz="800" b="0" kern="1200" dirty="0">
                          <a:solidFill>
                            <a:schemeClr val="tx1"/>
                          </a:solidFill>
                          <a:effectLst/>
                          <a:latin typeface="Trebuchet MS" panose="020B0603020202020204" pitchFamily="34" charset="0"/>
                          <a:ea typeface="+mn-ea"/>
                          <a:cs typeface="+mn-cs"/>
                        </a:rPr>
                        <a:t>11 Projects (Amber), 2 (Red)</a:t>
                      </a:r>
                    </a:p>
                    <a:p>
                      <a:pPr algn="ctr" rtl="0" fontAlgn="b"/>
                      <a:endParaRPr lang="en-GB" sz="800" b="0" kern="1200" dirty="0">
                        <a:solidFill>
                          <a:schemeClr val="tx1"/>
                        </a:solidFill>
                        <a:effectLst/>
                        <a:latin typeface="Trebuchet MS" panose="020B0603020202020204" pitchFamily="34" charset="0"/>
                        <a:ea typeface="+mn-ea"/>
                        <a:cs typeface="+mn-cs"/>
                      </a:endParaRPr>
                    </a:p>
                  </a:txBody>
                  <a:tcPr marL="15541" marR="15541" marT="10361" marB="10361"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tc>
                  <a:txBody>
                    <a:bodyPr/>
                    <a:lstStyle/>
                    <a:p>
                      <a:pPr marL="182563" indent="0" rtl="0" fontAlgn="b"/>
                      <a:r>
                        <a:rPr lang="en-GB"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Ongoing Construction of Classroom blocks at Apapa Senior High School</a:t>
                      </a:r>
                      <a:r>
                        <a:rPr lang="en-US"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 and Olorunisola Community jnr. Secondary School, Ayobo, Alimosho among others.</a:t>
                      </a:r>
                      <a:endParaRPr lang="en-GB"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endParaRPr>
                    </a:p>
                  </a:txBody>
                  <a:tcPr marL="15541" marR="15541" marT="10361" marB="10361"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04253868"/>
                  </a:ext>
                </a:extLst>
              </a:tr>
              <a:tr h="514920">
                <a:tc>
                  <a:txBody>
                    <a:bodyPr/>
                    <a:lstStyle/>
                    <a:p>
                      <a:pPr rtl="0" fontAlgn="b"/>
                      <a:r>
                        <a:rPr lang="en-US" sz="800" b="0" dirty="0">
                          <a:solidFill>
                            <a:srgbClr val="002060"/>
                          </a:solidFill>
                          <a:effectLst/>
                          <a:latin typeface="Trebuchet MS" panose="020B0603020202020204" pitchFamily="34" charset="0"/>
                        </a:rPr>
                        <a:t>Emergency services and Surveillance systems</a:t>
                      </a:r>
                    </a:p>
                    <a:p>
                      <a:pPr rtl="0" fontAlgn="b"/>
                      <a:endParaRPr lang="en-US" sz="800" b="0" dirty="0">
                        <a:solidFill>
                          <a:srgbClr val="002060"/>
                        </a:solidFill>
                        <a:effectLst/>
                        <a:latin typeface="Trebuchet MS" panose="020B0603020202020204" pitchFamily="34" charset="0"/>
                      </a:endParaRPr>
                    </a:p>
                  </a:txBody>
                  <a:tcPr marL="15541" marR="15541" marT="10361" marB="10361" anchor="b">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gradFill>
                      <a:gsLst>
                        <a:gs pos="0">
                          <a:schemeClr val="accent1">
                            <a:lumMod val="5000"/>
                            <a:lumOff val="95000"/>
                          </a:schemeClr>
                        </a:gs>
                        <a:gs pos="74000">
                          <a:schemeClr val="bg1">
                            <a:lumMod val="85000"/>
                          </a:schemeClr>
                        </a:gs>
                        <a:gs pos="83000">
                          <a:schemeClr val="bg1">
                            <a:lumMod val="85000"/>
                          </a:schemeClr>
                        </a:gs>
                        <a:gs pos="100000">
                          <a:schemeClr val="bg1">
                            <a:lumMod val="75000"/>
                          </a:schemeClr>
                        </a:gs>
                      </a:gsLst>
                      <a:lin ang="5400000" scaled="1"/>
                    </a:gradFill>
                  </a:tcPr>
                </a:tc>
                <a:tc>
                  <a:txBody>
                    <a:bodyPr/>
                    <a:lstStyle/>
                    <a:p>
                      <a:pPr rtl="0" fontAlgn="b"/>
                      <a:endParaRPr lang="en-GB" sz="800" dirty="0">
                        <a:effectLst/>
                        <a:latin typeface="Trebuchet MS" panose="020B0603020202020204" pitchFamily="34" charset="0"/>
                      </a:endParaRPr>
                    </a:p>
                  </a:txBody>
                  <a:tcPr marL="15541" marR="15541" marT="10361" marB="10361"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0000"/>
                    </a:solidFill>
                  </a:tcPr>
                </a:tc>
                <a:tc>
                  <a:txBody>
                    <a:bodyPr/>
                    <a:lstStyle/>
                    <a:p>
                      <a:pPr algn="ctr" rtl="0" fontAlgn="b"/>
                      <a:r>
                        <a:rPr lang="en-GB" sz="800" b="0" kern="1200" dirty="0">
                          <a:solidFill>
                            <a:schemeClr val="tx1"/>
                          </a:solidFill>
                          <a:effectLst/>
                          <a:latin typeface="Trebuchet MS" panose="020B0603020202020204" pitchFamily="34" charset="0"/>
                          <a:ea typeface="+mn-ea"/>
                          <a:cs typeface="+mn-cs"/>
                        </a:rPr>
                        <a:t>2 Projects (Green), </a:t>
                      </a:r>
                    </a:p>
                    <a:p>
                      <a:pPr algn="ctr" rtl="0" fontAlgn="b"/>
                      <a:r>
                        <a:rPr lang="en-GB" sz="800" b="0" kern="1200" dirty="0">
                          <a:solidFill>
                            <a:schemeClr val="tx1"/>
                          </a:solidFill>
                          <a:effectLst/>
                          <a:latin typeface="Trebuchet MS" panose="020B0603020202020204" pitchFamily="34" charset="0"/>
                          <a:ea typeface="+mn-ea"/>
                          <a:cs typeface="+mn-cs"/>
                        </a:rPr>
                        <a:t>2 (Amber), and 5(Red)</a:t>
                      </a:r>
                    </a:p>
                    <a:p>
                      <a:pPr algn="ctr" rtl="0" fontAlgn="b"/>
                      <a:endParaRPr lang="en-GB" sz="800" b="0" kern="1200" dirty="0">
                        <a:solidFill>
                          <a:schemeClr val="tx1"/>
                        </a:solidFill>
                        <a:effectLst/>
                        <a:latin typeface="Trebuchet MS" panose="020B0603020202020204" pitchFamily="34" charset="0"/>
                        <a:ea typeface="+mn-ea"/>
                        <a:cs typeface="+mn-cs"/>
                      </a:endParaRPr>
                    </a:p>
                  </a:txBody>
                  <a:tcPr marL="15541" marR="15541" marT="10361" marB="10361"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tc>
                  <a:txBody>
                    <a:bodyPr/>
                    <a:lstStyle/>
                    <a:p>
                      <a:pPr marL="182563" indent="0" rtl="0" fontAlgn="b"/>
                      <a:r>
                        <a:rPr lang="en-GB"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Ongoing construction of </a:t>
                      </a:r>
                      <a:r>
                        <a:rPr lang="en-US"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Construction of Police Area Command, Elemoro, Ibeju-Lekki and Idimu; as well as the Construction of Ijede and Kosofe Fire Station which are still ongoing with a few delays</a:t>
                      </a:r>
                    </a:p>
                  </a:txBody>
                  <a:tcPr marL="15541" marR="15541" marT="10361" marB="10361"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37403572"/>
                  </a:ext>
                </a:extLst>
              </a:tr>
              <a:tr h="514920">
                <a:tc>
                  <a:txBody>
                    <a:bodyPr/>
                    <a:lstStyle/>
                    <a:p>
                      <a:pPr rtl="0" fontAlgn="b"/>
                      <a:r>
                        <a:rPr lang="en-US" sz="800" b="0" dirty="0">
                          <a:solidFill>
                            <a:srgbClr val="002060"/>
                          </a:solidFill>
                          <a:effectLst/>
                          <a:latin typeface="Trebuchet MS" panose="020B0603020202020204" pitchFamily="34" charset="0"/>
                        </a:rPr>
                        <a:t>Energy Infrastructure </a:t>
                      </a:r>
                    </a:p>
                    <a:p>
                      <a:pPr rtl="0" fontAlgn="b"/>
                      <a:endParaRPr lang="en-US" sz="800" b="0" dirty="0">
                        <a:solidFill>
                          <a:srgbClr val="002060"/>
                        </a:solidFill>
                        <a:effectLst/>
                        <a:latin typeface="Trebuchet MS" panose="020B0603020202020204" pitchFamily="34" charset="0"/>
                      </a:endParaRPr>
                    </a:p>
                    <a:p>
                      <a:pPr rtl="0" fontAlgn="b"/>
                      <a:endParaRPr lang="en-US" sz="800" b="0" dirty="0">
                        <a:solidFill>
                          <a:srgbClr val="002060"/>
                        </a:solidFill>
                        <a:effectLst/>
                        <a:latin typeface="Trebuchet MS" panose="020B0603020202020204" pitchFamily="34" charset="0"/>
                      </a:endParaRPr>
                    </a:p>
                  </a:txBody>
                  <a:tcPr marL="15541" marR="15541" marT="10361" marB="10361" anchor="b">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gradFill>
                      <a:gsLst>
                        <a:gs pos="0">
                          <a:schemeClr val="accent1">
                            <a:lumMod val="5000"/>
                            <a:lumOff val="95000"/>
                          </a:schemeClr>
                        </a:gs>
                        <a:gs pos="74000">
                          <a:schemeClr val="bg1">
                            <a:lumMod val="85000"/>
                          </a:schemeClr>
                        </a:gs>
                        <a:gs pos="83000">
                          <a:schemeClr val="bg1">
                            <a:lumMod val="85000"/>
                          </a:schemeClr>
                        </a:gs>
                        <a:gs pos="100000">
                          <a:schemeClr val="bg1">
                            <a:lumMod val="75000"/>
                          </a:schemeClr>
                        </a:gs>
                      </a:gsLst>
                      <a:lin ang="5400000" scaled="1"/>
                    </a:gradFill>
                  </a:tcPr>
                </a:tc>
                <a:tc>
                  <a:txBody>
                    <a:bodyPr/>
                    <a:lstStyle/>
                    <a:p>
                      <a:pPr rtl="0" fontAlgn="b"/>
                      <a:endParaRPr lang="en-GB" sz="800" dirty="0">
                        <a:effectLst/>
                        <a:latin typeface="Trebuchet MS" panose="020B0603020202020204" pitchFamily="34" charset="0"/>
                      </a:endParaRPr>
                    </a:p>
                  </a:txBody>
                  <a:tcPr marL="15541" marR="15541" marT="10361" marB="10361"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C000"/>
                    </a:solidFill>
                  </a:tcPr>
                </a:tc>
                <a:tc>
                  <a:txBody>
                    <a:bodyPr/>
                    <a:lstStyle/>
                    <a:p>
                      <a:pPr algn="ctr" rtl="0" fontAlgn="b"/>
                      <a:r>
                        <a:rPr lang="en-GB" sz="800" b="0" kern="1200" dirty="0">
                          <a:solidFill>
                            <a:schemeClr val="tx1"/>
                          </a:solidFill>
                          <a:effectLst/>
                          <a:latin typeface="Trebuchet MS" panose="020B0603020202020204" pitchFamily="34" charset="0"/>
                          <a:ea typeface="+mn-ea"/>
                          <a:cs typeface="+mn-cs"/>
                        </a:rPr>
                        <a:t>6 Projects (Amber), 4 (Red)</a:t>
                      </a:r>
                    </a:p>
                    <a:p>
                      <a:pPr algn="ctr" rtl="0" fontAlgn="b"/>
                      <a:endParaRPr lang="en-GB" sz="800" b="0" kern="1200" dirty="0">
                        <a:solidFill>
                          <a:schemeClr val="tx1"/>
                        </a:solidFill>
                        <a:effectLst/>
                        <a:latin typeface="Trebuchet MS" panose="020B0603020202020204" pitchFamily="34" charset="0"/>
                        <a:ea typeface="+mn-ea"/>
                        <a:cs typeface="+mn-cs"/>
                      </a:endParaRPr>
                    </a:p>
                  </a:txBody>
                  <a:tcPr marL="15541" marR="15541" marT="10361" marB="10361"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tc>
                  <a:txBody>
                    <a:bodyPr/>
                    <a:lstStyle/>
                    <a:p>
                      <a:pPr marL="182563" indent="0" rtl="0" fontAlgn="b"/>
                      <a:r>
                        <a:rPr lang="en-US"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Rural Electrification Across several divisions in the state; as well as the ongoing Provision of New Solar Powered Modified Type 'A' in (5) Five Rural Communities of Lagos State. </a:t>
                      </a:r>
                    </a:p>
                  </a:txBody>
                  <a:tcPr marL="15541" marR="15541" marT="10361" marB="10361"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27852320"/>
                  </a:ext>
                </a:extLst>
              </a:tr>
              <a:tr h="397911">
                <a:tc>
                  <a:txBody>
                    <a:bodyPr/>
                    <a:lstStyle/>
                    <a:p>
                      <a:pPr rtl="0" fontAlgn="b"/>
                      <a:r>
                        <a:rPr lang="en-US" sz="800" b="0" dirty="0">
                          <a:solidFill>
                            <a:srgbClr val="002060"/>
                          </a:solidFill>
                          <a:effectLst/>
                          <a:latin typeface="Trebuchet MS" panose="020B0603020202020204" pitchFamily="34" charset="0"/>
                        </a:rPr>
                        <a:t>Functional Technology Deployment (FTD) </a:t>
                      </a:r>
                    </a:p>
                  </a:txBody>
                  <a:tcPr marL="15541" marR="15541" marT="10361" marB="10361" anchor="ctr">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gradFill>
                      <a:gsLst>
                        <a:gs pos="0">
                          <a:schemeClr val="accent1">
                            <a:lumMod val="5000"/>
                            <a:lumOff val="95000"/>
                          </a:schemeClr>
                        </a:gs>
                        <a:gs pos="74000">
                          <a:schemeClr val="bg1">
                            <a:lumMod val="85000"/>
                          </a:schemeClr>
                        </a:gs>
                        <a:gs pos="83000">
                          <a:schemeClr val="bg1">
                            <a:lumMod val="85000"/>
                          </a:schemeClr>
                        </a:gs>
                        <a:gs pos="100000">
                          <a:schemeClr val="bg1">
                            <a:lumMod val="75000"/>
                          </a:schemeClr>
                        </a:gs>
                      </a:gsLst>
                      <a:lin ang="5400000" scaled="1"/>
                    </a:gradFill>
                  </a:tcPr>
                </a:tc>
                <a:tc>
                  <a:txBody>
                    <a:bodyPr/>
                    <a:lstStyle/>
                    <a:p>
                      <a:pPr rtl="0" fontAlgn="b"/>
                      <a:endParaRPr lang="en-GB" sz="800" dirty="0">
                        <a:effectLst/>
                        <a:latin typeface="Trebuchet MS" panose="020B0603020202020204" pitchFamily="34" charset="0"/>
                      </a:endParaRPr>
                    </a:p>
                  </a:txBody>
                  <a:tcPr marL="15541" marR="15541" marT="10361" marB="10361"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solidFill>
                      <a:srgbClr val="FF0000"/>
                    </a:solidFill>
                  </a:tcPr>
                </a:tc>
                <a:tc>
                  <a:txBody>
                    <a:bodyPr/>
                    <a:lstStyle/>
                    <a:p>
                      <a:pPr algn="ctr" rtl="0" fontAlgn="b"/>
                      <a:r>
                        <a:rPr lang="en-GB" sz="800" b="0" kern="1200" dirty="0">
                          <a:solidFill>
                            <a:schemeClr val="tx1"/>
                          </a:solidFill>
                          <a:effectLst/>
                          <a:latin typeface="Trebuchet MS" panose="020B0603020202020204" pitchFamily="34" charset="0"/>
                          <a:ea typeface="+mn-ea"/>
                          <a:cs typeface="+mn-cs"/>
                        </a:rPr>
                        <a:t>1 Project (Amber), 6 Projects </a:t>
                      </a:r>
                    </a:p>
                    <a:p>
                      <a:pPr algn="ctr" rtl="0" fontAlgn="b"/>
                      <a:r>
                        <a:rPr lang="en-GB" sz="800" b="0" kern="1200" dirty="0">
                          <a:solidFill>
                            <a:schemeClr val="tx1"/>
                          </a:solidFill>
                          <a:effectLst/>
                          <a:latin typeface="Trebuchet MS" panose="020B0603020202020204" pitchFamily="34" charset="0"/>
                          <a:ea typeface="+mn-ea"/>
                          <a:cs typeface="+mn-cs"/>
                        </a:rPr>
                        <a:t>(Red)</a:t>
                      </a:r>
                    </a:p>
                  </a:txBody>
                  <a:tcPr marL="15541" marR="15541" marT="10361" marB="10361"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solidFill>
                      <a:schemeClr val="bg1">
                        <a:lumMod val="95000"/>
                      </a:schemeClr>
                    </a:solidFill>
                  </a:tcPr>
                </a:tc>
                <a:tc>
                  <a:txBody>
                    <a:bodyPr/>
                    <a:lstStyle/>
                    <a:p>
                      <a:pPr marL="182563" indent="0" rtl="0" fontAlgn="b"/>
                      <a:r>
                        <a:rPr lang="en-GB"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Ongoing </a:t>
                      </a:r>
                      <a:r>
                        <a:rPr lang="en-US"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Enterprise Architecture Project; and Enterprise Resource Planning (ERP)- Oracle Upgrade, </a:t>
                      </a:r>
                    </a:p>
                    <a:p>
                      <a:pPr marL="182563" indent="0" rtl="0" fontAlgn="b"/>
                      <a:r>
                        <a:rPr lang="en-US"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Business Process Management.</a:t>
                      </a:r>
                      <a:endParaRPr lang="en-GB"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endParaRPr>
                    </a:p>
                  </a:txBody>
                  <a:tcPr marL="15541" marR="15541" marT="10361" marB="10361"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3928692807"/>
                  </a:ext>
                </a:extLst>
              </a:tr>
            </a:tbl>
          </a:graphicData>
        </a:graphic>
      </p:graphicFrame>
      <p:pic>
        <p:nvPicPr>
          <p:cNvPr id="8" name="Graphic 7" descr="Document with solid fill">
            <a:hlinkClick r:id="rId2"/>
            <a:extLst>
              <a:ext uri="{FF2B5EF4-FFF2-40B4-BE49-F238E27FC236}">
                <a16:creationId xmlns:a16="http://schemas.microsoft.com/office/drawing/2014/main" id="{67A645F1-0976-5E30-2713-DAED161DAA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2542" y="425846"/>
            <a:ext cx="425120" cy="425120"/>
          </a:xfrm>
          <a:prstGeom prst="rect">
            <a:avLst/>
          </a:prstGeom>
        </p:spPr>
      </p:pic>
      <p:grpSp>
        <p:nvGrpSpPr>
          <p:cNvPr id="2" name="Group 1">
            <a:extLst>
              <a:ext uri="{FF2B5EF4-FFF2-40B4-BE49-F238E27FC236}">
                <a16:creationId xmlns:a16="http://schemas.microsoft.com/office/drawing/2014/main" id="{EDB06650-2BB4-65C5-9731-B375156B7593}"/>
              </a:ext>
            </a:extLst>
          </p:cNvPr>
          <p:cNvGrpSpPr/>
          <p:nvPr/>
        </p:nvGrpSpPr>
        <p:grpSpPr>
          <a:xfrm>
            <a:off x="420699" y="1509987"/>
            <a:ext cx="8301157" cy="3215297"/>
            <a:chOff x="642374" y="2320945"/>
            <a:chExt cx="11068210" cy="4001292"/>
          </a:xfrm>
          <a:effectLst>
            <a:outerShdw blurRad="50800" dist="38100" dir="5400000" algn="t" rotWithShape="0">
              <a:prstClr val="black">
                <a:alpha val="40000"/>
              </a:prstClr>
            </a:outerShdw>
          </a:effectLst>
        </p:grpSpPr>
        <p:sp>
          <p:nvSpPr>
            <p:cNvPr id="4" name="Rectangle: Rounded Corners 3">
              <a:extLst>
                <a:ext uri="{FF2B5EF4-FFF2-40B4-BE49-F238E27FC236}">
                  <a16:creationId xmlns:a16="http://schemas.microsoft.com/office/drawing/2014/main" id="{6D1CD049-ECAA-D630-EBD1-BD1A49203986}"/>
                </a:ext>
              </a:extLst>
            </p:cNvPr>
            <p:cNvSpPr/>
            <p:nvPr/>
          </p:nvSpPr>
          <p:spPr>
            <a:xfrm>
              <a:off x="642374" y="2320945"/>
              <a:ext cx="1729036" cy="3968366"/>
            </a:xfrm>
            <a:prstGeom prst="roundRect">
              <a:avLst>
                <a:gd name="adj" fmla="val 11107"/>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Trebuchet MS" panose="020B0603020202020204" pitchFamily="34" charset="0"/>
                <a:ea typeface="+mn-ea"/>
                <a:cs typeface="+mn-cs"/>
                <a:sym typeface="Arial"/>
              </a:endParaRPr>
            </a:p>
          </p:txBody>
        </p:sp>
        <p:sp>
          <p:nvSpPr>
            <p:cNvPr id="23" name="Rectangle: Rounded Corners 22">
              <a:extLst>
                <a:ext uri="{FF2B5EF4-FFF2-40B4-BE49-F238E27FC236}">
                  <a16:creationId xmlns:a16="http://schemas.microsoft.com/office/drawing/2014/main" id="{56842749-689A-2955-0FC2-B20EE8CA4CB7}"/>
                </a:ext>
              </a:extLst>
            </p:cNvPr>
            <p:cNvSpPr/>
            <p:nvPr/>
          </p:nvSpPr>
          <p:spPr>
            <a:xfrm>
              <a:off x="2460317" y="2320945"/>
              <a:ext cx="663394" cy="3968366"/>
            </a:xfrm>
            <a:prstGeom prst="roundRect">
              <a:avLst>
                <a:gd name="adj" fmla="val 28649"/>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Trebuchet MS" panose="020B0603020202020204" pitchFamily="34" charset="0"/>
                <a:ea typeface="+mn-ea"/>
                <a:cs typeface="+mn-cs"/>
                <a:sym typeface="Arial"/>
              </a:endParaRPr>
            </a:p>
          </p:txBody>
        </p:sp>
        <p:sp>
          <p:nvSpPr>
            <p:cNvPr id="24" name="Rectangle: Rounded Corners 23">
              <a:extLst>
                <a:ext uri="{FF2B5EF4-FFF2-40B4-BE49-F238E27FC236}">
                  <a16:creationId xmlns:a16="http://schemas.microsoft.com/office/drawing/2014/main" id="{5DAE4193-FBC9-B119-3C10-00BDB1D0139D}"/>
                </a:ext>
              </a:extLst>
            </p:cNvPr>
            <p:cNvSpPr/>
            <p:nvPr/>
          </p:nvSpPr>
          <p:spPr>
            <a:xfrm>
              <a:off x="3218734" y="2347568"/>
              <a:ext cx="1945240" cy="3968366"/>
            </a:xfrm>
            <a:prstGeom prst="roundRect">
              <a:avLst>
                <a:gd name="adj" fmla="val 11107"/>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Trebuchet MS" panose="020B0603020202020204" pitchFamily="34" charset="0"/>
                <a:ea typeface="+mn-ea"/>
                <a:cs typeface="+mn-cs"/>
                <a:sym typeface="Arial"/>
              </a:endParaRPr>
            </a:p>
          </p:txBody>
        </p:sp>
        <p:sp>
          <p:nvSpPr>
            <p:cNvPr id="25" name="Rectangle: Rounded Corners 24">
              <a:extLst>
                <a:ext uri="{FF2B5EF4-FFF2-40B4-BE49-F238E27FC236}">
                  <a16:creationId xmlns:a16="http://schemas.microsoft.com/office/drawing/2014/main" id="{209E0FB1-0E90-C139-A15A-398BD570F849}"/>
                </a:ext>
              </a:extLst>
            </p:cNvPr>
            <p:cNvSpPr/>
            <p:nvPr/>
          </p:nvSpPr>
          <p:spPr>
            <a:xfrm>
              <a:off x="5241034" y="2353871"/>
              <a:ext cx="6469550" cy="3968366"/>
            </a:xfrm>
            <a:prstGeom prst="roundRect">
              <a:avLst>
                <a:gd name="adj" fmla="val 5664"/>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sym typeface="Arial"/>
              </a:endParaRPr>
            </a:p>
          </p:txBody>
        </p:sp>
      </p:grpSp>
      <p:grpSp>
        <p:nvGrpSpPr>
          <p:cNvPr id="9" name="Group 8">
            <a:extLst>
              <a:ext uri="{FF2B5EF4-FFF2-40B4-BE49-F238E27FC236}">
                <a16:creationId xmlns:a16="http://schemas.microsoft.com/office/drawing/2014/main" id="{538A2245-283C-C40A-5112-F9B264609F46}"/>
              </a:ext>
            </a:extLst>
          </p:cNvPr>
          <p:cNvGrpSpPr/>
          <p:nvPr/>
        </p:nvGrpSpPr>
        <p:grpSpPr>
          <a:xfrm>
            <a:off x="565479" y="986071"/>
            <a:ext cx="8059685" cy="536092"/>
            <a:chOff x="753972" y="1662650"/>
            <a:chExt cx="10746246" cy="714789"/>
          </a:xfrm>
        </p:grpSpPr>
        <p:grpSp>
          <p:nvGrpSpPr>
            <p:cNvPr id="10" name="Group 9">
              <a:extLst>
                <a:ext uri="{FF2B5EF4-FFF2-40B4-BE49-F238E27FC236}">
                  <a16:creationId xmlns:a16="http://schemas.microsoft.com/office/drawing/2014/main" id="{C0CEC48D-BF2D-CE5F-14ED-12B77B360DB7}"/>
                </a:ext>
              </a:extLst>
            </p:cNvPr>
            <p:cNvGrpSpPr/>
            <p:nvPr/>
          </p:nvGrpSpPr>
          <p:grpSpPr>
            <a:xfrm>
              <a:off x="753972" y="1716431"/>
              <a:ext cx="1887628" cy="661008"/>
              <a:chOff x="753972" y="1716431"/>
              <a:chExt cx="1887628" cy="661008"/>
            </a:xfrm>
          </p:grpSpPr>
          <p:graphicFrame>
            <p:nvGraphicFramePr>
              <p:cNvPr id="21" name="Diagram 20">
                <a:extLst>
                  <a:ext uri="{FF2B5EF4-FFF2-40B4-BE49-F238E27FC236}">
                    <a16:creationId xmlns:a16="http://schemas.microsoft.com/office/drawing/2014/main" id="{F93B258E-4439-B890-6570-7970E1152BCC}"/>
                  </a:ext>
                </a:extLst>
              </p:cNvPr>
              <p:cNvGraphicFramePr/>
              <p:nvPr/>
            </p:nvGraphicFramePr>
            <p:xfrm>
              <a:off x="753972" y="1716431"/>
              <a:ext cx="1887628" cy="6610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TextBox 21">
                <a:extLst>
                  <a:ext uri="{FF2B5EF4-FFF2-40B4-BE49-F238E27FC236}">
                    <a16:creationId xmlns:a16="http://schemas.microsoft.com/office/drawing/2014/main" id="{3EF48AC9-AD89-19FD-E331-7F46C1441EC9}"/>
                  </a:ext>
                </a:extLst>
              </p:cNvPr>
              <p:cNvSpPr txBox="1"/>
              <p:nvPr/>
            </p:nvSpPr>
            <p:spPr>
              <a:xfrm>
                <a:off x="1236989" y="1867667"/>
                <a:ext cx="1036320" cy="30777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9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Arial"/>
                    <a:sym typeface="Arial"/>
                  </a:rPr>
                  <a:t>KPI</a:t>
                </a:r>
              </a:p>
            </p:txBody>
          </p:sp>
        </p:grpSp>
        <p:grpSp>
          <p:nvGrpSpPr>
            <p:cNvPr id="11" name="Group 10">
              <a:extLst>
                <a:ext uri="{FF2B5EF4-FFF2-40B4-BE49-F238E27FC236}">
                  <a16:creationId xmlns:a16="http://schemas.microsoft.com/office/drawing/2014/main" id="{2FD8A311-AA67-0053-099B-D8B7DEED02E6}"/>
                </a:ext>
              </a:extLst>
            </p:cNvPr>
            <p:cNvGrpSpPr/>
            <p:nvPr/>
          </p:nvGrpSpPr>
          <p:grpSpPr>
            <a:xfrm>
              <a:off x="2401121" y="1694235"/>
              <a:ext cx="1105344" cy="661008"/>
              <a:chOff x="2401121" y="1694235"/>
              <a:chExt cx="1105344" cy="661008"/>
            </a:xfrm>
          </p:grpSpPr>
          <p:graphicFrame>
            <p:nvGraphicFramePr>
              <p:cNvPr id="19" name="Diagram 18">
                <a:extLst>
                  <a:ext uri="{FF2B5EF4-FFF2-40B4-BE49-F238E27FC236}">
                    <a16:creationId xmlns:a16="http://schemas.microsoft.com/office/drawing/2014/main" id="{7AA22251-BE07-EA23-D38A-C0622A18E3DE}"/>
                  </a:ext>
                </a:extLst>
              </p:cNvPr>
              <p:cNvGraphicFramePr/>
              <p:nvPr/>
            </p:nvGraphicFramePr>
            <p:xfrm>
              <a:off x="2401121" y="1694235"/>
              <a:ext cx="951679" cy="66100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20" name="TextBox 19">
                <a:extLst>
                  <a:ext uri="{FF2B5EF4-FFF2-40B4-BE49-F238E27FC236}">
                    <a16:creationId xmlns:a16="http://schemas.microsoft.com/office/drawing/2014/main" id="{A0CC62AE-E27C-F2F7-50A3-30EABF48603F}"/>
                  </a:ext>
                </a:extLst>
              </p:cNvPr>
              <p:cNvSpPr txBox="1"/>
              <p:nvPr/>
            </p:nvSpPr>
            <p:spPr>
              <a:xfrm>
                <a:off x="2470145" y="1878786"/>
                <a:ext cx="1036320" cy="30777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9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Arial"/>
                    <a:sym typeface="Arial"/>
                  </a:rPr>
                  <a:t>Legend</a:t>
                </a:r>
              </a:p>
            </p:txBody>
          </p:sp>
        </p:grpSp>
        <p:grpSp>
          <p:nvGrpSpPr>
            <p:cNvPr id="12" name="Group 11">
              <a:extLst>
                <a:ext uri="{FF2B5EF4-FFF2-40B4-BE49-F238E27FC236}">
                  <a16:creationId xmlns:a16="http://schemas.microsoft.com/office/drawing/2014/main" id="{7014C581-9E89-BDDD-96DC-2A4D52FBD045}"/>
                </a:ext>
              </a:extLst>
            </p:cNvPr>
            <p:cNvGrpSpPr/>
            <p:nvPr/>
          </p:nvGrpSpPr>
          <p:grpSpPr>
            <a:xfrm>
              <a:off x="3092000" y="1662650"/>
              <a:ext cx="2395777" cy="684918"/>
              <a:chOff x="3092000" y="1662650"/>
              <a:chExt cx="2395777" cy="684918"/>
            </a:xfrm>
          </p:grpSpPr>
          <p:graphicFrame>
            <p:nvGraphicFramePr>
              <p:cNvPr id="17" name="Diagram 16">
                <a:extLst>
                  <a:ext uri="{FF2B5EF4-FFF2-40B4-BE49-F238E27FC236}">
                    <a16:creationId xmlns:a16="http://schemas.microsoft.com/office/drawing/2014/main" id="{E36A79BB-DFC0-ACD6-CDD9-48241338BA84}"/>
                  </a:ext>
                </a:extLst>
              </p:cNvPr>
              <p:cNvGraphicFramePr/>
              <p:nvPr/>
            </p:nvGraphicFramePr>
            <p:xfrm>
              <a:off x="3092000" y="1686560"/>
              <a:ext cx="2260097" cy="661008"/>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
            <p:nvSpPr>
              <p:cNvPr id="18" name="TextBox 17">
                <a:extLst>
                  <a:ext uri="{FF2B5EF4-FFF2-40B4-BE49-F238E27FC236}">
                    <a16:creationId xmlns:a16="http://schemas.microsoft.com/office/drawing/2014/main" id="{43268D43-4E36-26EA-DB54-CD1AFB240255}"/>
                  </a:ext>
                </a:extLst>
              </p:cNvPr>
              <p:cNvSpPr txBox="1"/>
              <p:nvPr/>
            </p:nvSpPr>
            <p:spPr>
              <a:xfrm>
                <a:off x="3357520" y="1662650"/>
                <a:ext cx="2130257" cy="67710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9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Arial"/>
                    <a:sym typeface="Arial"/>
                  </a:rPr>
                  <a:t>Timeliness and Quality </a:t>
                </a: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9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Arial"/>
                    <a:sym typeface="Arial"/>
                  </a:rPr>
                  <a:t>of Execution of Strategic Projects Tracked</a:t>
                </a:r>
              </a:p>
            </p:txBody>
          </p:sp>
        </p:grpSp>
        <p:grpSp>
          <p:nvGrpSpPr>
            <p:cNvPr id="13" name="Group 12">
              <a:extLst>
                <a:ext uri="{FF2B5EF4-FFF2-40B4-BE49-F238E27FC236}">
                  <a16:creationId xmlns:a16="http://schemas.microsoft.com/office/drawing/2014/main" id="{B22D528A-272F-F530-CBB5-33B9F3240C02}"/>
                </a:ext>
              </a:extLst>
            </p:cNvPr>
            <p:cNvGrpSpPr/>
            <p:nvPr/>
          </p:nvGrpSpPr>
          <p:grpSpPr>
            <a:xfrm>
              <a:off x="5142260" y="1665425"/>
              <a:ext cx="6357958" cy="661008"/>
              <a:chOff x="5142260" y="1665425"/>
              <a:chExt cx="6357958" cy="661008"/>
            </a:xfrm>
          </p:grpSpPr>
          <p:graphicFrame>
            <p:nvGraphicFramePr>
              <p:cNvPr id="15" name="Diagram 14">
                <a:extLst>
                  <a:ext uri="{FF2B5EF4-FFF2-40B4-BE49-F238E27FC236}">
                    <a16:creationId xmlns:a16="http://schemas.microsoft.com/office/drawing/2014/main" id="{AEFB0270-12DE-DE4D-9B00-B5232BFAC9F3}"/>
                  </a:ext>
                </a:extLst>
              </p:cNvPr>
              <p:cNvGraphicFramePr/>
              <p:nvPr/>
            </p:nvGraphicFramePr>
            <p:xfrm>
              <a:off x="5142260" y="1665425"/>
              <a:ext cx="6357958" cy="661008"/>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sp>
            <p:nvSpPr>
              <p:cNvPr id="16" name="TextBox 15">
                <a:extLst>
                  <a:ext uri="{FF2B5EF4-FFF2-40B4-BE49-F238E27FC236}">
                    <a16:creationId xmlns:a16="http://schemas.microsoft.com/office/drawing/2014/main" id="{74CC82AE-6FEB-AEBE-5DA9-0211D1B85C19}"/>
                  </a:ext>
                </a:extLst>
              </p:cNvPr>
              <p:cNvSpPr txBox="1"/>
              <p:nvPr/>
            </p:nvSpPr>
            <p:spPr>
              <a:xfrm>
                <a:off x="5357881" y="1716432"/>
                <a:ext cx="5913211" cy="49244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9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Arial"/>
                    <a:sym typeface="Arial"/>
                  </a:rPr>
                  <a:t>Overall Remarks on Y2023 Infrastructure Development, Upgrade and Maintenance</a:t>
                </a:r>
              </a:p>
            </p:txBody>
          </p:sp>
        </p:grpSp>
        <p:sp>
          <p:nvSpPr>
            <p:cNvPr id="14" name="Flowchart: Connector 13">
              <a:extLst>
                <a:ext uri="{FF2B5EF4-FFF2-40B4-BE49-F238E27FC236}">
                  <a16:creationId xmlns:a16="http://schemas.microsoft.com/office/drawing/2014/main" id="{68D202DA-F799-6899-1AB0-D8E7A585B84B}"/>
                </a:ext>
              </a:extLst>
            </p:cNvPr>
            <p:cNvSpPr/>
            <p:nvPr/>
          </p:nvSpPr>
          <p:spPr>
            <a:xfrm>
              <a:off x="821459" y="1836206"/>
              <a:ext cx="452175" cy="421458"/>
            </a:xfrm>
            <a:prstGeom prst="flowChartConnector">
              <a:avLst/>
            </a:prstGeom>
            <a:blipFill dpi="0" rotWithShape="1">
              <a:blip r:embed="rId25">
                <a:extLst>
                  <a:ext uri="{28A0092B-C50C-407E-A947-70E740481C1C}">
                    <a14:useLocalDpi xmlns:a14="http://schemas.microsoft.com/office/drawing/2010/main" val="0"/>
                  </a:ext>
                </a:extLst>
              </a:blip>
              <a:srcRect/>
              <a:stretch>
                <a:fillRect/>
              </a:stretch>
            </a:blipFill>
            <a:ln>
              <a:solidFill>
                <a:srgbClr val="03302C"/>
              </a:solidFill>
            </a:ln>
            <a:effectLst>
              <a:outerShdw blurRad="107950" dist="12700" dir="5400000" algn="ctr">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a:ln>
                  <a:noFill/>
                </a:ln>
                <a:solidFill>
                  <a:prstClr val="white"/>
                </a:solidFill>
                <a:effectLst/>
                <a:uLnTx/>
                <a:uFillTx/>
                <a:latin typeface="Trebuchet MS" panose="020B0603020202020204" pitchFamily="34" charset="0"/>
                <a:ea typeface="+mn-ea"/>
                <a:cs typeface="+mn-cs"/>
                <a:sym typeface="Arial"/>
              </a:endParaRPr>
            </a:p>
          </p:txBody>
        </p:sp>
      </p:grpSp>
      <p:grpSp>
        <p:nvGrpSpPr>
          <p:cNvPr id="27" name="Group 26">
            <a:extLst>
              <a:ext uri="{FF2B5EF4-FFF2-40B4-BE49-F238E27FC236}">
                <a16:creationId xmlns:a16="http://schemas.microsoft.com/office/drawing/2014/main" id="{9499DE1E-5B7E-40D2-0ADF-B11099B454B1}"/>
              </a:ext>
            </a:extLst>
          </p:cNvPr>
          <p:cNvGrpSpPr/>
          <p:nvPr/>
        </p:nvGrpSpPr>
        <p:grpSpPr>
          <a:xfrm>
            <a:off x="528190" y="81985"/>
            <a:ext cx="390546" cy="326794"/>
            <a:chOff x="528190" y="81985"/>
            <a:chExt cx="390546" cy="326794"/>
          </a:xfrm>
        </p:grpSpPr>
        <p:sp>
          <p:nvSpPr>
            <p:cNvPr id="28" name="Arrow: Pentagon 27">
              <a:extLst>
                <a:ext uri="{FF2B5EF4-FFF2-40B4-BE49-F238E27FC236}">
                  <a16:creationId xmlns:a16="http://schemas.microsoft.com/office/drawing/2014/main" id="{F4B2D6BC-A91E-F019-8E13-9120DB3D0454}"/>
                </a:ext>
              </a:extLst>
            </p:cNvPr>
            <p:cNvSpPr/>
            <p:nvPr/>
          </p:nvSpPr>
          <p:spPr>
            <a:xfrm rot="5400000">
              <a:off x="543956" y="137382"/>
              <a:ext cx="326794" cy="216000"/>
            </a:xfrm>
            <a:prstGeom prst="homePlate">
              <a:avLst/>
            </a:prstGeom>
            <a:solidFill>
              <a:schemeClr val="accent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GB" sz="9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sym typeface="Arial"/>
              </a:endParaRPr>
            </a:p>
          </p:txBody>
        </p:sp>
        <p:sp>
          <p:nvSpPr>
            <p:cNvPr id="29" name="TextBox 28">
              <a:extLst>
                <a:ext uri="{FF2B5EF4-FFF2-40B4-BE49-F238E27FC236}">
                  <a16:creationId xmlns:a16="http://schemas.microsoft.com/office/drawing/2014/main" id="{C3BE6337-D6FD-C6C5-1BF8-27A8BF903F1E}"/>
                </a:ext>
              </a:extLst>
            </p:cNvPr>
            <p:cNvSpPr txBox="1"/>
            <p:nvPr/>
          </p:nvSpPr>
          <p:spPr>
            <a:xfrm>
              <a:off x="528190" y="115120"/>
              <a:ext cx="390546"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 b="1" i="0" u="none" strike="noStrike" kern="0" cap="none" spc="0" normalizeH="0" baseline="0" noProof="0" dirty="0">
                  <a:ln>
                    <a:noFill/>
                  </a:ln>
                  <a:solidFill>
                    <a:prstClr val="white"/>
                  </a:solidFill>
                  <a:effectLst/>
                  <a:uLnTx/>
                  <a:uFillTx/>
                  <a:latin typeface="Trebuchet MS" panose="020B0603020202020204" pitchFamily="34" charset="0"/>
                  <a:cs typeface="Arial"/>
                  <a:sym typeface="Arial"/>
                </a:rPr>
                <a:t>click</a:t>
              </a:r>
            </a:p>
          </p:txBody>
        </p:sp>
      </p:grpSp>
    </p:spTree>
    <p:extLst>
      <p:ext uri="{BB962C8B-B14F-4D97-AF65-F5344CB8AC3E}">
        <p14:creationId xmlns:p14="http://schemas.microsoft.com/office/powerpoint/2010/main" val="39553350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07CD70-0704-75D7-9331-BC7E4583D193}"/>
              </a:ext>
            </a:extLst>
          </p:cNvPr>
          <p:cNvSpPr/>
          <p:nvPr/>
        </p:nvSpPr>
        <p:spPr>
          <a:xfrm>
            <a:off x="0" y="409184"/>
            <a:ext cx="9144000" cy="424800"/>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 name="TextBox 4">
            <a:extLst>
              <a:ext uri="{FF2B5EF4-FFF2-40B4-BE49-F238E27FC236}">
                <a16:creationId xmlns:a16="http://schemas.microsoft.com/office/drawing/2014/main" id="{0B9E768A-B52B-C6EE-C44A-C32209963983}"/>
              </a:ext>
            </a:extLst>
          </p:cNvPr>
          <p:cNvSpPr txBox="1"/>
          <p:nvPr/>
        </p:nvSpPr>
        <p:spPr>
          <a:xfrm>
            <a:off x="1760075" y="368870"/>
            <a:ext cx="5893207" cy="558627"/>
          </a:xfrm>
          <a:prstGeom prst="rect">
            <a:avLst/>
          </a:prstGeom>
        </p:spPr>
        <p:txBody>
          <a:bodyPr vert="horz" lIns="68580" tIns="34290" rIns="68580" bIns="34290" rtlCol="0" anchor="ctr">
            <a:normAutofit/>
          </a:bodyPr>
          <a:lstStyle/>
          <a:p>
            <a:pPr marL="0" marR="0" lvl="0" indent="0" algn="ctr" defTabSz="685800" rtl="0" eaLnBrk="1" fontAlgn="auto" latinLnBrk="0" hangingPunct="1">
              <a:lnSpc>
                <a:spcPct val="90000"/>
              </a:lnSpc>
              <a:spcBef>
                <a:spcPct val="0"/>
              </a:spcBef>
              <a:spcAft>
                <a:spcPts val="450"/>
              </a:spcAft>
              <a:buClrTx/>
              <a:buSzTx/>
              <a:buFont typeface="Arial"/>
              <a:buNone/>
              <a:tabLst/>
              <a:defRPr/>
            </a:pPr>
            <a:r>
              <a:rPr kumimoji="0" lang="en-US" sz="13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Arial"/>
                <a:sym typeface="Arial"/>
              </a:rPr>
              <a:t>       IMPROVE HEALTHCARE AND PUBLIC SPACES</a:t>
            </a:r>
          </a:p>
        </p:txBody>
      </p:sp>
      <p:graphicFrame>
        <p:nvGraphicFramePr>
          <p:cNvPr id="7" name="Table 6">
            <a:extLst>
              <a:ext uri="{FF2B5EF4-FFF2-40B4-BE49-F238E27FC236}">
                <a16:creationId xmlns:a16="http://schemas.microsoft.com/office/drawing/2014/main" id="{2E9D34DB-C0E1-B861-934C-0CC2F886C118}"/>
              </a:ext>
            </a:extLst>
          </p:cNvPr>
          <p:cNvGraphicFramePr>
            <a:graphicFrameLocks noGrp="1"/>
          </p:cNvGraphicFramePr>
          <p:nvPr/>
        </p:nvGraphicFramePr>
        <p:xfrm>
          <a:off x="530066" y="1030531"/>
          <a:ext cx="8204465" cy="3433772"/>
        </p:xfrm>
        <a:graphic>
          <a:graphicData uri="http://schemas.openxmlformats.org/drawingml/2006/table">
            <a:tbl>
              <a:tblPr>
                <a:tableStyleId>{2D5ABB26-0587-4C30-8999-92F81FD0307C}</a:tableStyleId>
              </a:tblPr>
              <a:tblGrid>
                <a:gridCol w="1268254">
                  <a:extLst>
                    <a:ext uri="{9D8B030D-6E8A-4147-A177-3AD203B41FA5}">
                      <a16:colId xmlns:a16="http://schemas.microsoft.com/office/drawing/2014/main" val="1813357878"/>
                    </a:ext>
                  </a:extLst>
                </a:gridCol>
                <a:gridCol w="548640">
                  <a:extLst>
                    <a:ext uri="{9D8B030D-6E8A-4147-A177-3AD203B41FA5}">
                      <a16:colId xmlns:a16="http://schemas.microsoft.com/office/drawing/2014/main" val="1936022798"/>
                    </a:ext>
                  </a:extLst>
                </a:gridCol>
                <a:gridCol w="1447800">
                  <a:extLst>
                    <a:ext uri="{9D8B030D-6E8A-4147-A177-3AD203B41FA5}">
                      <a16:colId xmlns:a16="http://schemas.microsoft.com/office/drawing/2014/main" val="1318034421"/>
                    </a:ext>
                  </a:extLst>
                </a:gridCol>
                <a:gridCol w="4939771">
                  <a:extLst>
                    <a:ext uri="{9D8B030D-6E8A-4147-A177-3AD203B41FA5}">
                      <a16:colId xmlns:a16="http://schemas.microsoft.com/office/drawing/2014/main" val="1149188430"/>
                    </a:ext>
                  </a:extLst>
                </a:gridCol>
              </a:tblGrid>
              <a:tr h="521813">
                <a:tc>
                  <a:txBody>
                    <a:bodyPr/>
                    <a:lstStyle/>
                    <a:p>
                      <a:pPr algn="ctr" rtl="0" fontAlgn="b"/>
                      <a:endParaRPr lang="en-GB" sz="1000" b="1" i="1" dirty="0">
                        <a:solidFill>
                          <a:srgbClr val="002060"/>
                        </a:solidFill>
                        <a:effectLst/>
                        <a:latin typeface="+mj-lt"/>
                        <a:ea typeface="Open Sans" panose="020B0606030504020204" pitchFamily="34" charset="0"/>
                        <a:cs typeface="Segoe UI Semilight" panose="020B0402040204020203" pitchFamily="34" charset="0"/>
                      </a:endParaRPr>
                    </a:p>
                  </a:txBody>
                  <a:tcPr marL="15541" marR="15541" marT="10361" marB="10361" anchor="b">
                    <a:lnR w="76200" cap="flat" cmpd="sng" algn="ctr">
                      <a:solidFill>
                        <a:schemeClr val="bg1"/>
                      </a:solidFill>
                      <a:prstDash val="solid"/>
                      <a:round/>
                      <a:headEnd type="none" w="med" len="med"/>
                      <a:tailEnd type="none" w="med" len="med"/>
                    </a:lnR>
                    <a:lnB w="76200" cap="flat" cmpd="sng" algn="ctr">
                      <a:solidFill>
                        <a:schemeClr val="bg1"/>
                      </a:solidFill>
                      <a:prstDash val="solid"/>
                      <a:round/>
                      <a:headEnd type="none" w="med" len="med"/>
                      <a:tailEnd type="none" w="med" len="med"/>
                    </a:lnB>
                  </a:tcPr>
                </a:tc>
                <a:tc>
                  <a:txBody>
                    <a:bodyPr/>
                    <a:lstStyle/>
                    <a:p>
                      <a:pPr rtl="0" fontAlgn="b"/>
                      <a:endParaRPr lang="en-GB" sz="1000" b="1" i="1" dirty="0">
                        <a:solidFill>
                          <a:srgbClr val="002060"/>
                        </a:solidFill>
                        <a:effectLst/>
                        <a:latin typeface="+mj-lt"/>
                        <a:ea typeface="Open Sans" panose="020B0606030504020204" pitchFamily="34" charset="0"/>
                        <a:cs typeface="Segoe UI Semilight" panose="020B0402040204020203" pitchFamily="34" charset="0"/>
                      </a:endParaRPr>
                    </a:p>
                  </a:txBody>
                  <a:tcPr marL="15541" marR="15541" marT="10361" marB="10361"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B w="76200" cap="flat" cmpd="sng" algn="ctr">
                      <a:solidFill>
                        <a:schemeClr val="bg1"/>
                      </a:solidFill>
                      <a:prstDash val="solid"/>
                      <a:round/>
                      <a:headEnd type="none" w="med" len="med"/>
                      <a:tailEnd type="none" w="med" len="med"/>
                    </a:lnB>
                  </a:tcPr>
                </a:tc>
                <a:tc>
                  <a:txBody>
                    <a:bodyPr/>
                    <a:lstStyle/>
                    <a:p>
                      <a:pPr rtl="0" fontAlgn="b"/>
                      <a:endParaRPr lang="en-GB" sz="1000" b="1" i="1" dirty="0">
                        <a:solidFill>
                          <a:srgbClr val="002060"/>
                        </a:solidFill>
                        <a:effectLst/>
                        <a:latin typeface="+mj-lt"/>
                        <a:ea typeface="Open Sans" panose="020B0606030504020204" pitchFamily="34" charset="0"/>
                        <a:cs typeface="Segoe UI Semilight" panose="020B0402040204020203" pitchFamily="34" charset="0"/>
                      </a:endParaRPr>
                    </a:p>
                  </a:txBody>
                  <a:tcPr marL="15541" marR="15541" marT="10361" marB="10361"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B w="76200" cap="flat" cmpd="sng" algn="ctr">
                      <a:solidFill>
                        <a:schemeClr val="bg1"/>
                      </a:solidFill>
                      <a:prstDash val="solid"/>
                      <a:round/>
                      <a:headEnd type="none" w="med" len="med"/>
                      <a:tailEnd type="none" w="med" len="med"/>
                    </a:lnB>
                  </a:tcPr>
                </a:tc>
                <a:tc>
                  <a:txBody>
                    <a:bodyPr/>
                    <a:lstStyle/>
                    <a:p>
                      <a:pPr rtl="0" fontAlgn="b"/>
                      <a:endParaRPr lang="en-GB" sz="1000" b="1" i="1" dirty="0">
                        <a:solidFill>
                          <a:srgbClr val="002060"/>
                        </a:solidFill>
                        <a:effectLst/>
                        <a:latin typeface="+mj-lt"/>
                        <a:ea typeface="Open Sans" panose="020B0606030504020204" pitchFamily="34" charset="0"/>
                        <a:cs typeface="Segoe UI Semilight" panose="020B0402040204020203" pitchFamily="34" charset="0"/>
                      </a:endParaRPr>
                    </a:p>
                  </a:txBody>
                  <a:tcPr marL="15541" marR="15541" marT="10361" marB="10361" anchor="b">
                    <a:lnL w="76200" cap="flat" cmpd="sng" algn="ctr">
                      <a:solidFill>
                        <a:schemeClr val="bg1"/>
                      </a:solidFill>
                      <a:prstDash val="solid"/>
                      <a:round/>
                      <a:headEnd type="none" w="med" len="med"/>
                      <a:tailEnd type="none" w="med" len="med"/>
                    </a:lnL>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11720161"/>
                  </a:ext>
                </a:extLst>
              </a:tr>
              <a:tr h="655316">
                <a:tc>
                  <a:txBody>
                    <a:bodyPr/>
                    <a:lstStyle/>
                    <a:p>
                      <a:pPr marL="92075" indent="0" rtl="0" fontAlgn="b"/>
                      <a:r>
                        <a:rPr lang="en-US" sz="800" b="0" dirty="0">
                          <a:solidFill>
                            <a:srgbClr val="002060"/>
                          </a:solidFill>
                          <a:effectLst/>
                          <a:latin typeface="Trebuchet MS" panose="020B0603020202020204" pitchFamily="34" charset="0"/>
                        </a:rPr>
                        <a:t>Flood Resilience Index </a:t>
                      </a:r>
                    </a:p>
                    <a:p>
                      <a:pPr marL="92075" indent="0" rtl="0" fontAlgn="b"/>
                      <a:endParaRPr lang="en-US" sz="800" b="0" dirty="0">
                        <a:solidFill>
                          <a:srgbClr val="002060"/>
                        </a:solidFill>
                        <a:effectLst/>
                        <a:latin typeface="Trebuchet MS" panose="020B0603020202020204" pitchFamily="34" charset="0"/>
                      </a:endParaRPr>
                    </a:p>
                    <a:p>
                      <a:pPr marL="92075" indent="0" rtl="0" fontAlgn="b"/>
                      <a:endParaRPr lang="en-US" sz="800" b="0" dirty="0">
                        <a:solidFill>
                          <a:srgbClr val="002060"/>
                        </a:solidFill>
                        <a:effectLst/>
                        <a:latin typeface="Trebuchet MS" panose="020B0603020202020204" pitchFamily="34" charset="0"/>
                      </a:endParaRPr>
                    </a:p>
                  </a:txBody>
                  <a:tcPr marL="15541" marR="15541" marT="10361" marB="10361" anchor="b">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gradFill>
                      <a:gsLst>
                        <a:gs pos="0">
                          <a:schemeClr val="accent1">
                            <a:lumMod val="5000"/>
                            <a:lumOff val="95000"/>
                          </a:schemeClr>
                        </a:gs>
                        <a:gs pos="74000">
                          <a:schemeClr val="bg1">
                            <a:lumMod val="85000"/>
                          </a:schemeClr>
                        </a:gs>
                        <a:gs pos="83000">
                          <a:schemeClr val="bg1">
                            <a:lumMod val="85000"/>
                          </a:schemeClr>
                        </a:gs>
                        <a:gs pos="100000">
                          <a:schemeClr val="bg1">
                            <a:lumMod val="75000"/>
                          </a:schemeClr>
                        </a:gs>
                      </a:gsLst>
                      <a:lin ang="5400000" scaled="1"/>
                    </a:gradFill>
                  </a:tcPr>
                </a:tc>
                <a:tc>
                  <a:txBody>
                    <a:bodyPr/>
                    <a:lstStyle/>
                    <a:p>
                      <a:pPr rtl="0" fontAlgn="b"/>
                      <a:endParaRPr lang="en-GB" sz="800" b="0" dirty="0">
                        <a:effectLst/>
                        <a:latin typeface="Trebuchet MS" panose="020B0603020202020204" pitchFamily="34" charset="0"/>
                      </a:endParaRPr>
                    </a:p>
                  </a:txBody>
                  <a:tcPr marL="15541" marR="15541" marT="10361" marB="10361"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2D050"/>
                    </a:solidFill>
                  </a:tcPr>
                </a:tc>
                <a:tc>
                  <a:txBody>
                    <a:bodyPr/>
                    <a:lstStyle/>
                    <a:p>
                      <a:pPr algn="ctr" rtl="0" fontAlgn="b"/>
                      <a:r>
                        <a:rPr lang="en-GB" sz="800" b="0" dirty="0">
                          <a:effectLst/>
                          <a:latin typeface="Trebuchet MS" panose="020B0603020202020204" pitchFamily="34" charset="0"/>
                        </a:rPr>
                        <a:t>28 Projects (Green), 8 (Amber), 11 (Red)</a:t>
                      </a:r>
                    </a:p>
                  </a:txBody>
                  <a:tcPr marL="15541" marR="15541" marT="10361" marB="10361"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tc>
                  <a:txBody>
                    <a:bodyPr/>
                    <a:lstStyle/>
                    <a:p>
                      <a:pPr marL="182563" indent="0" rtl="0" fontAlgn="b"/>
                      <a:r>
                        <a:rPr lang="en-US"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Several Drainage Channels constructed and some ongoing in the State.</a:t>
                      </a:r>
                    </a:p>
                  </a:txBody>
                  <a:tcPr marL="15541" marR="15541" marT="10361" marB="10361"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26101122"/>
                  </a:ext>
                </a:extLst>
              </a:tr>
              <a:tr h="389741">
                <a:tc>
                  <a:txBody>
                    <a:bodyPr/>
                    <a:lstStyle/>
                    <a:p>
                      <a:pPr marL="92075" indent="0" rtl="0" fontAlgn="b"/>
                      <a:r>
                        <a:rPr lang="en-GB" sz="800" b="0" dirty="0">
                          <a:solidFill>
                            <a:srgbClr val="002060"/>
                          </a:solidFill>
                          <a:effectLst/>
                          <a:latin typeface="Trebuchet MS" panose="020B0603020202020204" pitchFamily="34" charset="0"/>
                        </a:rPr>
                        <a:t>Green Space Index</a:t>
                      </a:r>
                    </a:p>
                    <a:p>
                      <a:pPr rtl="0" fontAlgn="b"/>
                      <a:endParaRPr lang="en-GB" sz="800" b="0" dirty="0">
                        <a:solidFill>
                          <a:srgbClr val="002060"/>
                        </a:solidFill>
                        <a:effectLst/>
                        <a:latin typeface="Trebuchet MS" panose="020B0603020202020204" pitchFamily="34" charset="0"/>
                      </a:endParaRPr>
                    </a:p>
                  </a:txBody>
                  <a:tcPr marL="15541" marR="15541" marT="10361" marB="10361" anchor="b">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gradFill>
                      <a:gsLst>
                        <a:gs pos="0">
                          <a:schemeClr val="accent1">
                            <a:lumMod val="5000"/>
                            <a:lumOff val="95000"/>
                          </a:schemeClr>
                        </a:gs>
                        <a:gs pos="74000">
                          <a:schemeClr val="bg1">
                            <a:lumMod val="85000"/>
                          </a:schemeClr>
                        </a:gs>
                        <a:gs pos="83000">
                          <a:schemeClr val="bg1">
                            <a:lumMod val="85000"/>
                          </a:schemeClr>
                        </a:gs>
                        <a:gs pos="100000">
                          <a:schemeClr val="bg1">
                            <a:lumMod val="75000"/>
                          </a:schemeClr>
                        </a:gs>
                      </a:gsLst>
                      <a:lin ang="5400000" scaled="1"/>
                    </a:gradFill>
                  </a:tcPr>
                </a:tc>
                <a:tc>
                  <a:txBody>
                    <a:bodyPr/>
                    <a:lstStyle/>
                    <a:p>
                      <a:pPr rtl="0" fontAlgn="b"/>
                      <a:endParaRPr lang="en-GB" sz="800" dirty="0">
                        <a:effectLst/>
                        <a:latin typeface="Trebuchet MS" panose="020B0603020202020204" pitchFamily="34" charset="0"/>
                      </a:endParaRPr>
                    </a:p>
                  </a:txBody>
                  <a:tcPr marL="15541" marR="15541" marT="10361" marB="10361"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0000"/>
                    </a:solidFill>
                  </a:tcPr>
                </a:tc>
                <a:tc>
                  <a:txBody>
                    <a:bodyPr/>
                    <a:lstStyle/>
                    <a:p>
                      <a:pPr algn="ctr" rtl="0" fontAlgn="b"/>
                      <a:r>
                        <a:rPr lang="en-GB" sz="800" b="0" kern="1200" dirty="0">
                          <a:solidFill>
                            <a:schemeClr val="tx1"/>
                          </a:solidFill>
                          <a:effectLst/>
                          <a:latin typeface="Trebuchet MS" panose="020B0603020202020204" pitchFamily="34" charset="0"/>
                          <a:ea typeface="+mn-ea"/>
                          <a:cs typeface="+mn-cs"/>
                        </a:rPr>
                        <a:t>2 Projects (Amber) and 1 (Red)</a:t>
                      </a:r>
                    </a:p>
                  </a:txBody>
                  <a:tcPr marL="15541" marR="15541" marT="10361" marB="10361"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tc>
                  <a:txBody>
                    <a:bodyPr/>
                    <a:lstStyle/>
                    <a:p>
                      <a:pPr marL="182563" indent="0" rtl="0" fontAlgn="b"/>
                      <a:r>
                        <a:rPr lang="en-US"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Beautification and Construction of Water Fountain Opposite Flag House Marina as well as King Ado, Onikan</a:t>
                      </a:r>
                    </a:p>
                  </a:txBody>
                  <a:tcPr marL="15541" marR="15541" marT="10361" marB="10361"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94538838"/>
                  </a:ext>
                </a:extLst>
              </a:tr>
              <a:tr h="448772">
                <a:tc>
                  <a:txBody>
                    <a:bodyPr/>
                    <a:lstStyle/>
                    <a:p>
                      <a:pPr marL="92075" indent="0" rtl="0" fontAlgn="b"/>
                      <a:r>
                        <a:rPr lang="en-GB" sz="800" b="0" dirty="0">
                          <a:solidFill>
                            <a:srgbClr val="002060"/>
                          </a:solidFill>
                          <a:effectLst/>
                          <a:latin typeface="Trebuchet MS" panose="020B0603020202020204" pitchFamily="34" charset="0"/>
                        </a:rPr>
                        <a:t>Health care Infrastructure</a:t>
                      </a:r>
                    </a:p>
                    <a:p>
                      <a:pPr rtl="0" fontAlgn="b"/>
                      <a:endParaRPr lang="en-GB" sz="800" b="0" dirty="0">
                        <a:solidFill>
                          <a:srgbClr val="002060"/>
                        </a:solidFill>
                        <a:effectLst/>
                        <a:latin typeface="Trebuchet MS" panose="020B0603020202020204" pitchFamily="34" charset="0"/>
                      </a:endParaRPr>
                    </a:p>
                  </a:txBody>
                  <a:tcPr marL="15541" marR="15541" marT="10361" marB="10361" anchor="b">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gradFill>
                      <a:gsLst>
                        <a:gs pos="0">
                          <a:schemeClr val="accent1">
                            <a:lumMod val="5000"/>
                            <a:lumOff val="95000"/>
                          </a:schemeClr>
                        </a:gs>
                        <a:gs pos="74000">
                          <a:schemeClr val="bg1">
                            <a:lumMod val="85000"/>
                          </a:schemeClr>
                        </a:gs>
                        <a:gs pos="83000">
                          <a:schemeClr val="bg1">
                            <a:lumMod val="85000"/>
                          </a:schemeClr>
                        </a:gs>
                        <a:gs pos="100000">
                          <a:schemeClr val="bg1">
                            <a:lumMod val="75000"/>
                          </a:schemeClr>
                        </a:gs>
                      </a:gsLst>
                      <a:lin ang="5400000" scaled="1"/>
                    </a:gradFill>
                  </a:tcPr>
                </a:tc>
                <a:tc>
                  <a:txBody>
                    <a:bodyPr/>
                    <a:lstStyle/>
                    <a:p>
                      <a:pPr rtl="0" fontAlgn="b"/>
                      <a:endParaRPr lang="en-GB" sz="800" dirty="0">
                        <a:effectLst/>
                        <a:latin typeface="Trebuchet MS" panose="020B0603020202020204" pitchFamily="34" charset="0"/>
                      </a:endParaRPr>
                    </a:p>
                  </a:txBody>
                  <a:tcPr marL="15541" marR="15541" marT="10361" marB="10361"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C000"/>
                    </a:solidFill>
                  </a:tcPr>
                </a:tc>
                <a:tc>
                  <a:txBody>
                    <a:bodyPr/>
                    <a:lstStyle/>
                    <a:p>
                      <a:pPr algn="ctr" rtl="0" fontAlgn="b"/>
                      <a:r>
                        <a:rPr lang="en-GB"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4 Projects (Green), </a:t>
                      </a:r>
                    </a:p>
                    <a:p>
                      <a:pPr algn="ctr" rtl="0" fontAlgn="b"/>
                      <a:r>
                        <a:rPr lang="en-GB"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1 (Amber) and 4 (Red)</a:t>
                      </a:r>
                    </a:p>
                  </a:txBody>
                  <a:tcPr marL="15541" marR="15541" marT="10361" marB="10361"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tc>
                  <a:txBody>
                    <a:bodyPr/>
                    <a:lstStyle/>
                    <a:p>
                      <a:pPr marL="182563" indent="0" rtl="0" fontAlgn="b"/>
                      <a:r>
                        <a:rPr lang="en-US"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Rehabilitation and upgrade of GH Lagos with architectural Design and Construction of Doctors Quarters LASUTH were completed; Piling work of New Massey Children hospital was completed and the Construction of car park ongoing.</a:t>
                      </a:r>
                    </a:p>
                  </a:txBody>
                  <a:tcPr marL="15541" marR="15541" marT="10361" marB="10361"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46943776"/>
                  </a:ext>
                </a:extLst>
              </a:tr>
              <a:tr h="762814">
                <a:tc>
                  <a:txBody>
                    <a:bodyPr/>
                    <a:lstStyle/>
                    <a:p>
                      <a:pPr marL="92075" indent="0" rtl="0" fontAlgn="b"/>
                      <a:r>
                        <a:rPr lang="en-GB" sz="800" b="0" dirty="0">
                          <a:solidFill>
                            <a:srgbClr val="002060"/>
                          </a:solidFill>
                          <a:effectLst/>
                          <a:latin typeface="Trebuchet MS" panose="020B0603020202020204" pitchFamily="34" charset="0"/>
                        </a:rPr>
                        <a:t>Healthcare Service Accessibility (HSA) </a:t>
                      </a:r>
                    </a:p>
                    <a:p>
                      <a:pPr marL="92075" indent="0" rtl="0" fontAlgn="b"/>
                      <a:endParaRPr lang="en-GB" sz="800" b="0" dirty="0">
                        <a:solidFill>
                          <a:srgbClr val="002060"/>
                        </a:solidFill>
                        <a:effectLst/>
                        <a:latin typeface="Trebuchet MS" panose="020B0603020202020204" pitchFamily="34" charset="0"/>
                      </a:endParaRPr>
                    </a:p>
                    <a:p>
                      <a:pPr rtl="0" fontAlgn="b"/>
                      <a:endParaRPr lang="en-GB" sz="800" b="0" dirty="0">
                        <a:solidFill>
                          <a:srgbClr val="002060"/>
                        </a:solidFill>
                        <a:effectLst/>
                        <a:latin typeface="Trebuchet MS" panose="020B0603020202020204" pitchFamily="34" charset="0"/>
                      </a:endParaRPr>
                    </a:p>
                  </a:txBody>
                  <a:tcPr marL="15541" marR="15541" marT="10361" marB="10361" anchor="b">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gradFill>
                      <a:gsLst>
                        <a:gs pos="0">
                          <a:schemeClr val="accent1">
                            <a:lumMod val="5000"/>
                            <a:lumOff val="95000"/>
                          </a:schemeClr>
                        </a:gs>
                        <a:gs pos="74000">
                          <a:schemeClr val="bg1">
                            <a:lumMod val="85000"/>
                          </a:schemeClr>
                        </a:gs>
                        <a:gs pos="83000">
                          <a:schemeClr val="bg1">
                            <a:lumMod val="85000"/>
                          </a:schemeClr>
                        </a:gs>
                        <a:gs pos="100000">
                          <a:schemeClr val="bg1">
                            <a:lumMod val="75000"/>
                          </a:schemeClr>
                        </a:gs>
                      </a:gsLst>
                      <a:lin ang="5400000" scaled="1"/>
                    </a:gradFill>
                  </a:tcPr>
                </a:tc>
                <a:tc>
                  <a:txBody>
                    <a:bodyPr/>
                    <a:lstStyle/>
                    <a:p>
                      <a:pPr rtl="0" fontAlgn="b"/>
                      <a:endParaRPr lang="en-GB" sz="800" dirty="0">
                        <a:effectLst/>
                        <a:latin typeface="Trebuchet MS" panose="020B0603020202020204" pitchFamily="34" charset="0"/>
                      </a:endParaRPr>
                    </a:p>
                  </a:txBody>
                  <a:tcPr marL="15541" marR="15541" marT="10361" marB="10361"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2D050"/>
                    </a:solidFill>
                  </a:tcPr>
                </a:tc>
                <a:tc>
                  <a:txBody>
                    <a:bodyPr/>
                    <a:lstStyle/>
                    <a:p>
                      <a:pPr algn="ctr" rtl="0" fontAlgn="b"/>
                      <a:r>
                        <a:rPr lang="en-GB" sz="800" b="0" kern="1200" dirty="0">
                          <a:solidFill>
                            <a:schemeClr val="tx1"/>
                          </a:solidFill>
                          <a:effectLst/>
                          <a:latin typeface="Trebuchet MS" panose="020B0603020202020204" pitchFamily="34" charset="0"/>
                          <a:ea typeface="+mn-ea"/>
                          <a:cs typeface="+mn-cs"/>
                        </a:rPr>
                        <a:t>3 Projects (Green)</a:t>
                      </a:r>
                    </a:p>
                    <a:p>
                      <a:pPr algn="ctr" rtl="0" fontAlgn="b"/>
                      <a:endParaRPr lang="en-GB" sz="800" b="0" kern="1200" dirty="0">
                        <a:solidFill>
                          <a:schemeClr val="tx1"/>
                        </a:solidFill>
                        <a:effectLst/>
                        <a:latin typeface="Trebuchet MS" panose="020B0603020202020204" pitchFamily="34" charset="0"/>
                        <a:ea typeface="+mn-ea"/>
                        <a:cs typeface="+mn-cs"/>
                      </a:endParaRPr>
                    </a:p>
                    <a:p>
                      <a:pPr algn="ctr" rtl="0" fontAlgn="b"/>
                      <a:endParaRPr lang="en-GB" sz="800" b="0" kern="1200" dirty="0">
                        <a:solidFill>
                          <a:schemeClr val="tx1"/>
                        </a:solidFill>
                        <a:effectLst/>
                        <a:latin typeface="Trebuchet MS" panose="020B0603020202020204" pitchFamily="34" charset="0"/>
                        <a:ea typeface="+mn-ea"/>
                        <a:cs typeface="+mn-cs"/>
                      </a:endParaRPr>
                    </a:p>
                    <a:p>
                      <a:pPr algn="ctr" rtl="0" fontAlgn="b"/>
                      <a:endParaRPr lang="en-GB" sz="800" b="0" kern="1200" dirty="0">
                        <a:solidFill>
                          <a:schemeClr val="tx1"/>
                        </a:solidFill>
                        <a:effectLst/>
                        <a:latin typeface="Trebuchet MS" panose="020B0603020202020204" pitchFamily="34" charset="0"/>
                        <a:ea typeface="+mn-ea"/>
                        <a:cs typeface="+mn-cs"/>
                      </a:endParaRPr>
                    </a:p>
                  </a:txBody>
                  <a:tcPr marL="15541" marR="15541" marT="10361" marB="10361"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tc>
                  <a:txBody>
                    <a:bodyPr/>
                    <a:lstStyle/>
                    <a:p>
                      <a:pPr marL="182563" indent="0" rtl="0" fontAlgn="b"/>
                      <a:r>
                        <a:rPr lang="en-GB"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10 additional Mobile Intensive Care Unit (MICU) ambulance vehicles were procured as well as 5 Ambulance bases; </a:t>
                      </a:r>
                      <a:r>
                        <a:rPr lang="en-US"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The state has enrolled 923,000 residents in Ilera Eko Health Insurance Scheme since inception.</a:t>
                      </a:r>
                    </a:p>
                  </a:txBody>
                  <a:tcPr marL="15541" marR="15541" marT="10361" marB="10361"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04253868"/>
                  </a:ext>
                </a:extLst>
              </a:tr>
              <a:tr h="655316">
                <a:tc>
                  <a:txBody>
                    <a:bodyPr/>
                    <a:lstStyle/>
                    <a:p>
                      <a:pPr marL="92075" indent="0" rtl="0" fontAlgn="b"/>
                      <a:r>
                        <a:rPr lang="en-US" sz="800" b="0" dirty="0">
                          <a:solidFill>
                            <a:srgbClr val="002060"/>
                          </a:solidFill>
                          <a:effectLst/>
                          <a:latin typeface="Trebuchet MS" panose="020B0603020202020204" pitchFamily="34" charset="0"/>
                        </a:rPr>
                        <a:t>Public Spaces Enhancement (PSE</a:t>
                      </a:r>
                      <a:r>
                        <a:rPr lang="en-US" sz="800" b="0">
                          <a:solidFill>
                            <a:srgbClr val="002060"/>
                          </a:solidFill>
                          <a:effectLst/>
                          <a:latin typeface="Trebuchet MS" panose="020B0603020202020204" pitchFamily="34" charset="0"/>
                        </a:rPr>
                        <a:t>) </a:t>
                      </a:r>
                    </a:p>
                    <a:p>
                      <a:pPr marL="92075" indent="0" rtl="0" fontAlgn="b"/>
                      <a:endParaRPr lang="en-US" sz="800" b="0" dirty="0">
                        <a:solidFill>
                          <a:srgbClr val="002060"/>
                        </a:solidFill>
                        <a:effectLst/>
                        <a:latin typeface="Trebuchet MS" panose="020B0603020202020204" pitchFamily="34" charset="0"/>
                      </a:endParaRPr>
                    </a:p>
                    <a:p>
                      <a:pPr rtl="0" fontAlgn="b"/>
                      <a:endParaRPr lang="en-US" sz="800" b="0" dirty="0">
                        <a:solidFill>
                          <a:srgbClr val="002060"/>
                        </a:solidFill>
                        <a:effectLst/>
                        <a:latin typeface="Trebuchet MS" panose="020B0603020202020204" pitchFamily="34" charset="0"/>
                      </a:endParaRPr>
                    </a:p>
                  </a:txBody>
                  <a:tcPr marL="15541" marR="15541" marT="10361" marB="10361" anchor="b">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gradFill>
                      <a:gsLst>
                        <a:gs pos="0">
                          <a:schemeClr val="accent1">
                            <a:lumMod val="5000"/>
                            <a:lumOff val="95000"/>
                          </a:schemeClr>
                        </a:gs>
                        <a:gs pos="74000">
                          <a:schemeClr val="bg1">
                            <a:lumMod val="85000"/>
                          </a:schemeClr>
                        </a:gs>
                        <a:gs pos="83000">
                          <a:schemeClr val="bg1">
                            <a:lumMod val="85000"/>
                          </a:schemeClr>
                        </a:gs>
                        <a:gs pos="100000">
                          <a:schemeClr val="bg1">
                            <a:lumMod val="75000"/>
                          </a:schemeClr>
                        </a:gs>
                      </a:gsLst>
                      <a:lin ang="5400000" scaled="1"/>
                    </a:gradFill>
                  </a:tcPr>
                </a:tc>
                <a:tc>
                  <a:txBody>
                    <a:bodyPr/>
                    <a:lstStyle/>
                    <a:p>
                      <a:pPr rtl="0" fontAlgn="b"/>
                      <a:endParaRPr lang="en-GB" sz="800" dirty="0">
                        <a:effectLst/>
                        <a:latin typeface="Trebuchet MS" panose="020B0603020202020204" pitchFamily="34" charset="0"/>
                      </a:endParaRPr>
                    </a:p>
                  </a:txBody>
                  <a:tcPr marL="15541" marR="15541" marT="10361" marB="10361"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FFC000"/>
                    </a:solidFill>
                  </a:tcPr>
                </a:tc>
                <a:tc>
                  <a:txBody>
                    <a:bodyPr/>
                    <a:lstStyle/>
                    <a:p>
                      <a:pPr algn="ctr" rtl="0" fontAlgn="b"/>
                      <a:r>
                        <a:rPr lang="en-GB" sz="800" b="0" kern="1200" dirty="0">
                          <a:solidFill>
                            <a:schemeClr val="tx1"/>
                          </a:solidFill>
                          <a:effectLst/>
                          <a:latin typeface="Trebuchet MS" panose="020B0603020202020204" pitchFamily="34" charset="0"/>
                          <a:ea typeface="+mn-ea"/>
                          <a:cs typeface="+mn-cs"/>
                        </a:rPr>
                        <a:t>4 Projects (Green), </a:t>
                      </a:r>
                    </a:p>
                    <a:p>
                      <a:pPr algn="ctr" rtl="0" fontAlgn="b"/>
                      <a:r>
                        <a:rPr lang="en-GB" sz="800" b="0" kern="1200" dirty="0">
                          <a:solidFill>
                            <a:schemeClr val="tx1"/>
                          </a:solidFill>
                          <a:effectLst/>
                          <a:latin typeface="Trebuchet MS" panose="020B0603020202020204" pitchFamily="34" charset="0"/>
                          <a:ea typeface="+mn-ea"/>
                          <a:cs typeface="+mn-cs"/>
                        </a:rPr>
                        <a:t>3 (Amber), and 2 (Red)</a:t>
                      </a:r>
                    </a:p>
                    <a:p>
                      <a:pPr algn="ctr" rtl="0" fontAlgn="b"/>
                      <a:endParaRPr lang="en-GB" sz="800" b="0" kern="1200" dirty="0">
                        <a:solidFill>
                          <a:schemeClr val="tx1"/>
                        </a:solidFill>
                        <a:effectLst/>
                        <a:latin typeface="Trebuchet MS" panose="020B0603020202020204" pitchFamily="34" charset="0"/>
                        <a:ea typeface="+mn-ea"/>
                        <a:cs typeface="+mn-cs"/>
                      </a:endParaRPr>
                    </a:p>
                  </a:txBody>
                  <a:tcPr marL="15541" marR="15541" marT="10361" marB="10361"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95000"/>
                      </a:schemeClr>
                    </a:solidFill>
                  </a:tcPr>
                </a:tc>
                <a:tc>
                  <a:txBody>
                    <a:bodyPr/>
                    <a:lstStyle/>
                    <a:p>
                      <a:pPr marL="182563" indent="0" rtl="0" fontAlgn="b"/>
                      <a:r>
                        <a:rPr lang="en-US"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Rehabilitation of Triangular Layby Behind Tinubu Square Lagos Island; as well as the Installation of Iron Railing at Apongbon Roadside </a:t>
                      </a:r>
                    </a:p>
                  </a:txBody>
                  <a:tcPr marL="15541" marR="15541" marT="10361" marB="10361"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37403572"/>
                  </a:ext>
                </a:extLst>
              </a:tr>
            </a:tbl>
          </a:graphicData>
        </a:graphic>
      </p:graphicFrame>
      <p:pic>
        <p:nvPicPr>
          <p:cNvPr id="4" name="Graphic 3" descr="Document with solid fill">
            <a:hlinkClick r:id="rId2"/>
            <a:extLst>
              <a:ext uri="{FF2B5EF4-FFF2-40B4-BE49-F238E27FC236}">
                <a16:creationId xmlns:a16="http://schemas.microsoft.com/office/drawing/2014/main" id="{1CDAEA7E-1217-B5EA-9150-64A20A8B1C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5235" y="374584"/>
            <a:ext cx="484347" cy="484347"/>
          </a:xfrm>
          <a:prstGeom prst="rect">
            <a:avLst/>
          </a:prstGeom>
        </p:spPr>
      </p:pic>
      <p:grpSp>
        <p:nvGrpSpPr>
          <p:cNvPr id="21" name="Group 20">
            <a:extLst>
              <a:ext uri="{FF2B5EF4-FFF2-40B4-BE49-F238E27FC236}">
                <a16:creationId xmlns:a16="http://schemas.microsoft.com/office/drawing/2014/main" id="{079C0E99-858A-FC84-2BF0-49A478304305}"/>
              </a:ext>
            </a:extLst>
          </p:cNvPr>
          <p:cNvGrpSpPr/>
          <p:nvPr/>
        </p:nvGrpSpPr>
        <p:grpSpPr>
          <a:xfrm>
            <a:off x="534999" y="1489220"/>
            <a:ext cx="8217336" cy="3164463"/>
            <a:chOff x="754135" y="2320945"/>
            <a:chExt cx="10956448" cy="4001292"/>
          </a:xfrm>
          <a:effectLst>
            <a:outerShdw blurRad="50800" dist="38100" dir="5400000" algn="t" rotWithShape="0">
              <a:prstClr val="black">
                <a:alpha val="40000"/>
              </a:prstClr>
            </a:outerShdw>
          </a:effectLst>
        </p:grpSpPr>
        <p:sp>
          <p:nvSpPr>
            <p:cNvPr id="22" name="Rectangle: Rounded Corners 21">
              <a:extLst>
                <a:ext uri="{FF2B5EF4-FFF2-40B4-BE49-F238E27FC236}">
                  <a16:creationId xmlns:a16="http://schemas.microsoft.com/office/drawing/2014/main" id="{87DECD7D-D7FA-141E-ABE1-65CDF5FFA7FA}"/>
                </a:ext>
              </a:extLst>
            </p:cNvPr>
            <p:cNvSpPr/>
            <p:nvPr/>
          </p:nvSpPr>
          <p:spPr>
            <a:xfrm>
              <a:off x="754135" y="2320945"/>
              <a:ext cx="1626830" cy="3968366"/>
            </a:xfrm>
            <a:prstGeom prst="roundRect">
              <a:avLst>
                <a:gd name="adj" fmla="val 11107"/>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23" name="Rectangle: Rounded Corners 22">
              <a:extLst>
                <a:ext uri="{FF2B5EF4-FFF2-40B4-BE49-F238E27FC236}">
                  <a16:creationId xmlns:a16="http://schemas.microsoft.com/office/drawing/2014/main" id="{317D9670-2C67-1BCC-03A4-661C6EC775CB}"/>
                </a:ext>
              </a:extLst>
            </p:cNvPr>
            <p:cNvSpPr/>
            <p:nvPr/>
          </p:nvSpPr>
          <p:spPr>
            <a:xfrm>
              <a:off x="2483850" y="2320945"/>
              <a:ext cx="618474" cy="3968366"/>
            </a:xfrm>
            <a:prstGeom prst="roundRect">
              <a:avLst>
                <a:gd name="adj" fmla="val 28649"/>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24" name="Rectangle: Rounded Corners 23">
              <a:extLst>
                <a:ext uri="{FF2B5EF4-FFF2-40B4-BE49-F238E27FC236}">
                  <a16:creationId xmlns:a16="http://schemas.microsoft.com/office/drawing/2014/main" id="{399ACD5D-0188-4D90-F3E6-FE00F47DA562}"/>
                </a:ext>
              </a:extLst>
            </p:cNvPr>
            <p:cNvSpPr/>
            <p:nvPr/>
          </p:nvSpPr>
          <p:spPr>
            <a:xfrm>
              <a:off x="3205912" y="2347568"/>
              <a:ext cx="1834840" cy="3968366"/>
            </a:xfrm>
            <a:prstGeom prst="roundRect">
              <a:avLst>
                <a:gd name="adj" fmla="val 11107"/>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25" name="Rectangle: Rounded Corners 24">
              <a:extLst>
                <a:ext uri="{FF2B5EF4-FFF2-40B4-BE49-F238E27FC236}">
                  <a16:creationId xmlns:a16="http://schemas.microsoft.com/office/drawing/2014/main" id="{892155B4-1D13-3D44-CBBE-109F9A5A9908}"/>
                </a:ext>
              </a:extLst>
            </p:cNvPr>
            <p:cNvSpPr/>
            <p:nvPr/>
          </p:nvSpPr>
          <p:spPr>
            <a:xfrm>
              <a:off x="5134414" y="2353871"/>
              <a:ext cx="6576169" cy="3968366"/>
            </a:xfrm>
            <a:prstGeom prst="roundRect">
              <a:avLst>
                <a:gd name="adj" fmla="val 5664"/>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grpSp>
      <p:grpSp>
        <p:nvGrpSpPr>
          <p:cNvPr id="2" name="Group 1">
            <a:extLst>
              <a:ext uri="{FF2B5EF4-FFF2-40B4-BE49-F238E27FC236}">
                <a16:creationId xmlns:a16="http://schemas.microsoft.com/office/drawing/2014/main" id="{C88479EE-A6B1-9612-1173-2509D38305B2}"/>
              </a:ext>
            </a:extLst>
          </p:cNvPr>
          <p:cNvGrpSpPr/>
          <p:nvPr/>
        </p:nvGrpSpPr>
        <p:grpSpPr>
          <a:xfrm>
            <a:off x="534999" y="982607"/>
            <a:ext cx="8097785" cy="531639"/>
            <a:chOff x="774292" y="1648268"/>
            <a:chExt cx="10797046" cy="708851"/>
          </a:xfrm>
        </p:grpSpPr>
        <p:grpSp>
          <p:nvGrpSpPr>
            <p:cNvPr id="8" name="Group 7">
              <a:extLst>
                <a:ext uri="{FF2B5EF4-FFF2-40B4-BE49-F238E27FC236}">
                  <a16:creationId xmlns:a16="http://schemas.microsoft.com/office/drawing/2014/main" id="{B26E88F3-02C2-1819-6669-94C82DA501BE}"/>
                </a:ext>
              </a:extLst>
            </p:cNvPr>
            <p:cNvGrpSpPr/>
            <p:nvPr/>
          </p:nvGrpSpPr>
          <p:grpSpPr>
            <a:xfrm>
              <a:off x="774292" y="1696111"/>
              <a:ext cx="1887628" cy="661008"/>
              <a:chOff x="774292" y="1696111"/>
              <a:chExt cx="1887628" cy="661008"/>
            </a:xfrm>
          </p:grpSpPr>
          <p:graphicFrame>
            <p:nvGraphicFramePr>
              <p:cNvPr id="19" name="Diagram 18">
                <a:extLst>
                  <a:ext uri="{FF2B5EF4-FFF2-40B4-BE49-F238E27FC236}">
                    <a16:creationId xmlns:a16="http://schemas.microsoft.com/office/drawing/2014/main" id="{1B6CF1B1-C358-7AEC-1CF7-ACEB697D102F}"/>
                  </a:ext>
                </a:extLst>
              </p:cNvPr>
              <p:cNvGraphicFramePr/>
              <p:nvPr/>
            </p:nvGraphicFramePr>
            <p:xfrm>
              <a:off x="774292" y="1696111"/>
              <a:ext cx="1887628" cy="6610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0" name="TextBox 19">
                <a:extLst>
                  <a:ext uri="{FF2B5EF4-FFF2-40B4-BE49-F238E27FC236}">
                    <a16:creationId xmlns:a16="http://schemas.microsoft.com/office/drawing/2014/main" id="{6A386D02-4FE8-D488-6728-C986E2BBF555}"/>
                  </a:ext>
                </a:extLst>
              </p:cNvPr>
              <p:cNvSpPr txBox="1"/>
              <p:nvPr/>
            </p:nvSpPr>
            <p:spPr>
              <a:xfrm>
                <a:off x="1216831" y="1829232"/>
                <a:ext cx="1036320" cy="30777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9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Arial"/>
                    <a:sym typeface="Arial"/>
                  </a:rPr>
                  <a:t>KPI</a:t>
                </a:r>
              </a:p>
            </p:txBody>
          </p:sp>
        </p:grpSp>
        <p:grpSp>
          <p:nvGrpSpPr>
            <p:cNvPr id="9" name="Group 8">
              <a:extLst>
                <a:ext uri="{FF2B5EF4-FFF2-40B4-BE49-F238E27FC236}">
                  <a16:creationId xmlns:a16="http://schemas.microsoft.com/office/drawing/2014/main" id="{7E357BBE-2102-9EE0-B28D-18BB7FC13B5C}"/>
                </a:ext>
              </a:extLst>
            </p:cNvPr>
            <p:cNvGrpSpPr/>
            <p:nvPr/>
          </p:nvGrpSpPr>
          <p:grpSpPr>
            <a:xfrm>
              <a:off x="2441761" y="1694235"/>
              <a:ext cx="1110367" cy="661008"/>
              <a:chOff x="2441761" y="1694235"/>
              <a:chExt cx="1110367" cy="661008"/>
            </a:xfrm>
          </p:grpSpPr>
          <p:graphicFrame>
            <p:nvGraphicFramePr>
              <p:cNvPr id="17" name="Diagram 16">
                <a:extLst>
                  <a:ext uri="{FF2B5EF4-FFF2-40B4-BE49-F238E27FC236}">
                    <a16:creationId xmlns:a16="http://schemas.microsoft.com/office/drawing/2014/main" id="{0C046E00-132F-AE28-CA1D-A7F1F091BB98}"/>
                  </a:ext>
                </a:extLst>
              </p:cNvPr>
              <p:cNvGraphicFramePr/>
              <p:nvPr/>
            </p:nvGraphicFramePr>
            <p:xfrm>
              <a:off x="2441761" y="1694235"/>
              <a:ext cx="951679" cy="66100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8" name="TextBox 17">
                <a:extLst>
                  <a:ext uri="{FF2B5EF4-FFF2-40B4-BE49-F238E27FC236}">
                    <a16:creationId xmlns:a16="http://schemas.microsoft.com/office/drawing/2014/main" id="{7682BB57-5CBD-5309-75CF-3D34E465F2E1}"/>
                  </a:ext>
                </a:extLst>
              </p:cNvPr>
              <p:cNvSpPr txBox="1"/>
              <p:nvPr/>
            </p:nvSpPr>
            <p:spPr>
              <a:xfrm>
                <a:off x="2515808" y="1860804"/>
                <a:ext cx="1036320" cy="30777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9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Arial"/>
                    <a:sym typeface="Arial"/>
                  </a:rPr>
                  <a:t>Legend</a:t>
                </a:r>
              </a:p>
            </p:txBody>
          </p:sp>
        </p:grpSp>
        <p:grpSp>
          <p:nvGrpSpPr>
            <p:cNvPr id="10" name="Group 9">
              <a:extLst>
                <a:ext uri="{FF2B5EF4-FFF2-40B4-BE49-F238E27FC236}">
                  <a16:creationId xmlns:a16="http://schemas.microsoft.com/office/drawing/2014/main" id="{53725018-CA29-9BCB-D518-6BB6D67E0BD6}"/>
                </a:ext>
              </a:extLst>
            </p:cNvPr>
            <p:cNvGrpSpPr/>
            <p:nvPr/>
          </p:nvGrpSpPr>
          <p:grpSpPr>
            <a:xfrm>
              <a:off x="3163120" y="1648268"/>
              <a:ext cx="2280580" cy="699300"/>
              <a:chOff x="3163120" y="1648268"/>
              <a:chExt cx="2280580" cy="699300"/>
            </a:xfrm>
          </p:grpSpPr>
          <p:graphicFrame>
            <p:nvGraphicFramePr>
              <p:cNvPr id="15" name="Diagram 14">
                <a:extLst>
                  <a:ext uri="{FF2B5EF4-FFF2-40B4-BE49-F238E27FC236}">
                    <a16:creationId xmlns:a16="http://schemas.microsoft.com/office/drawing/2014/main" id="{FD7196C4-B4DE-5263-11B1-A0FB608D2DC6}"/>
                  </a:ext>
                </a:extLst>
              </p:cNvPr>
              <p:cNvGraphicFramePr/>
              <p:nvPr/>
            </p:nvGraphicFramePr>
            <p:xfrm>
              <a:off x="3163120" y="1686560"/>
              <a:ext cx="2260097" cy="661008"/>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
            <p:nvSpPr>
              <p:cNvPr id="16" name="TextBox 15">
                <a:extLst>
                  <a:ext uri="{FF2B5EF4-FFF2-40B4-BE49-F238E27FC236}">
                    <a16:creationId xmlns:a16="http://schemas.microsoft.com/office/drawing/2014/main" id="{7F397B47-3C6F-1E4E-ECC4-F04F6BDDE0D2}"/>
                  </a:ext>
                </a:extLst>
              </p:cNvPr>
              <p:cNvSpPr txBox="1"/>
              <p:nvPr/>
            </p:nvSpPr>
            <p:spPr>
              <a:xfrm>
                <a:off x="3410412" y="1648268"/>
                <a:ext cx="2033288" cy="67710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9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Arial"/>
                    <a:sym typeface="Arial"/>
                  </a:rPr>
                  <a:t>Timeliness and Quality of Execution of Strategic Projects Tracked</a:t>
                </a:r>
              </a:p>
            </p:txBody>
          </p:sp>
        </p:grpSp>
        <p:grpSp>
          <p:nvGrpSpPr>
            <p:cNvPr id="11" name="Group 10">
              <a:extLst>
                <a:ext uri="{FF2B5EF4-FFF2-40B4-BE49-F238E27FC236}">
                  <a16:creationId xmlns:a16="http://schemas.microsoft.com/office/drawing/2014/main" id="{2D9B1878-ED0C-5F29-6523-DB079BB77884}"/>
                </a:ext>
              </a:extLst>
            </p:cNvPr>
            <p:cNvGrpSpPr/>
            <p:nvPr/>
          </p:nvGrpSpPr>
          <p:grpSpPr>
            <a:xfrm>
              <a:off x="5213380" y="1685745"/>
              <a:ext cx="6357958" cy="661008"/>
              <a:chOff x="5213380" y="1685745"/>
              <a:chExt cx="6357958" cy="661008"/>
            </a:xfrm>
          </p:grpSpPr>
          <p:graphicFrame>
            <p:nvGraphicFramePr>
              <p:cNvPr id="13" name="Diagram 12">
                <a:extLst>
                  <a:ext uri="{FF2B5EF4-FFF2-40B4-BE49-F238E27FC236}">
                    <a16:creationId xmlns:a16="http://schemas.microsoft.com/office/drawing/2014/main" id="{B8070CF7-D34C-5D85-8117-7610CC906949}"/>
                  </a:ext>
                </a:extLst>
              </p:cNvPr>
              <p:cNvGraphicFramePr/>
              <p:nvPr/>
            </p:nvGraphicFramePr>
            <p:xfrm>
              <a:off x="5213380" y="1685745"/>
              <a:ext cx="6357958" cy="661008"/>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sp>
            <p:nvSpPr>
              <p:cNvPr id="14" name="TextBox 13">
                <a:extLst>
                  <a:ext uri="{FF2B5EF4-FFF2-40B4-BE49-F238E27FC236}">
                    <a16:creationId xmlns:a16="http://schemas.microsoft.com/office/drawing/2014/main" id="{22E1BEE8-8501-4B72-B915-A902D4904F38}"/>
                  </a:ext>
                </a:extLst>
              </p:cNvPr>
              <p:cNvSpPr txBox="1"/>
              <p:nvPr/>
            </p:nvSpPr>
            <p:spPr>
              <a:xfrm>
                <a:off x="5486048" y="1861157"/>
                <a:ext cx="5913211" cy="30777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9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Arial"/>
                    <a:sym typeface="Arial"/>
                  </a:rPr>
                  <a:t>Overall Remarks on Y2023 Healthcare and Public Spaces</a:t>
                </a:r>
              </a:p>
            </p:txBody>
          </p:sp>
        </p:grpSp>
        <p:sp>
          <p:nvSpPr>
            <p:cNvPr id="12" name="Flowchart: Connector 11">
              <a:extLst>
                <a:ext uri="{FF2B5EF4-FFF2-40B4-BE49-F238E27FC236}">
                  <a16:creationId xmlns:a16="http://schemas.microsoft.com/office/drawing/2014/main" id="{43D82EDA-8595-B48E-49D5-C90E6E191DB7}"/>
                </a:ext>
              </a:extLst>
            </p:cNvPr>
            <p:cNvSpPr/>
            <p:nvPr/>
          </p:nvSpPr>
          <p:spPr>
            <a:xfrm>
              <a:off x="821459" y="1836206"/>
              <a:ext cx="452175" cy="421458"/>
            </a:xfrm>
            <a:prstGeom prst="flowChartConnector">
              <a:avLst/>
            </a:prstGeom>
            <a:blipFill dpi="0" rotWithShape="1">
              <a:blip r:embed="rId25">
                <a:extLst>
                  <a:ext uri="{28A0092B-C50C-407E-A947-70E740481C1C}">
                    <a14:useLocalDpi xmlns:a14="http://schemas.microsoft.com/office/drawing/2010/main" val="0"/>
                  </a:ext>
                </a:extLst>
              </a:blip>
              <a:srcRect/>
              <a:stretch>
                <a:fillRect/>
              </a:stretch>
            </a:blipFill>
            <a:ln>
              <a:solidFill>
                <a:srgbClr val="03302C"/>
              </a:solidFill>
            </a:ln>
            <a:effectLst>
              <a:outerShdw blurRad="107950" dist="12700" dir="5400000" algn="ctr">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a:ln>
                  <a:noFill/>
                </a:ln>
                <a:solidFill>
                  <a:prstClr val="white"/>
                </a:solidFill>
                <a:effectLst/>
                <a:uLnTx/>
                <a:uFillTx/>
                <a:latin typeface="Trebuchet MS" panose="020B0603020202020204" pitchFamily="34" charset="0"/>
                <a:ea typeface="+mn-ea"/>
                <a:cs typeface="+mn-cs"/>
                <a:sym typeface="Arial"/>
              </a:endParaRPr>
            </a:p>
          </p:txBody>
        </p:sp>
      </p:grpSp>
      <p:grpSp>
        <p:nvGrpSpPr>
          <p:cNvPr id="26" name="Group 25">
            <a:extLst>
              <a:ext uri="{FF2B5EF4-FFF2-40B4-BE49-F238E27FC236}">
                <a16:creationId xmlns:a16="http://schemas.microsoft.com/office/drawing/2014/main" id="{A111884D-5EC6-F921-4B3A-52A1262142AC}"/>
              </a:ext>
            </a:extLst>
          </p:cNvPr>
          <p:cNvGrpSpPr/>
          <p:nvPr/>
        </p:nvGrpSpPr>
        <p:grpSpPr>
          <a:xfrm>
            <a:off x="528190" y="50455"/>
            <a:ext cx="390546" cy="326794"/>
            <a:chOff x="528190" y="81985"/>
            <a:chExt cx="390546" cy="326794"/>
          </a:xfrm>
        </p:grpSpPr>
        <p:sp>
          <p:nvSpPr>
            <p:cNvPr id="27" name="Arrow: Pentagon 26">
              <a:extLst>
                <a:ext uri="{FF2B5EF4-FFF2-40B4-BE49-F238E27FC236}">
                  <a16:creationId xmlns:a16="http://schemas.microsoft.com/office/drawing/2014/main" id="{C723BF2B-C501-416C-A18D-79C648A6AE73}"/>
                </a:ext>
              </a:extLst>
            </p:cNvPr>
            <p:cNvSpPr/>
            <p:nvPr/>
          </p:nvSpPr>
          <p:spPr>
            <a:xfrm rot="5400000">
              <a:off x="543956" y="137382"/>
              <a:ext cx="326794" cy="216000"/>
            </a:xfrm>
            <a:prstGeom prst="homePlate">
              <a:avLst/>
            </a:prstGeom>
            <a:solidFill>
              <a:schemeClr val="accent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GB" sz="9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sym typeface="Arial"/>
              </a:endParaRPr>
            </a:p>
          </p:txBody>
        </p:sp>
        <p:sp>
          <p:nvSpPr>
            <p:cNvPr id="28" name="TextBox 27">
              <a:extLst>
                <a:ext uri="{FF2B5EF4-FFF2-40B4-BE49-F238E27FC236}">
                  <a16:creationId xmlns:a16="http://schemas.microsoft.com/office/drawing/2014/main" id="{EA9F3DEA-79BB-786D-B037-06B4F368B7FF}"/>
                </a:ext>
              </a:extLst>
            </p:cNvPr>
            <p:cNvSpPr txBox="1"/>
            <p:nvPr/>
          </p:nvSpPr>
          <p:spPr>
            <a:xfrm>
              <a:off x="528190" y="115120"/>
              <a:ext cx="390546"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 b="1" i="0" u="none" strike="noStrike" kern="0" cap="none" spc="0" normalizeH="0" baseline="0" noProof="0" dirty="0">
                  <a:ln>
                    <a:noFill/>
                  </a:ln>
                  <a:solidFill>
                    <a:prstClr val="white"/>
                  </a:solidFill>
                  <a:effectLst/>
                  <a:uLnTx/>
                  <a:uFillTx/>
                  <a:latin typeface="Trebuchet MS" panose="020B0603020202020204" pitchFamily="34" charset="0"/>
                  <a:cs typeface="Arial"/>
                  <a:sym typeface="Arial"/>
                </a:rPr>
                <a:t>click</a:t>
              </a:r>
            </a:p>
          </p:txBody>
        </p:sp>
      </p:grpSp>
    </p:spTree>
    <p:extLst>
      <p:ext uri="{BB962C8B-B14F-4D97-AF65-F5344CB8AC3E}">
        <p14:creationId xmlns:p14="http://schemas.microsoft.com/office/powerpoint/2010/main" val="17099637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07CD70-0704-75D7-9331-BC7E4583D193}"/>
              </a:ext>
            </a:extLst>
          </p:cNvPr>
          <p:cNvSpPr/>
          <p:nvPr/>
        </p:nvSpPr>
        <p:spPr>
          <a:xfrm>
            <a:off x="0" y="408239"/>
            <a:ext cx="9144000" cy="424800"/>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 name="TextBox 4">
            <a:extLst>
              <a:ext uri="{FF2B5EF4-FFF2-40B4-BE49-F238E27FC236}">
                <a16:creationId xmlns:a16="http://schemas.microsoft.com/office/drawing/2014/main" id="{0B9E768A-B52B-C6EE-C44A-C32209963983}"/>
              </a:ext>
            </a:extLst>
          </p:cNvPr>
          <p:cNvSpPr txBox="1"/>
          <p:nvPr/>
        </p:nvSpPr>
        <p:spPr>
          <a:xfrm>
            <a:off x="417399" y="426375"/>
            <a:ext cx="8408194" cy="424800"/>
          </a:xfrm>
          <a:prstGeom prst="rect">
            <a:avLst/>
          </a:prstGeom>
        </p:spPr>
        <p:txBody>
          <a:bodyPr vert="horz" lIns="68580" tIns="34290" rIns="68580" bIns="34290" rtlCol="0" anchor="ctr">
            <a:normAutofit lnSpcReduction="10000"/>
          </a:bodyPr>
          <a:lstStyle/>
          <a:p>
            <a:pPr marL="0" marR="0" lvl="0" indent="0" algn="ctr" defTabSz="685800" rtl="0" eaLnBrk="1" fontAlgn="auto" latinLnBrk="0" hangingPunct="1">
              <a:lnSpc>
                <a:spcPct val="90000"/>
              </a:lnSpc>
              <a:spcBef>
                <a:spcPct val="0"/>
              </a:spcBef>
              <a:spcAft>
                <a:spcPts val="450"/>
              </a:spcAft>
              <a:buClrTx/>
              <a:buSzTx/>
              <a:buFont typeface="Arial"/>
              <a:buNone/>
              <a:tabLst/>
              <a:defRPr/>
            </a:pPr>
            <a:r>
              <a:rPr kumimoji="0" lang="en-US" sz="13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Arial"/>
                <a:sym typeface="Arial"/>
              </a:rPr>
              <a:t>       TRANSFORMING GOVERNANCE, ADVANCING HUMAN CAPITAL DEVELOPMENT, IMPROVING YOUTH ENGAGEMENT AND EMPOWERMENT</a:t>
            </a:r>
          </a:p>
        </p:txBody>
      </p:sp>
      <p:graphicFrame>
        <p:nvGraphicFramePr>
          <p:cNvPr id="7" name="Table 6">
            <a:extLst>
              <a:ext uri="{FF2B5EF4-FFF2-40B4-BE49-F238E27FC236}">
                <a16:creationId xmlns:a16="http://schemas.microsoft.com/office/drawing/2014/main" id="{2E9D34DB-C0E1-B861-934C-0CC2F886C118}"/>
              </a:ext>
            </a:extLst>
          </p:cNvPr>
          <p:cNvGraphicFramePr>
            <a:graphicFrameLocks noGrp="1"/>
          </p:cNvGraphicFramePr>
          <p:nvPr>
            <p:extLst>
              <p:ext uri="{D42A27DB-BD31-4B8C-83A1-F6EECF244321}">
                <p14:modId xmlns:p14="http://schemas.microsoft.com/office/powerpoint/2010/main" val="4233600948"/>
              </p:ext>
            </p:extLst>
          </p:nvPr>
        </p:nvGraphicFramePr>
        <p:xfrm>
          <a:off x="469106" y="1061544"/>
          <a:ext cx="8204465" cy="3524104"/>
        </p:xfrm>
        <a:graphic>
          <a:graphicData uri="http://schemas.openxmlformats.org/drawingml/2006/table">
            <a:tbl>
              <a:tblPr>
                <a:tableStyleId>{2D5ABB26-0587-4C30-8999-92F81FD0307C}</a:tableStyleId>
              </a:tblPr>
              <a:tblGrid>
                <a:gridCol w="1352074">
                  <a:extLst>
                    <a:ext uri="{9D8B030D-6E8A-4147-A177-3AD203B41FA5}">
                      <a16:colId xmlns:a16="http://schemas.microsoft.com/office/drawing/2014/main" val="1813357878"/>
                    </a:ext>
                  </a:extLst>
                </a:gridCol>
                <a:gridCol w="601980">
                  <a:extLst>
                    <a:ext uri="{9D8B030D-6E8A-4147-A177-3AD203B41FA5}">
                      <a16:colId xmlns:a16="http://schemas.microsoft.com/office/drawing/2014/main" val="1936022798"/>
                    </a:ext>
                  </a:extLst>
                </a:gridCol>
                <a:gridCol w="1554480">
                  <a:extLst>
                    <a:ext uri="{9D8B030D-6E8A-4147-A177-3AD203B41FA5}">
                      <a16:colId xmlns:a16="http://schemas.microsoft.com/office/drawing/2014/main" val="1318034421"/>
                    </a:ext>
                  </a:extLst>
                </a:gridCol>
                <a:gridCol w="4695931">
                  <a:extLst>
                    <a:ext uri="{9D8B030D-6E8A-4147-A177-3AD203B41FA5}">
                      <a16:colId xmlns:a16="http://schemas.microsoft.com/office/drawing/2014/main" val="1149188430"/>
                    </a:ext>
                  </a:extLst>
                </a:gridCol>
              </a:tblGrid>
              <a:tr h="429746">
                <a:tc>
                  <a:txBody>
                    <a:bodyPr/>
                    <a:lstStyle/>
                    <a:p>
                      <a:pPr algn="ctr" rtl="0" fontAlgn="b"/>
                      <a:endParaRPr lang="en-GB" sz="1000" b="1" i="1" dirty="0">
                        <a:solidFill>
                          <a:srgbClr val="002060"/>
                        </a:solidFill>
                        <a:effectLst/>
                        <a:latin typeface="+mj-lt"/>
                        <a:ea typeface="Open Sans" panose="020B0606030504020204" pitchFamily="34" charset="0"/>
                        <a:cs typeface="Segoe UI Semilight" panose="020B0402040204020203" pitchFamily="34" charset="0"/>
                      </a:endParaRPr>
                    </a:p>
                  </a:txBody>
                  <a:tcPr marL="15541" marR="15541" marT="10361" marB="10361" anchor="b">
                    <a:lnR w="76200" cap="flat" cmpd="sng" algn="ctr">
                      <a:solidFill>
                        <a:schemeClr val="bg1"/>
                      </a:solidFill>
                      <a:prstDash val="solid"/>
                      <a:round/>
                      <a:headEnd type="none" w="med" len="med"/>
                      <a:tailEnd type="none" w="med" len="med"/>
                    </a:lnR>
                    <a:lnB w="76200" cap="flat" cmpd="sng" algn="ctr">
                      <a:solidFill>
                        <a:schemeClr val="bg1"/>
                      </a:solidFill>
                      <a:prstDash val="solid"/>
                      <a:round/>
                      <a:headEnd type="none" w="med" len="med"/>
                      <a:tailEnd type="none" w="med" len="med"/>
                    </a:lnB>
                  </a:tcPr>
                </a:tc>
                <a:tc>
                  <a:txBody>
                    <a:bodyPr/>
                    <a:lstStyle/>
                    <a:p>
                      <a:pPr rtl="0" fontAlgn="b"/>
                      <a:endParaRPr lang="en-GB" sz="1000" b="1" i="1" dirty="0">
                        <a:solidFill>
                          <a:srgbClr val="002060"/>
                        </a:solidFill>
                        <a:effectLst/>
                        <a:latin typeface="+mj-lt"/>
                        <a:ea typeface="Open Sans" panose="020B0606030504020204" pitchFamily="34" charset="0"/>
                        <a:cs typeface="Segoe UI Semilight" panose="020B0402040204020203" pitchFamily="34" charset="0"/>
                      </a:endParaRPr>
                    </a:p>
                  </a:txBody>
                  <a:tcPr marL="15541" marR="15541" marT="10361" marB="10361"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B w="76200" cap="flat" cmpd="sng" algn="ctr">
                      <a:solidFill>
                        <a:schemeClr val="bg1"/>
                      </a:solidFill>
                      <a:prstDash val="solid"/>
                      <a:round/>
                      <a:headEnd type="none" w="med" len="med"/>
                      <a:tailEnd type="none" w="med" len="med"/>
                    </a:lnB>
                  </a:tcPr>
                </a:tc>
                <a:tc>
                  <a:txBody>
                    <a:bodyPr/>
                    <a:lstStyle/>
                    <a:p>
                      <a:pPr rtl="0" fontAlgn="b"/>
                      <a:endParaRPr lang="en-GB" sz="1000" b="1" i="1" dirty="0">
                        <a:solidFill>
                          <a:srgbClr val="002060"/>
                        </a:solidFill>
                        <a:effectLst/>
                        <a:latin typeface="+mj-lt"/>
                        <a:ea typeface="Open Sans" panose="020B0606030504020204" pitchFamily="34" charset="0"/>
                        <a:cs typeface="Segoe UI Semilight" panose="020B0402040204020203" pitchFamily="34" charset="0"/>
                      </a:endParaRPr>
                    </a:p>
                  </a:txBody>
                  <a:tcPr marL="15541" marR="15541" marT="10361" marB="10361"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B w="76200" cap="flat" cmpd="sng" algn="ctr">
                      <a:solidFill>
                        <a:schemeClr val="bg1"/>
                      </a:solidFill>
                      <a:prstDash val="solid"/>
                      <a:round/>
                      <a:headEnd type="none" w="med" len="med"/>
                      <a:tailEnd type="none" w="med" len="med"/>
                    </a:lnB>
                  </a:tcPr>
                </a:tc>
                <a:tc>
                  <a:txBody>
                    <a:bodyPr/>
                    <a:lstStyle/>
                    <a:p>
                      <a:pPr rtl="0" fontAlgn="b"/>
                      <a:endParaRPr lang="en-GB" sz="1000" b="1" i="1" dirty="0">
                        <a:solidFill>
                          <a:srgbClr val="002060"/>
                        </a:solidFill>
                        <a:effectLst/>
                        <a:latin typeface="+mj-lt"/>
                        <a:ea typeface="Open Sans" panose="020B0606030504020204" pitchFamily="34" charset="0"/>
                        <a:cs typeface="Segoe UI Semilight" panose="020B0402040204020203" pitchFamily="34" charset="0"/>
                      </a:endParaRPr>
                    </a:p>
                  </a:txBody>
                  <a:tcPr marL="15541" marR="15541" marT="10361" marB="10361" anchor="b">
                    <a:lnL w="76200" cap="flat" cmpd="sng" algn="ctr">
                      <a:solidFill>
                        <a:schemeClr val="bg1"/>
                      </a:solidFill>
                      <a:prstDash val="solid"/>
                      <a:round/>
                      <a:headEnd type="none" w="med" len="med"/>
                      <a:tailEnd type="none" w="med" len="med"/>
                    </a:lnL>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11720161"/>
                  </a:ext>
                </a:extLst>
              </a:tr>
              <a:tr h="429746">
                <a:tc>
                  <a:txBody>
                    <a:bodyPr/>
                    <a:lstStyle/>
                    <a:p>
                      <a:pPr marL="92075" indent="0" rtl="0" fontAlgn="b"/>
                      <a:r>
                        <a:rPr lang="en-GB" sz="800" b="0" dirty="0">
                          <a:solidFill>
                            <a:srgbClr val="002060"/>
                          </a:solidFill>
                          <a:effectLst/>
                          <a:latin typeface="Trebuchet MS" panose="020B0603020202020204" pitchFamily="34" charset="0"/>
                        </a:rPr>
                        <a:t>Education Quality Index </a:t>
                      </a:r>
                    </a:p>
                  </a:txBody>
                  <a:tcPr marL="17145" marR="17145" marT="11430" marB="11430" anchor="ctr">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gradFill>
                      <a:gsLst>
                        <a:gs pos="0">
                          <a:schemeClr val="accent1">
                            <a:lumMod val="5000"/>
                            <a:lumOff val="95000"/>
                          </a:schemeClr>
                        </a:gs>
                        <a:gs pos="74000">
                          <a:schemeClr val="bg1">
                            <a:lumMod val="85000"/>
                          </a:schemeClr>
                        </a:gs>
                        <a:gs pos="83000">
                          <a:schemeClr val="bg1">
                            <a:lumMod val="85000"/>
                          </a:schemeClr>
                        </a:gs>
                        <a:gs pos="100000">
                          <a:schemeClr val="bg1">
                            <a:lumMod val="75000"/>
                          </a:schemeClr>
                        </a:gs>
                      </a:gsLst>
                      <a:lin ang="5400000" scaled="1"/>
                    </a:gradFill>
                  </a:tcPr>
                </a:tc>
                <a:tc>
                  <a:txBody>
                    <a:bodyPr/>
                    <a:lstStyle/>
                    <a:p>
                      <a:pPr rtl="0" fontAlgn="b"/>
                      <a:endParaRPr lang="en-GB" sz="800" b="0" dirty="0">
                        <a:effectLst/>
                        <a:latin typeface="Trebuchet MS" panose="020B0603020202020204" pitchFamily="34" charset="0"/>
                      </a:endParaRPr>
                    </a:p>
                  </a:txBody>
                  <a:tcPr marL="15541" marR="15541" marT="10361" marB="10361"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C000"/>
                    </a:solidFill>
                  </a:tcPr>
                </a:tc>
                <a:tc>
                  <a:txBody>
                    <a:bodyPr/>
                    <a:lstStyle/>
                    <a:p>
                      <a:pPr algn="ctr" rtl="0" fontAlgn="b"/>
                      <a:r>
                        <a:rPr lang="en-GB" sz="800" b="0" kern="1200" dirty="0">
                          <a:solidFill>
                            <a:schemeClr val="tx1"/>
                          </a:solidFill>
                          <a:effectLst/>
                          <a:latin typeface="Trebuchet MS" panose="020B0603020202020204" pitchFamily="34" charset="0"/>
                          <a:ea typeface="+mn-ea"/>
                          <a:cs typeface="+mn-cs"/>
                        </a:rPr>
                        <a:t>1 Project (Green) and </a:t>
                      </a:r>
                    </a:p>
                    <a:p>
                      <a:pPr algn="ctr" rtl="0" fontAlgn="b"/>
                      <a:r>
                        <a:rPr lang="en-GB" sz="800" b="0" kern="1200" dirty="0">
                          <a:solidFill>
                            <a:schemeClr val="tx1"/>
                          </a:solidFill>
                          <a:effectLst/>
                          <a:latin typeface="Trebuchet MS" panose="020B0603020202020204" pitchFamily="34" charset="0"/>
                          <a:ea typeface="+mn-ea"/>
                          <a:cs typeface="+mn-cs"/>
                        </a:rPr>
                        <a:t>2 (Amber)</a:t>
                      </a:r>
                    </a:p>
                  </a:txBody>
                  <a:tcPr marL="15541" marR="15541" marT="10361" marB="10361"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tc>
                  <a:txBody>
                    <a:bodyPr/>
                    <a:lstStyle/>
                    <a:p>
                      <a:pPr marL="182563" indent="0" rtl="0" fontAlgn="b"/>
                      <a:r>
                        <a:rPr lang="en-US"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Edufund (world class tech-hub for LASU) in Progress.</a:t>
                      </a:r>
                    </a:p>
                  </a:txBody>
                  <a:tcPr marL="15541" marR="15541" marT="10361" marB="10361"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26101122"/>
                  </a:ext>
                </a:extLst>
              </a:tr>
              <a:tr h="345856">
                <a:tc>
                  <a:txBody>
                    <a:bodyPr/>
                    <a:lstStyle/>
                    <a:p>
                      <a:pPr marL="92075" indent="0" rtl="0" fontAlgn="b"/>
                      <a:r>
                        <a:rPr lang="en-US" sz="800" b="0" dirty="0">
                          <a:solidFill>
                            <a:srgbClr val="002060"/>
                          </a:solidFill>
                          <a:effectLst/>
                          <a:latin typeface="Trebuchet MS" panose="020B0603020202020204" pitchFamily="34" charset="0"/>
                        </a:rPr>
                        <a:t>Functional Technology Deployment (FTD) </a:t>
                      </a:r>
                    </a:p>
                  </a:txBody>
                  <a:tcPr marL="17145" marR="17145" marT="11430" marB="11430" anchor="ctr">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gradFill>
                      <a:gsLst>
                        <a:gs pos="0">
                          <a:schemeClr val="accent1">
                            <a:lumMod val="5000"/>
                            <a:lumOff val="95000"/>
                          </a:schemeClr>
                        </a:gs>
                        <a:gs pos="74000">
                          <a:schemeClr val="bg1">
                            <a:lumMod val="85000"/>
                          </a:schemeClr>
                        </a:gs>
                        <a:gs pos="83000">
                          <a:schemeClr val="bg1">
                            <a:lumMod val="85000"/>
                          </a:schemeClr>
                        </a:gs>
                        <a:gs pos="100000">
                          <a:schemeClr val="bg1">
                            <a:lumMod val="75000"/>
                          </a:schemeClr>
                        </a:gs>
                      </a:gsLst>
                      <a:lin ang="5400000" scaled="1"/>
                    </a:gradFill>
                  </a:tcPr>
                </a:tc>
                <a:tc>
                  <a:txBody>
                    <a:bodyPr/>
                    <a:lstStyle/>
                    <a:p>
                      <a:pPr rtl="0" fontAlgn="b"/>
                      <a:endParaRPr lang="en-GB" sz="800" dirty="0">
                        <a:effectLst/>
                        <a:latin typeface="Trebuchet MS" panose="020B0603020202020204" pitchFamily="34" charset="0"/>
                      </a:endParaRPr>
                    </a:p>
                  </a:txBody>
                  <a:tcPr marL="15541" marR="15541" marT="10361" marB="10361"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0000"/>
                    </a:solidFill>
                  </a:tcPr>
                </a:tc>
                <a:tc>
                  <a:txBody>
                    <a:bodyPr/>
                    <a:lstStyle/>
                    <a:p>
                      <a:pPr algn="ctr" rtl="0" fontAlgn="b"/>
                      <a:r>
                        <a:rPr lang="en-GB" sz="800" b="0" kern="1200" dirty="0">
                          <a:solidFill>
                            <a:schemeClr val="tx1"/>
                          </a:solidFill>
                          <a:effectLst/>
                          <a:latin typeface="Trebuchet MS" panose="020B0603020202020204" pitchFamily="34" charset="0"/>
                          <a:ea typeface="+mn-ea"/>
                          <a:cs typeface="+mn-cs"/>
                        </a:rPr>
                        <a:t>1 Project (Amber), 6(Red)</a:t>
                      </a:r>
                    </a:p>
                  </a:txBody>
                  <a:tcPr marL="15541" marR="15541" marT="10361" marB="10361"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tc>
                  <a:txBody>
                    <a:bodyPr/>
                    <a:lstStyle/>
                    <a:p>
                      <a:pPr marL="182563" indent="0" rtl="0" fontAlgn="b"/>
                      <a:r>
                        <a:rPr lang="en-GB"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Ongoing </a:t>
                      </a:r>
                      <a:r>
                        <a:rPr lang="en-US"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Enterprise Architecture Project; and Enterprise Resource Planning (ERP)- Oracle Upgrade, Business Process Management.</a:t>
                      </a:r>
                      <a:endParaRPr lang="en-GB"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endParaRPr>
                    </a:p>
                  </a:txBody>
                  <a:tcPr marL="15541" marR="15541" marT="10361" marB="10361"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94538838"/>
                  </a:ext>
                </a:extLst>
              </a:tr>
              <a:tr h="509496">
                <a:tc>
                  <a:txBody>
                    <a:bodyPr/>
                    <a:lstStyle/>
                    <a:p>
                      <a:pPr marL="92075" indent="0" rtl="0" fontAlgn="b"/>
                      <a:r>
                        <a:rPr lang="en-GB" sz="800" b="0" dirty="0">
                          <a:solidFill>
                            <a:srgbClr val="002060"/>
                          </a:solidFill>
                          <a:effectLst/>
                          <a:latin typeface="Trebuchet MS" panose="020B0603020202020204" pitchFamily="34" charset="0"/>
                        </a:rPr>
                        <a:t>Governance Transformation Index (GTI) </a:t>
                      </a:r>
                    </a:p>
                  </a:txBody>
                  <a:tcPr marL="17145" marR="17145" marT="11430" marB="11430" anchor="ctr">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gradFill>
                      <a:gsLst>
                        <a:gs pos="0">
                          <a:schemeClr val="accent1">
                            <a:lumMod val="5000"/>
                            <a:lumOff val="95000"/>
                          </a:schemeClr>
                        </a:gs>
                        <a:gs pos="74000">
                          <a:schemeClr val="bg1">
                            <a:lumMod val="85000"/>
                          </a:schemeClr>
                        </a:gs>
                        <a:gs pos="83000">
                          <a:schemeClr val="bg1">
                            <a:lumMod val="85000"/>
                          </a:schemeClr>
                        </a:gs>
                        <a:gs pos="100000">
                          <a:schemeClr val="bg1">
                            <a:lumMod val="75000"/>
                          </a:schemeClr>
                        </a:gs>
                      </a:gsLst>
                      <a:lin ang="5400000" scaled="1"/>
                    </a:gradFill>
                  </a:tcPr>
                </a:tc>
                <a:tc>
                  <a:txBody>
                    <a:bodyPr/>
                    <a:lstStyle/>
                    <a:p>
                      <a:pPr rtl="0" fontAlgn="b"/>
                      <a:endParaRPr lang="en-GB" sz="800" dirty="0">
                        <a:effectLst/>
                        <a:latin typeface="Trebuchet MS" panose="020B0603020202020204" pitchFamily="34" charset="0"/>
                      </a:endParaRPr>
                    </a:p>
                  </a:txBody>
                  <a:tcPr marL="15541" marR="15541" marT="10361" marB="10361"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C000"/>
                    </a:solidFill>
                  </a:tcPr>
                </a:tc>
                <a:tc>
                  <a:txBody>
                    <a:bodyPr/>
                    <a:lstStyle/>
                    <a:p>
                      <a:pPr algn="ctr" rtl="0" fontAlgn="b"/>
                      <a:r>
                        <a:rPr lang="en-GB" sz="800" b="0" kern="1200" dirty="0">
                          <a:solidFill>
                            <a:schemeClr val="tx1"/>
                          </a:solidFill>
                          <a:effectLst/>
                          <a:latin typeface="Trebuchet MS" panose="020B0603020202020204" pitchFamily="34" charset="0"/>
                          <a:ea typeface="+mn-ea"/>
                          <a:cs typeface="+mn-cs"/>
                        </a:rPr>
                        <a:t>4 Projects Green, 11(Amber), </a:t>
                      </a:r>
                    </a:p>
                    <a:p>
                      <a:pPr algn="ctr" rtl="0" fontAlgn="b"/>
                      <a:r>
                        <a:rPr lang="en-GB" sz="800" b="0" kern="1200" dirty="0">
                          <a:solidFill>
                            <a:schemeClr val="tx1"/>
                          </a:solidFill>
                          <a:effectLst/>
                          <a:latin typeface="Trebuchet MS" panose="020B0603020202020204" pitchFamily="34" charset="0"/>
                          <a:ea typeface="+mn-ea"/>
                          <a:cs typeface="+mn-cs"/>
                        </a:rPr>
                        <a:t>9 (Red)</a:t>
                      </a:r>
                    </a:p>
                  </a:txBody>
                  <a:tcPr marL="15541" marR="15541" marT="10361" marB="10361"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tc>
                  <a:txBody>
                    <a:bodyPr/>
                    <a:lstStyle/>
                    <a:p>
                      <a:pPr marL="182563" indent="0" rtl="0" fontAlgn="b"/>
                      <a:r>
                        <a:rPr lang="en-US"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Citizensgate Application Operations in Progress as well as the One-Stop-Shop in CBD</a:t>
                      </a:r>
                    </a:p>
                  </a:txBody>
                  <a:tcPr marL="15541" marR="15541" marT="10361" marB="10361"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46943776"/>
                  </a:ext>
                </a:extLst>
              </a:tr>
              <a:tr h="743804">
                <a:tc>
                  <a:txBody>
                    <a:bodyPr/>
                    <a:lstStyle/>
                    <a:p>
                      <a:pPr marL="92075" indent="0" rtl="0" fontAlgn="b"/>
                      <a:r>
                        <a:rPr lang="en-US" sz="800" b="0" dirty="0">
                          <a:solidFill>
                            <a:srgbClr val="002060"/>
                          </a:solidFill>
                          <a:effectLst/>
                          <a:latin typeface="Trebuchet MS" panose="020B0603020202020204" pitchFamily="34" charset="0"/>
                        </a:rPr>
                        <a:t>Human Capital Development Index </a:t>
                      </a:r>
                    </a:p>
                    <a:p>
                      <a:pPr marL="92075" indent="0" rtl="0" fontAlgn="b"/>
                      <a:r>
                        <a:rPr lang="en-US" sz="800" b="0" dirty="0">
                          <a:solidFill>
                            <a:srgbClr val="002060"/>
                          </a:solidFill>
                          <a:effectLst/>
                          <a:latin typeface="Trebuchet MS" panose="020B0603020202020204" pitchFamily="34" charset="0"/>
                        </a:rPr>
                        <a:t>(HCDI) </a:t>
                      </a:r>
                    </a:p>
                  </a:txBody>
                  <a:tcPr marL="17145" marR="17145" marT="11430" marB="11430" anchor="ctr">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gradFill>
                      <a:gsLst>
                        <a:gs pos="0">
                          <a:schemeClr val="accent1">
                            <a:lumMod val="5000"/>
                            <a:lumOff val="95000"/>
                          </a:schemeClr>
                        </a:gs>
                        <a:gs pos="74000">
                          <a:schemeClr val="bg1">
                            <a:lumMod val="85000"/>
                          </a:schemeClr>
                        </a:gs>
                        <a:gs pos="83000">
                          <a:schemeClr val="bg1">
                            <a:lumMod val="85000"/>
                          </a:schemeClr>
                        </a:gs>
                        <a:gs pos="100000">
                          <a:schemeClr val="bg1">
                            <a:lumMod val="75000"/>
                          </a:schemeClr>
                        </a:gs>
                      </a:gsLst>
                      <a:lin ang="5400000" scaled="1"/>
                    </a:gradFill>
                  </a:tcPr>
                </a:tc>
                <a:tc>
                  <a:txBody>
                    <a:bodyPr/>
                    <a:lstStyle/>
                    <a:p>
                      <a:pPr rtl="0" fontAlgn="b"/>
                      <a:endParaRPr lang="en-GB" sz="800" dirty="0">
                        <a:effectLst/>
                        <a:latin typeface="Trebuchet MS" panose="020B0603020202020204" pitchFamily="34" charset="0"/>
                      </a:endParaRPr>
                    </a:p>
                  </a:txBody>
                  <a:tcPr marL="15541" marR="15541" marT="10361" marB="10361"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0000"/>
                    </a:solidFill>
                  </a:tcPr>
                </a:tc>
                <a:tc>
                  <a:txBody>
                    <a:bodyPr/>
                    <a:lstStyle/>
                    <a:p>
                      <a:pPr algn="ctr" rtl="0" fontAlgn="b"/>
                      <a:r>
                        <a:rPr lang="en-GB" sz="800" b="0" kern="1200" dirty="0">
                          <a:solidFill>
                            <a:schemeClr val="tx1"/>
                          </a:solidFill>
                          <a:effectLst/>
                          <a:latin typeface="Trebuchet MS" panose="020B0603020202020204" pitchFamily="34" charset="0"/>
                          <a:ea typeface="+mn-ea"/>
                          <a:cs typeface="+mn-cs"/>
                        </a:rPr>
                        <a:t>8 Projects (Green), </a:t>
                      </a:r>
                    </a:p>
                    <a:p>
                      <a:pPr algn="ctr" rtl="0" fontAlgn="b"/>
                      <a:r>
                        <a:rPr lang="en-GB" sz="800" b="0" kern="1200" dirty="0">
                          <a:solidFill>
                            <a:schemeClr val="tx1"/>
                          </a:solidFill>
                          <a:effectLst/>
                          <a:latin typeface="Trebuchet MS" panose="020B0603020202020204" pitchFamily="34" charset="0"/>
                          <a:ea typeface="+mn-ea"/>
                          <a:cs typeface="+mn-cs"/>
                        </a:rPr>
                        <a:t>2 (Amber), and 17(Red)</a:t>
                      </a:r>
                    </a:p>
                  </a:txBody>
                  <a:tcPr marL="15541" marR="15541" marT="10361" marB="10361"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tc>
                  <a:txBody>
                    <a:bodyPr/>
                    <a:lstStyle/>
                    <a:p>
                      <a:pPr marL="182563" indent="0" rtl="0" fontAlgn="b"/>
                      <a:r>
                        <a:rPr lang="fr-FR"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Ketu Vocational Centre Phase II  was completed as well as </a:t>
                      </a:r>
                      <a:r>
                        <a:rPr lang="en-US"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Renovation of Vocational Rehabilitation Centre for Person Living with Disability Owutu/Ikorodu and Construction of Multipurpose Centre for Women Agidingbi among others</a:t>
                      </a:r>
                    </a:p>
                  </a:txBody>
                  <a:tcPr marL="15541" marR="15541" marT="10361" marB="10361"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04253868"/>
                  </a:ext>
                </a:extLst>
              </a:tr>
              <a:tr h="489857">
                <a:tc>
                  <a:txBody>
                    <a:bodyPr/>
                    <a:lstStyle/>
                    <a:p>
                      <a:pPr marL="92075" indent="0" rtl="0" fontAlgn="b"/>
                      <a:r>
                        <a:rPr lang="en-US" sz="800" b="0" dirty="0">
                          <a:solidFill>
                            <a:srgbClr val="002060"/>
                          </a:solidFill>
                          <a:effectLst/>
                          <a:latin typeface="Trebuchet MS" panose="020B0603020202020204" pitchFamily="34" charset="0"/>
                        </a:rPr>
                        <a:t>Innovation and Digital Literacy Index</a:t>
                      </a:r>
                    </a:p>
                  </a:txBody>
                  <a:tcPr marL="17145" marR="17145" marT="11430" marB="11430" anchor="ctr">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gradFill>
                      <a:gsLst>
                        <a:gs pos="0">
                          <a:schemeClr val="accent1">
                            <a:lumMod val="5000"/>
                            <a:lumOff val="95000"/>
                          </a:schemeClr>
                        </a:gs>
                        <a:gs pos="74000">
                          <a:schemeClr val="bg1">
                            <a:lumMod val="85000"/>
                          </a:schemeClr>
                        </a:gs>
                        <a:gs pos="83000">
                          <a:schemeClr val="bg1">
                            <a:lumMod val="85000"/>
                          </a:schemeClr>
                        </a:gs>
                        <a:gs pos="100000">
                          <a:schemeClr val="bg1">
                            <a:lumMod val="75000"/>
                          </a:schemeClr>
                        </a:gs>
                      </a:gsLst>
                      <a:lin ang="5400000" scaled="1"/>
                    </a:gradFill>
                  </a:tcPr>
                </a:tc>
                <a:tc>
                  <a:txBody>
                    <a:bodyPr/>
                    <a:lstStyle/>
                    <a:p>
                      <a:pPr rtl="0" fontAlgn="b"/>
                      <a:endParaRPr lang="en-GB" sz="800" dirty="0">
                        <a:effectLst/>
                        <a:latin typeface="Trebuchet MS" panose="020B0603020202020204" pitchFamily="34" charset="0"/>
                      </a:endParaRPr>
                    </a:p>
                  </a:txBody>
                  <a:tcPr marL="15541" marR="15541" marT="10361" marB="10361"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C000"/>
                    </a:solidFill>
                  </a:tcPr>
                </a:tc>
                <a:tc>
                  <a:txBody>
                    <a:bodyPr/>
                    <a:lstStyle/>
                    <a:p>
                      <a:pPr algn="ctr" rtl="0" fontAlgn="b"/>
                      <a:r>
                        <a:rPr lang="en-GB" sz="800" b="0" kern="1200" dirty="0">
                          <a:solidFill>
                            <a:schemeClr val="tx1"/>
                          </a:solidFill>
                          <a:effectLst/>
                          <a:latin typeface="Trebuchet MS" panose="020B0603020202020204" pitchFamily="34" charset="0"/>
                          <a:ea typeface="+mn-ea"/>
                          <a:cs typeface="+mn-cs"/>
                        </a:rPr>
                        <a:t>1 Project (Green), 1 (Red)</a:t>
                      </a:r>
                    </a:p>
                  </a:txBody>
                  <a:tcPr marL="15541" marR="15541" marT="10361" marB="10361"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tc>
                  <a:txBody>
                    <a:bodyPr/>
                    <a:lstStyle/>
                    <a:p>
                      <a:pPr marL="182563" indent="0" rtl="0" fontAlgn="b"/>
                      <a:r>
                        <a:rPr lang="en-US"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Art of Technology Conference (AoT) was held on December 7th &amp; 8th, 2023, Eko Vention (a platform for Early - stage Tech companies) and Eko Open Source (a platform for sharing of software source code by developers) held.</a:t>
                      </a:r>
                    </a:p>
                  </a:txBody>
                  <a:tcPr marL="15541" marR="15541" marT="10361" marB="10361"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37403572"/>
                  </a:ext>
                </a:extLst>
              </a:tr>
              <a:tr h="575599">
                <a:tc>
                  <a:txBody>
                    <a:bodyPr/>
                    <a:lstStyle/>
                    <a:p>
                      <a:pPr marL="92075" indent="0" rtl="0" fontAlgn="b"/>
                      <a:r>
                        <a:rPr lang="en-US" sz="800" b="0" dirty="0">
                          <a:solidFill>
                            <a:srgbClr val="002060"/>
                          </a:solidFill>
                          <a:effectLst/>
                          <a:latin typeface="Trebuchet MS" panose="020B0603020202020204" pitchFamily="34" charset="0"/>
                        </a:rPr>
                        <a:t>Youth Empowerment Effectiveness (YEE) </a:t>
                      </a:r>
                    </a:p>
                  </a:txBody>
                  <a:tcPr marL="17145" marR="17145" marT="11430" marB="11430" anchor="ctr">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gradFill>
                      <a:gsLst>
                        <a:gs pos="0">
                          <a:schemeClr val="accent1">
                            <a:lumMod val="5000"/>
                            <a:lumOff val="95000"/>
                          </a:schemeClr>
                        </a:gs>
                        <a:gs pos="74000">
                          <a:schemeClr val="bg1">
                            <a:lumMod val="85000"/>
                          </a:schemeClr>
                        </a:gs>
                        <a:gs pos="83000">
                          <a:schemeClr val="bg1">
                            <a:lumMod val="85000"/>
                          </a:schemeClr>
                        </a:gs>
                        <a:gs pos="100000">
                          <a:schemeClr val="bg1">
                            <a:lumMod val="75000"/>
                          </a:schemeClr>
                        </a:gs>
                      </a:gsLst>
                      <a:lin ang="5400000" scaled="1"/>
                    </a:gradFill>
                  </a:tcPr>
                </a:tc>
                <a:tc>
                  <a:txBody>
                    <a:bodyPr/>
                    <a:lstStyle/>
                    <a:p>
                      <a:pPr rtl="0" fontAlgn="b"/>
                      <a:endParaRPr lang="en-GB" sz="800" dirty="0">
                        <a:effectLst/>
                        <a:latin typeface="Trebuchet MS" panose="020B0603020202020204" pitchFamily="34" charset="0"/>
                      </a:endParaRPr>
                    </a:p>
                  </a:txBody>
                  <a:tcPr marL="15541" marR="15541" marT="10361" marB="10361"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FFC000"/>
                    </a:solidFill>
                  </a:tcPr>
                </a:tc>
                <a:tc>
                  <a:txBody>
                    <a:bodyPr/>
                    <a:lstStyle/>
                    <a:p>
                      <a:pPr algn="ctr" rtl="0" fontAlgn="b"/>
                      <a:r>
                        <a:rPr lang="en-GB" sz="800" b="0" kern="1200" dirty="0">
                          <a:solidFill>
                            <a:schemeClr val="tx1"/>
                          </a:solidFill>
                          <a:effectLst/>
                          <a:latin typeface="Trebuchet MS" panose="020B0603020202020204" pitchFamily="34" charset="0"/>
                          <a:ea typeface="+mn-ea"/>
                          <a:cs typeface="+mn-cs"/>
                        </a:rPr>
                        <a:t>7 Projects (Green), </a:t>
                      </a:r>
                    </a:p>
                    <a:p>
                      <a:pPr algn="ctr" rtl="0" fontAlgn="b"/>
                      <a:r>
                        <a:rPr lang="en-GB" sz="800" b="0" kern="1200" dirty="0">
                          <a:solidFill>
                            <a:schemeClr val="tx1"/>
                          </a:solidFill>
                          <a:effectLst/>
                          <a:latin typeface="Trebuchet MS" panose="020B0603020202020204" pitchFamily="34" charset="0"/>
                          <a:ea typeface="+mn-ea"/>
                          <a:cs typeface="+mn-cs"/>
                        </a:rPr>
                        <a:t>1 (Amber), 2(Red)</a:t>
                      </a:r>
                    </a:p>
                  </a:txBody>
                  <a:tcPr marL="15541" marR="15541" marT="10361" marB="10361"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95000"/>
                      </a:schemeClr>
                    </a:solidFill>
                  </a:tcPr>
                </a:tc>
                <a:tc>
                  <a:txBody>
                    <a:bodyPr/>
                    <a:lstStyle/>
                    <a:p>
                      <a:pPr marL="182563" indent="0" rtl="0" fontAlgn="b"/>
                      <a:r>
                        <a:rPr lang="en-US"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Training of 200 citizens on cassava and vegetable cultivation at Avia Farm, Badagry as well as 400 Youth trained in Vocational Skill Acquisition; 4592 trainees graduated from the Lagos Skill Acquisition Centre to upgrade their skills set and picking up a new vocation in computer operations and software.</a:t>
                      </a:r>
                    </a:p>
                  </a:txBody>
                  <a:tcPr marL="15541" marR="15541" marT="10361" marB="10361"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28821436"/>
                  </a:ext>
                </a:extLst>
              </a:tr>
            </a:tbl>
          </a:graphicData>
        </a:graphic>
      </p:graphicFrame>
      <p:pic>
        <p:nvPicPr>
          <p:cNvPr id="2" name="Graphic 1" descr="Document with solid fill">
            <a:hlinkClick r:id="rId2"/>
            <a:extLst>
              <a:ext uri="{FF2B5EF4-FFF2-40B4-BE49-F238E27FC236}">
                <a16:creationId xmlns:a16="http://schemas.microsoft.com/office/drawing/2014/main" id="{BFD1CCEB-901D-7CFE-6D82-8F5944159F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7728" y="376481"/>
            <a:ext cx="485526" cy="485526"/>
          </a:xfrm>
          <a:prstGeom prst="rect">
            <a:avLst/>
          </a:prstGeom>
        </p:spPr>
      </p:pic>
      <p:grpSp>
        <p:nvGrpSpPr>
          <p:cNvPr id="21" name="Group 20">
            <a:extLst>
              <a:ext uri="{FF2B5EF4-FFF2-40B4-BE49-F238E27FC236}">
                <a16:creationId xmlns:a16="http://schemas.microsoft.com/office/drawing/2014/main" id="{D511FB5A-EB0E-77EE-52E6-39E852BABDA7}"/>
              </a:ext>
            </a:extLst>
          </p:cNvPr>
          <p:cNvGrpSpPr/>
          <p:nvPr/>
        </p:nvGrpSpPr>
        <p:grpSpPr>
          <a:xfrm>
            <a:off x="457876" y="1415767"/>
            <a:ext cx="8215696" cy="3253690"/>
            <a:chOff x="691944" y="2320945"/>
            <a:chExt cx="10954261" cy="4001292"/>
          </a:xfrm>
          <a:effectLst>
            <a:outerShdw blurRad="50800" dist="38100" dir="5400000" algn="t" rotWithShape="0">
              <a:prstClr val="black">
                <a:alpha val="40000"/>
              </a:prstClr>
            </a:outerShdw>
          </a:effectLst>
        </p:grpSpPr>
        <p:sp>
          <p:nvSpPr>
            <p:cNvPr id="22" name="Rectangle: Rounded Corners 21">
              <a:extLst>
                <a:ext uri="{FF2B5EF4-FFF2-40B4-BE49-F238E27FC236}">
                  <a16:creationId xmlns:a16="http://schemas.microsoft.com/office/drawing/2014/main" id="{1A87E703-67EF-EB38-5C41-572CADD39A48}"/>
                </a:ext>
              </a:extLst>
            </p:cNvPr>
            <p:cNvSpPr/>
            <p:nvPr/>
          </p:nvSpPr>
          <p:spPr>
            <a:xfrm>
              <a:off x="691944" y="2320945"/>
              <a:ext cx="1767911" cy="3968366"/>
            </a:xfrm>
            <a:prstGeom prst="roundRect">
              <a:avLst>
                <a:gd name="adj" fmla="val 11107"/>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3" name="Rectangle: Rounded Corners 22">
              <a:extLst>
                <a:ext uri="{FF2B5EF4-FFF2-40B4-BE49-F238E27FC236}">
                  <a16:creationId xmlns:a16="http://schemas.microsoft.com/office/drawing/2014/main" id="{2BB01911-A6FB-A142-96F2-9A848DC5782C}"/>
                </a:ext>
              </a:extLst>
            </p:cNvPr>
            <p:cNvSpPr/>
            <p:nvPr/>
          </p:nvSpPr>
          <p:spPr>
            <a:xfrm>
              <a:off x="2557874" y="2320945"/>
              <a:ext cx="718237" cy="3968366"/>
            </a:xfrm>
            <a:prstGeom prst="roundRect">
              <a:avLst>
                <a:gd name="adj" fmla="val 28649"/>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Rectangle: Rounded Corners 23">
              <a:extLst>
                <a:ext uri="{FF2B5EF4-FFF2-40B4-BE49-F238E27FC236}">
                  <a16:creationId xmlns:a16="http://schemas.microsoft.com/office/drawing/2014/main" id="{83DDC0E2-B554-6E43-8998-63D37CF40D55}"/>
                </a:ext>
              </a:extLst>
            </p:cNvPr>
            <p:cNvSpPr/>
            <p:nvPr/>
          </p:nvSpPr>
          <p:spPr>
            <a:xfrm>
              <a:off x="3366483" y="2347568"/>
              <a:ext cx="1979202" cy="3968366"/>
            </a:xfrm>
            <a:prstGeom prst="roundRect">
              <a:avLst>
                <a:gd name="adj" fmla="val 11107"/>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5" name="Rectangle: Rounded Corners 24">
              <a:extLst>
                <a:ext uri="{FF2B5EF4-FFF2-40B4-BE49-F238E27FC236}">
                  <a16:creationId xmlns:a16="http://schemas.microsoft.com/office/drawing/2014/main" id="{003C085B-07D7-41F0-AA50-84417009EF9C}"/>
                </a:ext>
              </a:extLst>
            </p:cNvPr>
            <p:cNvSpPr/>
            <p:nvPr/>
          </p:nvSpPr>
          <p:spPr>
            <a:xfrm>
              <a:off x="5443701" y="2353871"/>
              <a:ext cx="6202504" cy="3968366"/>
            </a:xfrm>
            <a:prstGeom prst="roundRect">
              <a:avLst>
                <a:gd name="adj" fmla="val 5664"/>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grpSp>
      <p:grpSp>
        <p:nvGrpSpPr>
          <p:cNvPr id="4" name="Group 3">
            <a:extLst>
              <a:ext uri="{FF2B5EF4-FFF2-40B4-BE49-F238E27FC236}">
                <a16:creationId xmlns:a16="http://schemas.microsoft.com/office/drawing/2014/main" id="{F9373D13-5122-4362-C19D-C1D7347E51D3}"/>
              </a:ext>
            </a:extLst>
          </p:cNvPr>
          <p:cNvGrpSpPr/>
          <p:nvPr/>
        </p:nvGrpSpPr>
        <p:grpSpPr>
          <a:xfrm>
            <a:off x="550239" y="935049"/>
            <a:ext cx="8204465" cy="534012"/>
            <a:chOff x="753972" y="1665425"/>
            <a:chExt cx="10939286" cy="712014"/>
          </a:xfrm>
        </p:grpSpPr>
        <p:grpSp>
          <p:nvGrpSpPr>
            <p:cNvPr id="8" name="Group 7">
              <a:extLst>
                <a:ext uri="{FF2B5EF4-FFF2-40B4-BE49-F238E27FC236}">
                  <a16:creationId xmlns:a16="http://schemas.microsoft.com/office/drawing/2014/main" id="{0BE06603-9F60-A3C3-0F5C-139EB8A8D61E}"/>
                </a:ext>
              </a:extLst>
            </p:cNvPr>
            <p:cNvGrpSpPr/>
            <p:nvPr/>
          </p:nvGrpSpPr>
          <p:grpSpPr>
            <a:xfrm>
              <a:off x="753972" y="1716431"/>
              <a:ext cx="1887628" cy="661008"/>
              <a:chOff x="753972" y="1716431"/>
              <a:chExt cx="1887628" cy="661008"/>
            </a:xfrm>
          </p:grpSpPr>
          <p:graphicFrame>
            <p:nvGraphicFramePr>
              <p:cNvPr id="19" name="Diagram 18">
                <a:extLst>
                  <a:ext uri="{FF2B5EF4-FFF2-40B4-BE49-F238E27FC236}">
                    <a16:creationId xmlns:a16="http://schemas.microsoft.com/office/drawing/2014/main" id="{914087B2-7ECC-3F53-5856-5CF151D0F239}"/>
                  </a:ext>
                </a:extLst>
              </p:cNvPr>
              <p:cNvGraphicFramePr/>
              <p:nvPr/>
            </p:nvGraphicFramePr>
            <p:xfrm>
              <a:off x="753972" y="1716431"/>
              <a:ext cx="1887628" cy="6610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0" name="TextBox 19">
                <a:extLst>
                  <a:ext uri="{FF2B5EF4-FFF2-40B4-BE49-F238E27FC236}">
                    <a16:creationId xmlns:a16="http://schemas.microsoft.com/office/drawing/2014/main" id="{70A7B313-5DD0-6599-A56E-4D4D6C98D9A6}"/>
                  </a:ext>
                </a:extLst>
              </p:cNvPr>
              <p:cNvSpPr txBox="1"/>
              <p:nvPr/>
            </p:nvSpPr>
            <p:spPr>
              <a:xfrm>
                <a:off x="1179625" y="1870850"/>
                <a:ext cx="1036320" cy="30777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9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Arial"/>
                    <a:sym typeface="Arial"/>
                  </a:rPr>
                  <a:t>KPI</a:t>
                </a:r>
              </a:p>
            </p:txBody>
          </p:sp>
        </p:grpSp>
        <p:grpSp>
          <p:nvGrpSpPr>
            <p:cNvPr id="9" name="Group 8">
              <a:extLst>
                <a:ext uri="{FF2B5EF4-FFF2-40B4-BE49-F238E27FC236}">
                  <a16:creationId xmlns:a16="http://schemas.microsoft.com/office/drawing/2014/main" id="{7F1A0A91-E443-7DC2-D177-48AEFFE94CBB}"/>
                </a:ext>
              </a:extLst>
            </p:cNvPr>
            <p:cNvGrpSpPr/>
            <p:nvPr/>
          </p:nvGrpSpPr>
          <p:grpSpPr>
            <a:xfrm>
              <a:off x="2482401" y="1694235"/>
              <a:ext cx="1129748" cy="661008"/>
              <a:chOff x="2482401" y="1694235"/>
              <a:chExt cx="1129748" cy="661008"/>
            </a:xfrm>
          </p:grpSpPr>
          <p:graphicFrame>
            <p:nvGraphicFramePr>
              <p:cNvPr id="17" name="Diagram 16">
                <a:extLst>
                  <a:ext uri="{FF2B5EF4-FFF2-40B4-BE49-F238E27FC236}">
                    <a16:creationId xmlns:a16="http://schemas.microsoft.com/office/drawing/2014/main" id="{6F51C0D5-C665-FFE2-B098-3557EC329C60}"/>
                  </a:ext>
                </a:extLst>
              </p:cNvPr>
              <p:cNvGraphicFramePr/>
              <p:nvPr/>
            </p:nvGraphicFramePr>
            <p:xfrm>
              <a:off x="2482401" y="1694235"/>
              <a:ext cx="951679" cy="66100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8" name="TextBox 17">
                <a:extLst>
                  <a:ext uri="{FF2B5EF4-FFF2-40B4-BE49-F238E27FC236}">
                    <a16:creationId xmlns:a16="http://schemas.microsoft.com/office/drawing/2014/main" id="{88491966-DCF3-CAC7-2CF9-7BD64E0DF658}"/>
                  </a:ext>
                </a:extLst>
              </p:cNvPr>
              <p:cNvSpPr txBox="1"/>
              <p:nvPr/>
            </p:nvSpPr>
            <p:spPr>
              <a:xfrm>
                <a:off x="2575829" y="1847961"/>
                <a:ext cx="1036320" cy="30777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9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Arial"/>
                    <a:sym typeface="Arial"/>
                  </a:rPr>
                  <a:t>Legend</a:t>
                </a:r>
              </a:p>
            </p:txBody>
          </p:sp>
        </p:grpSp>
        <p:grpSp>
          <p:nvGrpSpPr>
            <p:cNvPr id="10" name="Group 9">
              <a:extLst>
                <a:ext uri="{FF2B5EF4-FFF2-40B4-BE49-F238E27FC236}">
                  <a16:creationId xmlns:a16="http://schemas.microsoft.com/office/drawing/2014/main" id="{06A2D312-FEEE-6C63-5589-8BA715931442}"/>
                </a:ext>
              </a:extLst>
            </p:cNvPr>
            <p:cNvGrpSpPr/>
            <p:nvPr/>
          </p:nvGrpSpPr>
          <p:grpSpPr>
            <a:xfrm>
              <a:off x="3264720" y="1670460"/>
              <a:ext cx="2375692" cy="677108"/>
              <a:chOff x="3264720" y="1670460"/>
              <a:chExt cx="2375692" cy="677108"/>
            </a:xfrm>
          </p:grpSpPr>
          <p:graphicFrame>
            <p:nvGraphicFramePr>
              <p:cNvPr id="15" name="Diagram 14">
                <a:extLst>
                  <a:ext uri="{FF2B5EF4-FFF2-40B4-BE49-F238E27FC236}">
                    <a16:creationId xmlns:a16="http://schemas.microsoft.com/office/drawing/2014/main" id="{E7C165B3-B3B5-7C94-DC6D-B723BCCDA070}"/>
                  </a:ext>
                </a:extLst>
              </p:cNvPr>
              <p:cNvGraphicFramePr/>
              <p:nvPr/>
            </p:nvGraphicFramePr>
            <p:xfrm>
              <a:off x="3264720" y="1686560"/>
              <a:ext cx="2260097" cy="661008"/>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
            <p:nvSpPr>
              <p:cNvPr id="16" name="TextBox 15">
                <a:extLst>
                  <a:ext uri="{FF2B5EF4-FFF2-40B4-BE49-F238E27FC236}">
                    <a16:creationId xmlns:a16="http://schemas.microsoft.com/office/drawing/2014/main" id="{96297118-C331-4C0B-1286-929431A20D4F}"/>
                  </a:ext>
                </a:extLst>
              </p:cNvPr>
              <p:cNvSpPr txBox="1"/>
              <p:nvPr/>
            </p:nvSpPr>
            <p:spPr>
              <a:xfrm>
                <a:off x="3540168" y="1670460"/>
                <a:ext cx="2100244" cy="67710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9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Arial"/>
                    <a:sym typeface="Arial"/>
                  </a:rPr>
                  <a:t>Timeliness and Quality </a:t>
                </a: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9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Arial"/>
                    <a:sym typeface="Arial"/>
                  </a:rPr>
                  <a:t>of Execution of Strategic Projects Tracked</a:t>
                </a:r>
              </a:p>
            </p:txBody>
          </p:sp>
        </p:grpSp>
        <p:grpSp>
          <p:nvGrpSpPr>
            <p:cNvPr id="11" name="Group 10">
              <a:extLst>
                <a:ext uri="{FF2B5EF4-FFF2-40B4-BE49-F238E27FC236}">
                  <a16:creationId xmlns:a16="http://schemas.microsoft.com/office/drawing/2014/main" id="{83A17C57-5865-7626-CAE4-037BD68CED32}"/>
                </a:ext>
              </a:extLst>
            </p:cNvPr>
            <p:cNvGrpSpPr/>
            <p:nvPr/>
          </p:nvGrpSpPr>
          <p:grpSpPr>
            <a:xfrm>
              <a:off x="5335300" y="1665425"/>
              <a:ext cx="6357958" cy="661008"/>
              <a:chOff x="5335300" y="1665425"/>
              <a:chExt cx="6357958" cy="661008"/>
            </a:xfrm>
          </p:grpSpPr>
          <p:graphicFrame>
            <p:nvGraphicFramePr>
              <p:cNvPr id="13" name="Diagram 12">
                <a:extLst>
                  <a:ext uri="{FF2B5EF4-FFF2-40B4-BE49-F238E27FC236}">
                    <a16:creationId xmlns:a16="http://schemas.microsoft.com/office/drawing/2014/main" id="{E9B86947-1FC6-ED7E-440F-B03477D6C40E}"/>
                  </a:ext>
                </a:extLst>
              </p:cNvPr>
              <p:cNvGraphicFramePr/>
              <p:nvPr/>
            </p:nvGraphicFramePr>
            <p:xfrm>
              <a:off x="5335300" y="1665425"/>
              <a:ext cx="6357958" cy="661008"/>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sp>
            <p:nvSpPr>
              <p:cNvPr id="14" name="TextBox 13">
                <a:extLst>
                  <a:ext uri="{FF2B5EF4-FFF2-40B4-BE49-F238E27FC236}">
                    <a16:creationId xmlns:a16="http://schemas.microsoft.com/office/drawing/2014/main" id="{B7EB0EDA-1114-108E-6098-53C075289274}"/>
                  </a:ext>
                </a:extLst>
              </p:cNvPr>
              <p:cNvSpPr txBox="1"/>
              <p:nvPr/>
            </p:nvSpPr>
            <p:spPr>
              <a:xfrm>
                <a:off x="5660047" y="1847962"/>
                <a:ext cx="5913211" cy="30777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9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Arial"/>
                    <a:sym typeface="Arial"/>
                  </a:rPr>
                  <a:t>Overall Remarks on Y2023 Governance, Youth Engagement and Empowerment</a:t>
                </a:r>
              </a:p>
            </p:txBody>
          </p:sp>
        </p:grpSp>
        <p:sp>
          <p:nvSpPr>
            <p:cNvPr id="12" name="Flowchart: Connector 11">
              <a:extLst>
                <a:ext uri="{FF2B5EF4-FFF2-40B4-BE49-F238E27FC236}">
                  <a16:creationId xmlns:a16="http://schemas.microsoft.com/office/drawing/2014/main" id="{A3D1242B-C40B-9DC7-8C71-7346EE6DB4D1}"/>
                </a:ext>
              </a:extLst>
            </p:cNvPr>
            <p:cNvSpPr/>
            <p:nvPr/>
          </p:nvSpPr>
          <p:spPr>
            <a:xfrm>
              <a:off x="821459" y="1836206"/>
              <a:ext cx="452175" cy="421458"/>
            </a:xfrm>
            <a:prstGeom prst="flowChartConnector">
              <a:avLst/>
            </a:prstGeom>
            <a:blipFill dpi="0" rotWithShape="1">
              <a:blip r:embed="rId25">
                <a:extLst>
                  <a:ext uri="{28A0092B-C50C-407E-A947-70E740481C1C}">
                    <a14:useLocalDpi xmlns:a14="http://schemas.microsoft.com/office/drawing/2010/main" val="0"/>
                  </a:ext>
                </a:extLst>
              </a:blip>
              <a:srcRect/>
              <a:stretch>
                <a:fillRect/>
              </a:stretch>
            </a:blipFill>
            <a:ln>
              <a:solidFill>
                <a:srgbClr val="03302C"/>
              </a:solidFill>
            </a:ln>
            <a:effectLst>
              <a:outerShdw blurRad="107950" dist="12700" dir="5400000" algn="ctr">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a:ln>
                  <a:noFill/>
                </a:ln>
                <a:solidFill>
                  <a:prstClr val="white"/>
                </a:solidFill>
                <a:effectLst/>
                <a:uLnTx/>
                <a:uFillTx/>
                <a:latin typeface="Trebuchet MS" panose="020B0603020202020204" pitchFamily="34" charset="0"/>
                <a:ea typeface="+mn-ea"/>
                <a:cs typeface="+mn-cs"/>
                <a:sym typeface="Arial"/>
              </a:endParaRPr>
            </a:p>
          </p:txBody>
        </p:sp>
      </p:grpSp>
      <p:grpSp>
        <p:nvGrpSpPr>
          <p:cNvPr id="26" name="Group 25">
            <a:extLst>
              <a:ext uri="{FF2B5EF4-FFF2-40B4-BE49-F238E27FC236}">
                <a16:creationId xmlns:a16="http://schemas.microsoft.com/office/drawing/2014/main" id="{D77651AA-995E-A081-C93A-191E90FF2D97}"/>
              </a:ext>
            </a:extLst>
          </p:cNvPr>
          <p:cNvGrpSpPr/>
          <p:nvPr/>
        </p:nvGrpSpPr>
        <p:grpSpPr>
          <a:xfrm>
            <a:off x="528190" y="81985"/>
            <a:ext cx="390546" cy="326794"/>
            <a:chOff x="528190" y="81985"/>
            <a:chExt cx="390546" cy="326794"/>
          </a:xfrm>
        </p:grpSpPr>
        <p:sp>
          <p:nvSpPr>
            <p:cNvPr id="27" name="Arrow: Pentagon 26">
              <a:extLst>
                <a:ext uri="{FF2B5EF4-FFF2-40B4-BE49-F238E27FC236}">
                  <a16:creationId xmlns:a16="http://schemas.microsoft.com/office/drawing/2014/main" id="{D686C6A3-FFD5-763F-A6ED-C7BB5E5AB0E3}"/>
                </a:ext>
              </a:extLst>
            </p:cNvPr>
            <p:cNvSpPr/>
            <p:nvPr/>
          </p:nvSpPr>
          <p:spPr>
            <a:xfrm rot="5400000">
              <a:off x="543956" y="137382"/>
              <a:ext cx="326794" cy="216000"/>
            </a:xfrm>
            <a:prstGeom prst="homePlate">
              <a:avLst/>
            </a:prstGeom>
            <a:solidFill>
              <a:schemeClr val="accent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GB" sz="9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sym typeface="Arial"/>
              </a:endParaRPr>
            </a:p>
          </p:txBody>
        </p:sp>
        <p:sp>
          <p:nvSpPr>
            <p:cNvPr id="28" name="TextBox 27">
              <a:extLst>
                <a:ext uri="{FF2B5EF4-FFF2-40B4-BE49-F238E27FC236}">
                  <a16:creationId xmlns:a16="http://schemas.microsoft.com/office/drawing/2014/main" id="{4F73DD7B-4F45-4573-E83B-BF16B94326BF}"/>
                </a:ext>
              </a:extLst>
            </p:cNvPr>
            <p:cNvSpPr txBox="1"/>
            <p:nvPr/>
          </p:nvSpPr>
          <p:spPr>
            <a:xfrm>
              <a:off x="528190" y="115120"/>
              <a:ext cx="390546"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 b="1" i="0" u="none" strike="noStrike" kern="0" cap="none" spc="0" normalizeH="0" baseline="0" noProof="0" dirty="0">
                  <a:ln>
                    <a:noFill/>
                  </a:ln>
                  <a:solidFill>
                    <a:prstClr val="white"/>
                  </a:solidFill>
                  <a:effectLst/>
                  <a:uLnTx/>
                  <a:uFillTx/>
                  <a:latin typeface="Trebuchet MS" panose="020B0603020202020204" pitchFamily="34" charset="0"/>
                  <a:cs typeface="Arial"/>
                  <a:sym typeface="Arial"/>
                </a:rPr>
                <a:t>click</a:t>
              </a:r>
            </a:p>
          </p:txBody>
        </p:sp>
      </p:grpSp>
    </p:spTree>
    <p:extLst>
      <p:ext uri="{BB962C8B-B14F-4D97-AF65-F5344CB8AC3E}">
        <p14:creationId xmlns:p14="http://schemas.microsoft.com/office/powerpoint/2010/main" val="27641821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07CD70-0704-75D7-9331-BC7E4583D193}"/>
              </a:ext>
            </a:extLst>
          </p:cNvPr>
          <p:cNvSpPr/>
          <p:nvPr/>
        </p:nvSpPr>
        <p:spPr>
          <a:xfrm>
            <a:off x="0" y="408243"/>
            <a:ext cx="9144000" cy="424800"/>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5" name="TextBox 4">
            <a:extLst>
              <a:ext uri="{FF2B5EF4-FFF2-40B4-BE49-F238E27FC236}">
                <a16:creationId xmlns:a16="http://schemas.microsoft.com/office/drawing/2014/main" id="{0B9E768A-B52B-C6EE-C44A-C32209963983}"/>
              </a:ext>
            </a:extLst>
          </p:cNvPr>
          <p:cNvSpPr txBox="1"/>
          <p:nvPr/>
        </p:nvSpPr>
        <p:spPr>
          <a:xfrm>
            <a:off x="1661960" y="478051"/>
            <a:ext cx="5098625" cy="330898"/>
          </a:xfrm>
          <a:prstGeom prst="rect">
            <a:avLst/>
          </a:prstGeom>
        </p:spPr>
        <p:txBody>
          <a:bodyPr vert="horz" lIns="68580" tIns="34290" rIns="68580" bIns="34290" rtlCol="0" anchor="ctr">
            <a:normAutofit/>
          </a:bodyPr>
          <a:lstStyle/>
          <a:p>
            <a:pPr marL="0" marR="0" lvl="0" indent="0" algn="ctr" defTabSz="685800" rtl="0" eaLnBrk="1" fontAlgn="auto" latinLnBrk="0" hangingPunct="1">
              <a:lnSpc>
                <a:spcPct val="90000"/>
              </a:lnSpc>
              <a:spcBef>
                <a:spcPct val="0"/>
              </a:spcBef>
              <a:spcAft>
                <a:spcPts val="450"/>
              </a:spcAft>
              <a:buClrTx/>
              <a:buSzTx/>
              <a:buFont typeface="Arial"/>
              <a:buNone/>
              <a:tabLst/>
              <a:defRPr/>
            </a:pPr>
            <a:r>
              <a:rPr kumimoji="0" lang="en-US" sz="13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Arial"/>
                <a:sym typeface="Arial"/>
              </a:rPr>
              <a:t>       CREATE EMPLOYMENT AND ENHANCE FOOD SECURITY</a:t>
            </a:r>
          </a:p>
        </p:txBody>
      </p:sp>
      <p:graphicFrame>
        <p:nvGraphicFramePr>
          <p:cNvPr id="7" name="Table 6">
            <a:extLst>
              <a:ext uri="{FF2B5EF4-FFF2-40B4-BE49-F238E27FC236}">
                <a16:creationId xmlns:a16="http://schemas.microsoft.com/office/drawing/2014/main" id="{2E9D34DB-C0E1-B861-934C-0CC2F886C118}"/>
              </a:ext>
            </a:extLst>
          </p:cNvPr>
          <p:cNvGraphicFramePr>
            <a:graphicFrameLocks noGrp="1"/>
          </p:cNvGraphicFramePr>
          <p:nvPr>
            <p:extLst>
              <p:ext uri="{D42A27DB-BD31-4B8C-83A1-F6EECF244321}">
                <p14:modId xmlns:p14="http://schemas.microsoft.com/office/powerpoint/2010/main" val="1988745000"/>
              </p:ext>
            </p:extLst>
          </p:nvPr>
        </p:nvGraphicFramePr>
        <p:xfrm>
          <a:off x="412739" y="1027276"/>
          <a:ext cx="8562160" cy="3636806"/>
        </p:xfrm>
        <a:graphic>
          <a:graphicData uri="http://schemas.openxmlformats.org/drawingml/2006/table">
            <a:tbl>
              <a:tblPr>
                <a:tableStyleId>{2D5ABB26-0587-4C30-8999-92F81FD0307C}</a:tableStyleId>
              </a:tblPr>
              <a:tblGrid>
                <a:gridCol w="1411022">
                  <a:extLst>
                    <a:ext uri="{9D8B030D-6E8A-4147-A177-3AD203B41FA5}">
                      <a16:colId xmlns:a16="http://schemas.microsoft.com/office/drawing/2014/main" val="1813357878"/>
                    </a:ext>
                  </a:extLst>
                </a:gridCol>
                <a:gridCol w="580511">
                  <a:extLst>
                    <a:ext uri="{9D8B030D-6E8A-4147-A177-3AD203B41FA5}">
                      <a16:colId xmlns:a16="http://schemas.microsoft.com/office/drawing/2014/main" val="1936022798"/>
                    </a:ext>
                  </a:extLst>
                </a:gridCol>
                <a:gridCol w="1638156">
                  <a:extLst>
                    <a:ext uri="{9D8B030D-6E8A-4147-A177-3AD203B41FA5}">
                      <a16:colId xmlns:a16="http://schemas.microsoft.com/office/drawing/2014/main" val="1318034421"/>
                    </a:ext>
                  </a:extLst>
                </a:gridCol>
                <a:gridCol w="4932471">
                  <a:extLst>
                    <a:ext uri="{9D8B030D-6E8A-4147-A177-3AD203B41FA5}">
                      <a16:colId xmlns:a16="http://schemas.microsoft.com/office/drawing/2014/main" val="1149188430"/>
                    </a:ext>
                  </a:extLst>
                </a:gridCol>
              </a:tblGrid>
              <a:tr h="445613">
                <a:tc>
                  <a:txBody>
                    <a:bodyPr/>
                    <a:lstStyle/>
                    <a:p>
                      <a:pPr algn="ctr" rtl="0" fontAlgn="b"/>
                      <a:endParaRPr lang="en-GB" sz="1000" b="1" i="1" dirty="0">
                        <a:solidFill>
                          <a:srgbClr val="002060"/>
                        </a:solidFill>
                        <a:effectLst/>
                        <a:latin typeface="+mj-lt"/>
                        <a:ea typeface="Open Sans" panose="020B0606030504020204" pitchFamily="34" charset="0"/>
                        <a:cs typeface="Segoe UI Semilight" panose="020B0402040204020203" pitchFamily="34" charset="0"/>
                      </a:endParaRPr>
                    </a:p>
                  </a:txBody>
                  <a:tcPr marL="15541" marR="15541" marT="10361" marB="10361" anchor="b">
                    <a:lnR w="76200" cap="flat" cmpd="sng" algn="ctr">
                      <a:solidFill>
                        <a:schemeClr val="bg1"/>
                      </a:solidFill>
                      <a:prstDash val="solid"/>
                      <a:round/>
                      <a:headEnd type="none" w="med" len="med"/>
                      <a:tailEnd type="none" w="med" len="med"/>
                    </a:lnR>
                    <a:lnB w="76200" cap="flat" cmpd="sng" algn="ctr">
                      <a:solidFill>
                        <a:schemeClr val="bg1"/>
                      </a:solidFill>
                      <a:prstDash val="solid"/>
                      <a:round/>
                      <a:headEnd type="none" w="med" len="med"/>
                      <a:tailEnd type="none" w="med" len="med"/>
                    </a:lnB>
                  </a:tcPr>
                </a:tc>
                <a:tc>
                  <a:txBody>
                    <a:bodyPr/>
                    <a:lstStyle/>
                    <a:p>
                      <a:pPr rtl="0" fontAlgn="b"/>
                      <a:endParaRPr lang="en-GB" sz="1000" b="1" i="1" dirty="0">
                        <a:solidFill>
                          <a:srgbClr val="002060"/>
                        </a:solidFill>
                        <a:effectLst/>
                        <a:latin typeface="+mj-lt"/>
                        <a:ea typeface="Open Sans" panose="020B0606030504020204" pitchFamily="34" charset="0"/>
                        <a:cs typeface="Segoe UI Semilight" panose="020B0402040204020203" pitchFamily="34" charset="0"/>
                      </a:endParaRPr>
                    </a:p>
                  </a:txBody>
                  <a:tcPr marL="15541" marR="15541" marT="10361" marB="10361"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B w="76200" cap="flat" cmpd="sng" algn="ctr">
                      <a:solidFill>
                        <a:schemeClr val="bg1"/>
                      </a:solidFill>
                      <a:prstDash val="solid"/>
                      <a:round/>
                      <a:headEnd type="none" w="med" len="med"/>
                      <a:tailEnd type="none" w="med" len="med"/>
                    </a:lnB>
                  </a:tcPr>
                </a:tc>
                <a:tc>
                  <a:txBody>
                    <a:bodyPr/>
                    <a:lstStyle/>
                    <a:p>
                      <a:pPr rtl="0" fontAlgn="b"/>
                      <a:endParaRPr lang="en-GB" sz="1000" b="1" i="1" dirty="0">
                        <a:solidFill>
                          <a:srgbClr val="002060"/>
                        </a:solidFill>
                        <a:effectLst/>
                        <a:latin typeface="+mj-lt"/>
                        <a:ea typeface="Open Sans" panose="020B0606030504020204" pitchFamily="34" charset="0"/>
                        <a:cs typeface="Segoe UI Semilight" panose="020B0402040204020203" pitchFamily="34" charset="0"/>
                      </a:endParaRPr>
                    </a:p>
                  </a:txBody>
                  <a:tcPr marL="15541" marR="15541" marT="10361" marB="10361"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B w="76200" cap="flat" cmpd="sng" algn="ctr">
                      <a:solidFill>
                        <a:schemeClr val="bg1"/>
                      </a:solidFill>
                      <a:prstDash val="solid"/>
                      <a:round/>
                      <a:headEnd type="none" w="med" len="med"/>
                      <a:tailEnd type="none" w="med" len="med"/>
                    </a:lnB>
                  </a:tcPr>
                </a:tc>
                <a:tc>
                  <a:txBody>
                    <a:bodyPr/>
                    <a:lstStyle/>
                    <a:p>
                      <a:pPr rtl="0" fontAlgn="b"/>
                      <a:endParaRPr lang="en-GB" sz="1000" b="1" i="1" dirty="0">
                        <a:solidFill>
                          <a:srgbClr val="002060"/>
                        </a:solidFill>
                        <a:effectLst/>
                        <a:latin typeface="+mj-lt"/>
                        <a:ea typeface="Open Sans" panose="020B0606030504020204" pitchFamily="34" charset="0"/>
                        <a:cs typeface="Segoe UI Semilight" panose="020B0402040204020203" pitchFamily="34" charset="0"/>
                      </a:endParaRPr>
                    </a:p>
                  </a:txBody>
                  <a:tcPr marL="15541" marR="15541" marT="10361" marB="10361" anchor="b">
                    <a:lnL w="76200" cap="flat" cmpd="sng" algn="ctr">
                      <a:solidFill>
                        <a:schemeClr val="bg1"/>
                      </a:solidFill>
                      <a:prstDash val="solid"/>
                      <a:round/>
                      <a:headEnd type="none" w="med" len="med"/>
                      <a:tailEnd type="none" w="med" len="med"/>
                    </a:lnL>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11720161"/>
                  </a:ext>
                </a:extLst>
              </a:tr>
              <a:tr h="1095817">
                <a:tc>
                  <a:txBody>
                    <a:bodyPr/>
                    <a:lstStyle/>
                    <a:p>
                      <a:pPr marL="92075" indent="0" rtl="0" fontAlgn="b"/>
                      <a:r>
                        <a:rPr lang="en-US" sz="800" b="0" dirty="0">
                          <a:solidFill>
                            <a:srgbClr val="002060"/>
                          </a:solidFill>
                          <a:effectLst/>
                          <a:latin typeface="Trebuchet MS" panose="020B0603020202020204" pitchFamily="34" charset="0"/>
                        </a:rPr>
                        <a:t>Diversification of Employment Sectors (distribution of jobs </a:t>
                      </a:r>
                    </a:p>
                    <a:p>
                      <a:pPr marL="92075" indent="0" rtl="0" fontAlgn="b"/>
                      <a:r>
                        <a:rPr lang="en-US" sz="800" b="0" dirty="0">
                          <a:solidFill>
                            <a:srgbClr val="002060"/>
                          </a:solidFill>
                          <a:effectLst/>
                          <a:latin typeface="Trebuchet MS" panose="020B0603020202020204" pitchFamily="34" charset="0"/>
                        </a:rPr>
                        <a:t>across various sectors) </a:t>
                      </a:r>
                    </a:p>
                  </a:txBody>
                  <a:tcPr marL="17145" marR="17145" marT="11430" marB="11430" anchor="ctr">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gradFill>
                      <a:gsLst>
                        <a:gs pos="0">
                          <a:schemeClr val="accent1">
                            <a:lumMod val="5000"/>
                            <a:lumOff val="95000"/>
                          </a:schemeClr>
                        </a:gs>
                        <a:gs pos="74000">
                          <a:schemeClr val="bg1">
                            <a:lumMod val="85000"/>
                          </a:schemeClr>
                        </a:gs>
                        <a:gs pos="83000">
                          <a:schemeClr val="bg1">
                            <a:lumMod val="85000"/>
                          </a:schemeClr>
                        </a:gs>
                        <a:gs pos="100000">
                          <a:schemeClr val="bg1">
                            <a:lumMod val="75000"/>
                          </a:schemeClr>
                        </a:gs>
                      </a:gsLst>
                      <a:lin ang="5400000" scaled="1"/>
                    </a:gradFill>
                  </a:tcPr>
                </a:tc>
                <a:tc>
                  <a:txBody>
                    <a:bodyPr/>
                    <a:lstStyle/>
                    <a:p>
                      <a:pPr rtl="0" fontAlgn="b"/>
                      <a:endParaRPr lang="en-GB" sz="800" b="0" dirty="0">
                        <a:effectLst/>
                        <a:latin typeface="Trebuchet MS" panose="020B0603020202020204" pitchFamily="34" charset="0"/>
                      </a:endParaRPr>
                    </a:p>
                  </a:txBody>
                  <a:tcPr marL="15541" marR="15541" marT="10361" marB="10361"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0000"/>
                    </a:solidFill>
                  </a:tcPr>
                </a:tc>
                <a:tc>
                  <a:txBody>
                    <a:bodyPr/>
                    <a:lstStyle/>
                    <a:p>
                      <a:pPr algn="ctr" rtl="0" fontAlgn="b"/>
                      <a:r>
                        <a:rPr lang="en-GB" sz="800" b="0" kern="1200" dirty="0">
                          <a:solidFill>
                            <a:schemeClr val="tx1"/>
                          </a:solidFill>
                          <a:effectLst/>
                          <a:latin typeface="Trebuchet MS" panose="020B0603020202020204" pitchFamily="34" charset="0"/>
                          <a:ea typeface="+mn-ea"/>
                          <a:cs typeface="+mn-cs"/>
                        </a:rPr>
                        <a:t>3 Project (Green) and 5 (Red)</a:t>
                      </a:r>
                    </a:p>
                  </a:txBody>
                  <a:tcPr marL="15541" marR="15541" marT="10361" marB="10361"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tc>
                  <a:txBody>
                    <a:bodyPr/>
                    <a:lstStyle/>
                    <a:p>
                      <a:pPr marL="288000" indent="-173038" rtl="0" fontAlgn="b">
                        <a:buFont typeface="Arial" panose="020B0604020202020204" pitchFamily="34" charset="0"/>
                        <a:buChar char="•"/>
                      </a:pPr>
                      <a:r>
                        <a:rPr lang="en-US"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The initiation of Construction of Truck/light industrial Park at Lekki Free Zone </a:t>
                      </a:r>
                    </a:p>
                    <a:p>
                      <a:pPr marL="288000" indent="-173038" rtl="0" fontAlgn="b">
                        <a:buFont typeface="Arial" panose="020B0604020202020204" pitchFamily="34" charset="0"/>
                        <a:buChar char="•"/>
                      </a:pPr>
                      <a:r>
                        <a:rPr lang="en-US"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Development of Imota Light Industrial Park</a:t>
                      </a:r>
                    </a:p>
                    <a:p>
                      <a:pPr marL="288000" indent="-173038" rtl="0" fontAlgn="b">
                        <a:buFont typeface="Arial" panose="020B0604020202020204" pitchFamily="34" charset="0"/>
                        <a:buChar char="•"/>
                      </a:pPr>
                      <a:r>
                        <a:rPr lang="en-US"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International Cooperative Day Celebration</a:t>
                      </a:r>
                    </a:p>
                    <a:p>
                      <a:pPr marL="288000" indent="-173038" rtl="0" fontAlgn="b">
                        <a:buFont typeface="Arial" panose="020B0604020202020204" pitchFamily="34" charset="0"/>
                        <a:buChar char="•"/>
                      </a:pPr>
                      <a:r>
                        <a:rPr lang="en-US"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Organization of Annual MSME Fair</a:t>
                      </a:r>
                    </a:p>
                  </a:txBody>
                  <a:tcPr marL="15541" marR="15541" marT="10361" marB="10361"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26101122"/>
                  </a:ext>
                </a:extLst>
              </a:tr>
              <a:tr h="1176576">
                <a:tc>
                  <a:txBody>
                    <a:bodyPr/>
                    <a:lstStyle/>
                    <a:p>
                      <a:pPr marL="92075" indent="0" rtl="0" fontAlgn="b"/>
                      <a:r>
                        <a:rPr lang="en-US" sz="800" b="0" dirty="0">
                          <a:solidFill>
                            <a:srgbClr val="002060"/>
                          </a:solidFill>
                          <a:effectLst/>
                          <a:latin typeface="Trebuchet MS" panose="020B0603020202020204" pitchFamily="34" charset="0"/>
                        </a:rPr>
                        <a:t>Food Security Index (FSI) </a:t>
                      </a:r>
                    </a:p>
                  </a:txBody>
                  <a:tcPr marL="17145" marR="17145" marT="11430" marB="11430" anchor="ctr">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gradFill>
                      <a:gsLst>
                        <a:gs pos="0">
                          <a:schemeClr val="accent1">
                            <a:lumMod val="5000"/>
                            <a:lumOff val="95000"/>
                          </a:schemeClr>
                        </a:gs>
                        <a:gs pos="74000">
                          <a:schemeClr val="bg1">
                            <a:lumMod val="85000"/>
                          </a:schemeClr>
                        </a:gs>
                        <a:gs pos="83000">
                          <a:schemeClr val="bg1">
                            <a:lumMod val="85000"/>
                          </a:schemeClr>
                        </a:gs>
                        <a:gs pos="100000">
                          <a:schemeClr val="bg1">
                            <a:lumMod val="75000"/>
                          </a:schemeClr>
                        </a:gs>
                      </a:gsLst>
                      <a:lin ang="5400000" scaled="1"/>
                    </a:gradFill>
                  </a:tcPr>
                </a:tc>
                <a:tc>
                  <a:txBody>
                    <a:bodyPr/>
                    <a:lstStyle/>
                    <a:p>
                      <a:pPr rtl="0" fontAlgn="b"/>
                      <a:endParaRPr lang="en-GB" sz="800" dirty="0">
                        <a:effectLst/>
                        <a:latin typeface="Trebuchet MS" panose="020B0603020202020204" pitchFamily="34" charset="0"/>
                      </a:endParaRPr>
                    </a:p>
                  </a:txBody>
                  <a:tcPr marL="15541" marR="15541" marT="10361" marB="10361"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C000"/>
                    </a:solidFill>
                  </a:tcPr>
                </a:tc>
                <a:tc>
                  <a:txBody>
                    <a:bodyPr/>
                    <a:lstStyle/>
                    <a:p>
                      <a:pPr algn="ctr" rtl="0" fontAlgn="b"/>
                      <a:r>
                        <a:rPr lang="en-GB" sz="800" b="0" kern="1200" dirty="0">
                          <a:solidFill>
                            <a:schemeClr val="tx1"/>
                          </a:solidFill>
                          <a:effectLst/>
                          <a:latin typeface="Trebuchet MS" panose="020B0603020202020204" pitchFamily="34" charset="0"/>
                          <a:ea typeface="+mn-ea"/>
                          <a:cs typeface="+mn-cs"/>
                        </a:rPr>
                        <a:t>1 Project (Green), 1(Amber), </a:t>
                      </a:r>
                    </a:p>
                    <a:p>
                      <a:pPr algn="ctr" rtl="0" fontAlgn="b"/>
                      <a:r>
                        <a:rPr lang="en-GB" sz="800" b="0" kern="1200" dirty="0">
                          <a:solidFill>
                            <a:schemeClr val="tx1"/>
                          </a:solidFill>
                          <a:effectLst/>
                          <a:latin typeface="Trebuchet MS" panose="020B0603020202020204" pitchFamily="34" charset="0"/>
                          <a:ea typeface="+mn-ea"/>
                          <a:cs typeface="+mn-cs"/>
                        </a:rPr>
                        <a:t>1 (Red)</a:t>
                      </a:r>
                    </a:p>
                  </a:txBody>
                  <a:tcPr marL="15541" marR="15541" marT="10361" marB="10361"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tc>
                  <a:txBody>
                    <a:bodyPr/>
                    <a:lstStyle/>
                    <a:p>
                      <a:pPr marL="288000" indent="-173038" rtl="0" fontAlgn="b">
                        <a:buFont typeface="Arial" panose="020B0604020202020204" pitchFamily="34" charset="0"/>
                        <a:buChar char="•"/>
                      </a:pPr>
                      <a:r>
                        <a:rPr lang="en-US"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The successful hosting of the 2023 World Food Day on 16th October 2023; &amp;  the Y2023 Lagos Sea Food Festival at Muri Okunola Park, VI, Lagos</a:t>
                      </a:r>
                    </a:p>
                    <a:p>
                      <a:pPr marL="288000" indent="-173038" rtl="0" fontAlgn="b">
                        <a:buFont typeface="Arial" panose="020B0604020202020204" pitchFamily="34" charset="0"/>
                        <a:buChar char="•"/>
                      </a:pPr>
                      <a:r>
                        <a:rPr lang="en-US"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Commissioning of the Mid-Level Agro produce Hub, Idi Oro Mushin by Mr. Governor on 17th December 2023</a:t>
                      </a:r>
                    </a:p>
                    <a:p>
                      <a:pPr marL="288000" indent="-173038" rtl="0" fontAlgn="b">
                        <a:buFont typeface="Arial" panose="020B0604020202020204" pitchFamily="34" charset="0"/>
                        <a:buChar char="•"/>
                      </a:pPr>
                      <a:r>
                        <a:rPr lang="en-US"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Establishment of the Lagos Central Food Security and Logistics (LCFSS&amp;LH) at Ketu Ereyun, Epe, LGA</a:t>
                      </a:r>
                    </a:p>
                    <a:p>
                      <a:pPr marL="288000" indent="-173038" rtl="0" fontAlgn="b">
                        <a:buFont typeface="Arial" panose="020B0604020202020204" pitchFamily="34" charset="0"/>
                        <a:buChar char="•"/>
                      </a:pPr>
                      <a:r>
                        <a:rPr lang="en-US"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Establishment of Lagos Aquaculture Centre of Excellence  LACE Project at Eredo LCDA Epe</a:t>
                      </a:r>
                    </a:p>
                    <a:p>
                      <a:pPr marL="288000" indent="-173038" rtl="0" fontAlgn="b">
                        <a:buFont typeface="Arial" panose="020B0604020202020204" pitchFamily="34" charset="0"/>
                        <a:buChar char="•"/>
                      </a:pPr>
                      <a:r>
                        <a:rPr lang="en-US"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The LSG Food bank Program has reached 500,000 vulnerable households with distribution of food items.</a:t>
                      </a:r>
                    </a:p>
                  </a:txBody>
                  <a:tcPr marL="15541" marR="15541" marT="10361" marB="10361"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94538838"/>
                  </a:ext>
                </a:extLst>
              </a:tr>
              <a:tr h="918800">
                <a:tc>
                  <a:txBody>
                    <a:bodyPr/>
                    <a:lstStyle/>
                    <a:p>
                      <a:pPr marL="92075" indent="0" rtl="0" fontAlgn="b"/>
                      <a:r>
                        <a:rPr lang="en-US" sz="800" b="0" dirty="0">
                          <a:solidFill>
                            <a:srgbClr val="002060"/>
                          </a:solidFill>
                          <a:effectLst/>
                          <a:latin typeface="Trebuchet MS" panose="020B0603020202020204" pitchFamily="34" charset="0"/>
                        </a:rPr>
                        <a:t>Job Creation Rate (JCR) </a:t>
                      </a:r>
                    </a:p>
                  </a:txBody>
                  <a:tcPr marL="17145" marR="17145" marT="11430" marB="11430" anchor="ctr">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gradFill>
                      <a:gsLst>
                        <a:gs pos="0">
                          <a:schemeClr val="accent1">
                            <a:lumMod val="5000"/>
                            <a:lumOff val="95000"/>
                          </a:schemeClr>
                        </a:gs>
                        <a:gs pos="74000">
                          <a:schemeClr val="bg1">
                            <a:lumMod val="85000"/>
                          </a:schemeClr>
                        </a:gs>
                        <a:gs pos="83000">
                          <a:schemeClr val="bg1">
                            <a:lumMod val="85000"/>
                          </a:schemeClr>
                        </a:gs>
                        <a:gs pos="100000">
                          <a:schemeClr val="bg1">
                            <a:lumMod val="75000"/>
                          </a:schemeClr>
                        </a:gs>
                      </a:gsLst>
                      <a:lin ang="5400000" scaled="1"/>
                    </a:gradFill>
                  </a:tcPr>
                </a:tc>
                <a:tc>
                  <a:txBody>
                    <a:bodyPr/>
                    <a:lstStyle/>
                    <a:p>
                      <a:pPr rtl="0" fontAlgn="b"/>
                      <a:endParaRPr lang="en-GB" sz="800" dirty="0">
                        <a:effectLst/>
                        <a:latin typeface="Trebuchet MS" panose="020B0603020202020204" pitchFamily="34" charset="0"/>
                      </a:endParaRPr>
                    </a:p>
                  </a:txBody>
                  <a:tcPr marL="15541" marR="15541" marT="10361" marB="10361"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FF0000"/>
                    </a:solidFill>
                  </a:tcPr>
                </a:tc>
                <a:tc>
                  <a:txBody>
                    <a:bodyPr/>
                    <a:lstStyle/>
                    <a:p>
                      <a:pPr algn="ctr" rtl="0" fontAlgn="b"/>
                      <a:r>
                        <a:rPr lang="en-GB" sz="800" b="0" kern="1200" dirty="0">
                          <a:solidFill>
                            <a:schemeClr val="tx1"/>
                          </a:solidFill>
                          <a:effectLst/>
                          <a:latin typeface="Trebuchet MS" panose="020B0603020202020204" pitchFamily="34" charset="0"/>
                          <a:ea typeface="+mn-ea"/>
                          <a:cs typeface="+mn-cs"/>
                        </a:rPr>
                        <a:t>1 Project Green, 1(Amber), </a:t>
                      </a:r>
                    </a:p>
                    <a:p>
                      <a:pPr algn="ctr" rtl="0" fontAlgn="b"/>
                      <a:r>
                        <a:rPr lang="en-GB" sz="800" b="0" kern="1200" dirty="0">
                          <a:solidFill>
                            <a:schemeClr val="tx1"/>
                          </a:solidFill>
                          <a:effectLst/>
                          <a:latin typeface="Trebuchet MS" panose="020B0603020202020204" pitchFamily="34" charset="0"/>
                          <a:ea typeface="+mn-ea"/>
                          <a:cs typeface="+mn-cs"/>
                        </a:rPr>
                        <a:t>6 (Red)</a:t>
                      </a:r>
                    </a:p>
                  </a:txBody>
                  <a:tcPr marL="15541" marR="15541" marT="10361" marB="10361"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95000"/>
                      </a:schemeClr>
                    </a:solidFill>
                  </a:tcPr>
                </a:tc>
                <a:tc>
                  <a:txBody>
                    <a:bodyPr/>
                    <a:lstStyle/>
                    <a:p>
                      <a:pPr marL="288000" indent="-173038" rtl="0" fontAlgn="b">
                        <a:buFont typeface="Arial" panose="020B0604020202020204" pitchFamily="34" charset="0"/>
                        <a:buChar char="•"/>
                      </a:pPr>
                      <a:r>
                        <a:rPr lang="en-US"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Job Initiative Lagos (JIL) Phase 1-3 @ 235 million per phase in progress.</a:t>
                      </a:r>
                    </a:p>
                    <a:p>
                      <a:pPr marL="288000" indent="-173038" rtl="0" fontAlgn="b">
                        <a:buFont typeface="Arial" panose="020B0604020202020204" pitchFamily="34" charset="0"/>
                        <a:buChar char="•"/>
                      </a:pPr>
                      <a:r>
                        <a:rPr lang="en-US"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Ongoing creation of Industrial Leather Hub (Building and Equipping) as well as the initiation of the Creation of Gemstone Hub</a:t>
                      </a:r>
                    </a:p>
                  </a:txBody>
                  <a:tcPr marL="15541" marR="15541" marT="10361" marB="10361"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46943776"/>
                  </a:ext>
                </a:extLst>
              </a:tr>
            </a:tbl>
          </a:graphicData>
        </a:graphic>
      </p:graphicFrame>
      <p:pic>
        <p:nvPicPr>
          <p:cNvPr id="2" name="Graphic 1" descr="Document with solid fill">
            <a:hlinkClick r:id="rId3"/>
            <a:extLst>
              <a:ext uri="{FF2B5EF4-FFF2-40B4-BE49-F238E27FC236}">
                <a16:creationId xmlns:a16="http://schemas.microsoft.com/office/drawing/2014/main" id="{BFD1CCEB-901D-7CFE-6D82-8F5944159F8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3841" y="377834"/>
            <a:ext cx="485526" cy="485526"/>
          </a:xfrm>
          <a:prstGeom prst="rect">
            <a:avLst/>
          </a:prstGeom>
        </p:spPr>
      </p:pic>
      <p:grpSp>
        <p:nvGrpSpPr>
          <p:cNvPr id="21" name="Group 20">
            <a:extLst>
              <a:ext uri="{FF2B5EF4-FFF2-40B4-BE49-F238E27FC236}">
                <a16:creationId xmlns:a16="http://schemas.microsoft.com/office/drawing/2014/main" id="{4FE58318-8949-C7AC-060F-03C759AF25FE}"/>
              </a:ext>
            </a:extLst>
          </p:cNvPr>
          <p:cNvGrpSpPr/>
          <p:nvPr/>
        </p:nvGrpSpPr>
        <p:grpSpPr>
          <a:xfrm>
            <a:off x="401509" y="1343369"/>
            <a:ext cx="8573390" cy="3373394"/>
            <a:chOff x="691944" y="2320945"/>
            <a:chExt cx="10954261" cy="4001292"/>
          </a:xfrm>
          <a:effectLst>
            <a:outerShdw blurRad="50800" dist="38100" dir="5400000" algn="t" rotWithShape="0">
              <a:prstClr val="black">
                <a:alpha val="40000"/>
              </a:prstClr>
            </a:outerShdw>
          </a:effectLst>
        </p:grpSpPr>
        <p:sp>
          <p:nvSpPr>
            <p:cNvPr id="22" name="Rectangle: Rounded Corners 21">
              <a:extLst>
                <a:ext uri="{FF2B5EF4-FFF2-40B4-BE49-F238E27FC236}">
                  <a16:creationId xmlns:a16="http://schemas.microsoft.com/office/drawing/2014/main" id="{4A164B2F-5177-7533-B78F-3F5BAA24C5CE}"/>
                </a:ext>
              </a:extLst>
            </p:cNvPr>
            <p:cNvSpPr/>
            <p:nvPr/>
          </p:nvSpPr>
          <p:spPr>
            <a:xfrm>
              <a:off x="691944" y="2320945"/>
              <a:ext cx="1743403" cy="3968366"/>
            </a:xfrm>
            <a:prstGeom prst="roundRect">
              <a:avLst>
                <a:gd name="adj" fmla="val 11107"/>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sym typeface="Arial"/>
              </a:endParaRPr>
            </a:p>
          </p:txBody>
        </p:sp>
        <p:sp>
          <p:nvSpPr>
            <p:cNvPr id="23" name="Rectangle: Rounded Corners 22">
              <a:extLst>
                <a:ext uri="{FF2B5EF4-FFF2-40B4-BE49-F238E27FC236}">
                  <a16:creationId xmlns:a16="http://schemas.microsoft.com/office/drawing/2014/main" id="{55B79564-1A53-1374-80FB-70EDC7E44B38}"/>
                </a:ext>
              </a:extLst>
            </p:cNvPr>
            <p:cNvSpPr/>
            <p:nvPr/>
          </p:nvSpPr>
          <p:spPr>
            <a:xfrm>
              <a:off x="2557874" y="2320945"/>
              <a:ext cx="646049" cy="3968366"/>
            </a:xfrm>
            <a:prstGeom prst="roundRect">
              <a:avLst>
                <a:gd name="adj" fmla="val 28649"/>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Trebuchet MS" panose="020B0603020202020204" pitchFamily="34" charset="0"/>
                <a:ea typeface="+mn-ea"/>
                <a:cs typeface="+mn-cs"/>
                <a:sym typeface="Arial"/>
              </a:endParaRPr>
            </a:p>
          </p:txBody>
        </p:sp>
        <p:sp>
          <p:nvSpPr>
            <p:cNvPr id="24" name="Rectangle: Rounded Corners 23">
              <a:extLst>
                <a:ext uri="{FF2B5EF4-FFF2-40B4-BE49-F238E27FC236}">
                  <a16:creationId xmlns:a16="http://schemas.microsoft.com/office/drawing/2014/main" id="{67C13F54-F325-343D-02C7-60F44B4CEE89}"/>
                </a:ext>
              </a:extLst>
            </p:cNvPr>
            <p:cNvSpPr/>
            <p:nvPr/>
          </p:nvSpPr>
          <p:spPr>
            <a:xfrm>
              <a:off x="3305522" y="2347568"/>
              <a:ext cx="1968981" cy="3968366"/>
            </a:xfrm>
            <a:prstGeom prst="roundRect">
              <a:avLst>
                <a:gd name="adj" fmla="val 11107"/>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Trebuchet MS" panose="020B0603020202020204" pitchFamily="34" charset="0"/>
                <a:ea typeface="+mn-ea"/>
                <a:cs typeface="+mn-cs"/>
                <a:sym typeface="Arial"/>
              </a:endParaRPr>
            </a:p>
          </p:txBody>
        </p:sp>
        <p:sp>
          <p:nvSpPr>
            <p:cNvPr id="25" name="Rectangle: Rounded Corners 24">
              <a:extLst>
                <a:ext uri="{FF2B5EF4-FFF2-40B4-BE49-F238E27FC236}">
                  <a16:creationId xmlns:a16="http://schemas.microsoft.com/office/drawing/2014/main" id="{088DFB0C-7226-E76F-728B-C23A4F935B2C}"/>
                </a:ext>
              </a:extLst>
            </p:cNvPr>
            <p:cNvSpPr/>
            <p:nvPr/>
          </p:nvSpPr>
          <p:spPr>
            <a:xfrm>
              <a:off x="5377335" y="2353871"/>
              <a:ext cx="6268870" cy="3968366"/>
            </a:xfrm>
            <a:prstGeom prst="roundRect">
              <a:avLst>
                <a:gd name="adj" fmla="val 5664"/>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sym typeface="Arial"/>
              </a:endParaRPr>
            </a:p>
          </p:txBody>
        </p:sp>
      </p:grpSp>
      <p:grpSp>
        <p:nvGrpSpPr>
          <p:cNvPr id="4" name="Group 3">
            <a:extLst>
              <a:ext uri="{FF2B5EF4-FFF2-40B4-BE49-F238E27FC236}">
                <a16:creationId xmlns:a16="http://schemas.microsoft.com/office/drawing/2014/main" id="{AC5342A1-2617-4AA3-A32C-A430FD1694A8}"/>
              </a:ext>
            </a:extLst>
          </p:cNvPr>
          <p:cNvGrpSpPr/>
          <p:nvPr/>
        </p:nvGrpSpPr>
        <p:grpSpPr>
          <a:xfrm>
            <a:off x="509112" y="916021"/>
            <a:ext cx="8204465" cy="534012"/>
            <a:chOff x="753972" y="1665425"/>
            <a:chExt cx="10939286" cy="712014"/>
          </a:xfrm>
        </p:grpSpPr>
        <p:grpSp>
          <p:nvGrpSpPr>
            <p:cNvPr id="8" name="Group 7">
              <a:extLst>
                <a:ext uri="{FF2B5EF4-FFF2-40B4-BE49-F238E27FC236}">
                  <a16:creationId xmlns:a16="http://schemas.microsoft.com/office/drawing/2014/main" id="{C6B8C8F5-A8EB-7234-5F5C-EE39CBFD340B}"/>
                </a:ext>
              </a:extLst>
            </p:cNvPr>
            <p:cNvGrpSpPr/>
            <p:nvPr/>
          </p:nvGrpSpPr>
          <p:grpSpPr>
            <a:xfrm>
              <a:off x="753972" y="1716431"/>
              <a:ext cx="1887628" cy="661008"/>
              <a:chOff x="753972" y="1716431"/>
              <a:chExt cx="1887628" cy="661008"/>
            </a:xfrm>
          </p:grpSpPr>
          <p:graphicFrame>
            <p:nvGraphicFramePr>
              <p:cNvPr id="19" name="Diagram 18">
                <a:extLst>
                  <a:ext uri="{FF2B5EF4-FFF2-40B4-BE49-F238E27FC236}">
                    <a16:creationId xmlns:a16="http://schemas.microsoft.com/office/drawing/2014/main" id="{659B33D3-1043-5729-13F6-7D6EC132AC6A}"/>
                  </a:ext>
                </a:extLst>
              </p:cNvPr>
              <p:cNvGraphicFramePr/>
              <p:nvPr/>
            </p:nvGraphicFramePr>
            <p:xfrm>
              <a:off x="753972" y="1716431"/>
              <a:ext cx="1887628" cy="66100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0" name="TextBox 19">
                <a:extLst>
                  <a:ext uri="{FF2B5EF4-FFF2-40B4-BE49-F238E27FC236}">
                    <a16:creationId xmlns:a16="http://schemas.microsoft.com/office/drawing/2014/main" id="{85BA97B2-5093-C2AE-6953-2192A6A9868F}"/>
                  </a:ext>
                </a:extLst>
              </p:cNvPr>
              <p:cNvSpPr txBox="1"/>
              <p:nvPr/>
            </p:nvSpPr>
            <p:spPr>
              <a:xfrm>
                <a:off x="1248479" y="1901372"/>
                <a:ext cx="1036320" cy="30777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9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Arial"/>
                    <a:sym typeface="Arial"/>
                  </a:rPr>
                  <a:t>KPI</a:t>
                </a:r>
              </a:p>
            </p:txBody>
          </p:sp>
        </p:grpSp>
        <p:grpSp>
          <p:nvGrpSpPr>
            <p:cNvPr id="9" name="Group 8">
              <a:extLst>
                <a:ext uri="{FF2B5EF4-FFF2-40B4-BE49-F238E27FC236}">
                  <a16:creationId xmlns:a16="http://schemas.microsoft.com/office/drawing/2014/main" id="{191B3B71-F684-BD85-844B-D22AD4F1223A}"/>
                </a:ext>
              </a:extLst>
            </p:cNvPr>
            <p:cNvGrpSpPr/>
            <p:nvPr/>
          </p:nvGrpSpPr>
          <p:grpSpPr>
            <a:xfrm>
              <a:off x="2482401" y="1694235"/>
              <a:ext cx="1113037" cy="661008"/>
              <a:chOff x="2482401" y="1694235"/>
              <a:chExt cx="1113037" cy="661008"/>
            </a:xfrm>
          </p:grpSpPr>
          <p:graphicFrame>
            <p:nvGraphicFramePr>
              <p:cNvPr id="17" name="Diagram 16">
                <a:extLst>
                  <a:ext uri="{FF2B5EF4-FFF2-40B4-BE49-F238E27FC236}">
                    <a16:creationId xmlns:a16="http://schemas.microsoft.com/office/drawing/2014/main" id="{9EA10CB7-737E-80F4-0935-460E11EEEF70}"/>
                  </a:ext>
                </a:extLst>
              </p:cNvPr>
              <p:cNvGraphicFramePr/>
              <p:nvPr/>
            </p:nvGraphicFramePr>
            <p:xfrm>
              <a:off x="2482401" y="1694235"/>
              <a:ext cx="951679" cy="661008"/>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8" name="TextBox 17">
                <a:extLst>
                  <a:ext uri="{FF2B5EF4-FFF2-40B4-BE49-F238E27FC236}">
                    <a16:creationId xmlns:a16="http://schemas.microsoft.com/office/drawing/2014/main" id="{00BFED07-FCAB-69B1-4A92-1360E8AB2E8B}"/>
                  </a:ext>
                </a:extLst>
              </p:cNvPr>
              <p:cNvSpPr txBox="1"/>
              <p:nvPr/>
            </p:nvSpPr>
            <p:spPr>
              <a:xfrm>
                <a:off x="2559118" y="1853276"/>
                <a:ext cx="1036320" cy="30777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9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Arial"/>
                    <a:sym typeface="Arial"/>
                  </a:rPr>
                  <a:t>Legend</a:t>
                </a:r>
              </a:p>
            </p:txBody>
          </p:sp>
        </p:grpSp>
        <p:grpSp>
          <p:nvGrpSpPr>
            <p:cNvPr id="10" name="Group 9">
              <a:extLst>
                <a:ext uri="{FF2B5EF4-FFF2-40B4-BE49-F238E27FC236}">
                  <a16:creationId xmlns:a16="http://schemas.microsoft.com/office/drawing/2014/main" id="{00ECB144-92A7-A12B-B04E-F2DC1BE452D1}"/>
                </a:ext>
              </a:extLst>
            </p:cNvPr>
            <p:cNvGrpSpPr/>
            <p:nvPr/>
          </p:nvGrpSpPr>
          <p:grpSpPr>
            <a:xfrm>
              <a:off x="3264720" y="1665425"/>
              <a:ext cx="2289715" cy="682143"/>
              <a:chOff x="3264720" y="1665425"/>
              <a:chExt cx="2289715" cy="682143"/>
            </a:xfrm>
          </p:grpSpPr>
          <p:graphicFrame>
            <p:nvGraphicFramePr>
              <p:cNvPr id="15" name="Diagram 14">
                <a:extLst>
                  <a:ext uri="{FF2B5EF4-FFF2-40B4-BE49-F238E27FC236}">
                    <a16:creationId xmlns:a16="http://schemas.microsoft.com/office/drawing/2014/main" id="{BE1D959A-AC47-3469-FB64-E22836CB715D}"/>
                  </a:ext>
                </a:extLst>
              </p:cNvPr>
              <p:cNvGraphicFramePr/>
              <p:nvPr/>
            </p:nvGraphicFramePr>
            <p:xfrm>
              <a:off x="3264720" y="1686560"/>
              <a:ext cx="2260097" cy="661008"/>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
            <p:nvSpPr>
              <p:cNvPr id="16" name="TextBox 15">
                <a:extLst>
                  <a:ext uri="{FF2B5EF4-FFF2-40B4-BE49-F238E27FC236}">
                    <a16:creationId xmlns:a16="http://schemas.microsoft.com/office/drawing/2014/main" id="{88E5B5AB-6F8F-FA31-E477-6E2A4034FDED}"/>
                  </a:ext>
                </a:extLst>
              </p:cNvPr>
              <p:cNvSpPr txBox="1"/>
              <p:nvPr/>
            </p:nvSpPr>
            <p:spPr>
              <a:xfrm>
                <a:off x="3498289" y="1665425"/>
                <a:ext cx="2056146" cy="67710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9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Arial"/>
                    <a:sym typeface="Arial"/>
                  </a:rPr>
                  <a:t>Timeliness and Quality </a:t>
                </a: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9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Arial"/>
                    <a:sym typeface="Arial"/>
                  </a:rPr>
                  <a:t>of Execution of Strategic Projects Tracked</a:t>
                </a:r>
              </a:p>
            </p:txBody>
          </p:sp>
        </p:grpSp>
        <p:grpSp>
          <p:nvGrpSpPr>
            <p:cNvPr id="11" name="Group 10">
              <a:extLst>
                <a:ext uri="{FF2B5EF4-FFF2-40B4-BE49-F238E27FC236}">
                  <a16:creationId xmlns:a16="http://schemas.microsoft.com/office/drawing/2014/main" id="{5916E42F-0F8D-DDF0-F5AC-C3D32798E764}"/>
                </a:ext>
              </a:extLst>
            </p:cNvPr>
            <p:cNvGrpSpPr/>
            <p:nvPr/>
          </p:nvGrpSpPr>
          <p:grpSpPr>
            <a:xfrm>
              <a:off x="5335300" y="1665425"/>
              <a:ext cx="6357958" cy="661008"/>
              <a:chOff x="5335300" y="1665425"/>
              <a:chExt cx="6357958" cy="661008"/>
            </a:xfrm>
          </p:grpSpPr>
          <p:graphicFrame>
            <p:nvGraphicFramePr>
              <p:cNvPr id="13" name="Diagram 12">
                <a:extLst>
                  <a:ext uri="{FF2B5EF4-FFF2-40B4-BE49-F238E27FC236}">
                    <a16:creationId xmlns:a16="http://schemas.microsoft.com/office/drawing/2014/main" id="{AFA71C3A-C4B1-65FB-DAA9-A7424859AA08}"/>
                  </a:ext>
                </a:extLst>
              </p:cNvPr>
              <p:cNvGraphicFramePr/>
              <p:nvPr/>
            </p:nvGraphicFramePr>
            <p:xfrm>
              <a:off x="5335300" y="1665425"/>
              <a:ext cx="6357958" cy="661008"/>
            </p:xfrm>
            <a:graphic>
              <a:graphicData uri="http://schemas.openxmlformats.org/drawingml/2006/diagram">
                <dgm:relIds xmlns:dgm="http://schemas.openxmlformats.org/drawingml/2006/diagram" xmlns:r="http://schemas.openxmlformats.org/officeDocument/2006/relationships" r:dm="rId21" r:lo="rId22" r:qs="rId23" r:cs="rId24"/>
              </a:graphicData>
            </a:graphic>
          </p:graphicFrame>
          <p:sp>
            <p:nvSpPr>
              <p:cNvPr id="14" name="TextBox 13">
                <a:extLst>
                  <a:ext uri="{FF2B5EF4-FFF2-40B4-BE49-F238E27FC236}">
                    <a16:creationId xmlns:a16="http://schemas.microsoft.com/office/drawing/2014/main" id="{9A4D9BCC-0740-BB04-EB2A-7546A7625050}"/>
                  </a:ext>
                </a:extLst>
              </p:cNvPr>
              <p:cNvSpPr txBox="1"/>
              <p:nvPr/>
            </p:nvSpPr>
            <p:spPr>
              <a:xfrm>
                <a:off x="5457329" y="1833755"/>
                <a:ext cx="5913211" cy="30777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9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Arial"/>
                    <a:sym typeface="Arial"/>
                  </a:rPr>
                  <a:t>Overall Remarks on Y2023 Employment Creation and Food Security</a:t>
                </a:r>
              </a:p>
            </p:txBody>
          </p:sp>
        </p:grpSp>
        <p:sp>
          <p:nvSpPr>
            <p:cNvPr id="12" name="Flowchart: Connector 11">
              <a:extLst>
                <a:ext uri="{FF2B5EF4-FFF2-40B4-BE49-F238E27FC236}">
                  <a16:creationId xmlns:a16="http://schemas.microsoft.com/office/drawing/2014/main" id="{4ECD1ACC-9EBC-92A2-BECA-857AC6428030}"/>
                </a:ext>
              </a:extLst>
            </p:cNvPr>
            <p:cNvSpPr/>
            <p:nvPr/>
          </p:nvSpPr>
          <p:spPr>
            <a:xfrm>
              <a:off x="821459" y="1836206"/>
              <a:ext cx="452175" cy="421458"/>
            </a:xfrm>
            <a:prstGeom prst="flowChartConnector">
              <a:avLst/>
            </a:prstGeom>
            <a:blipFill dpi="0" rotWithShape="1">
              <a:blip r:embed="rId26">
                <a:extLst>
                  <a:ext uri="{28A0092B-C50C-407E-A947-70E740481C1C}">
                    <a14:useLocalDpi xmlns:a14="http://schemas.microsoft.com/office/drawing/2010/main" val="0"/>
                  </a:ext>
                </a:extLst>
              </a:blip>
              <a:srcRect/>
              <a:stretch>
                <a:fillRect/>
              </a:stretch>
            </a:blipFill>
            <a:ln>
              <a:solidFill>
                <a:srgbClr val="03302C"/>
              </a:solidFill>
            </a:ln>
            <a:effectLst>
              <a:outerShdw blurRad="107950" dist="12700" dir="5400000" algn="ctr">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a:ln>
                  <a:noFill/>
                </a:ln>
                <a:solidFill>
                  <a:prstClr val="white"/>
                </a:solidFill>
                <a:effectLst/>
                <a:uLnTx/>
                <a:uFillTx/>
                <a:latin typeface="Trebuchet MS" panose="020B0603020202020204" pitchFamily="34" charset="0"/>
                <a:ea typeface="+mn-ea"/>
                <a:cs typeface="+mn-cs"/>
                <a:sym typeface="Arial"/>
              </a:endParaRPr>
            </a:p>
          </p:txBody>
        </p:sp>
      </p:grpSp>
      <p:grpSp>
        <p:nvGrpSpPr>
          <p:cNvPr id="26" name="Group 25">
            <a:extLst>
              <a:ext uri="{FF2B5EF4-FFF2-40B4-BE49-F238E27FC236}">
                <a16:creationId xmlns:a16="http://schemas.microsoft.com/office/drawing/2014/main" id="{33B018C8-9B58-C892-A577-88C8CF44BA49}"/>
              </a:ext>
            </a:extLst>
          </p:cNvPr>
          <p:cNvGrpSpPr/>
          <p:nvPr/>
        </p:nvGrpSpPr>
        <p:grpSpPr>
          <a:xfrm>
            <a:off x="528190" y="81985"/>
            <a:ext cx="390546" cy="326794"/>
            <a:chOff x="528190" y="81985"/>
            <a:chExt cx="390546" cy="326794"/>
          </a:xfrm>
        </p:grpSpPr>
        <p:sp>
          <p:nvSpPr>
            <p:cNvPr id="27" name="Arrow: Pentagon 26">
              <a:extLst>
                <a:ext uri="{FF2B5EF4-FFF2-40B4-BE49-F238E27FC236}">
                  <a16:creationId xmlns:a16="http://schemas.microsoft.com/office/drawing/2014/main" id="{DD041242-E855-09E4-CE5B-9E57E63D1796}"/>
                </a:ext>
              </a:extLst>
            </p:cNvPr>
            <p:cNvSpPr/>
            <p:nvPr/>
          </p:nvSpPr>
          <p:spPr>
            <a:xfrm rot="5400000">
              <a:off x="543956" y="137382"/>
              <a:ext cx="326794" cy="216000"/>
            </a:xfrm>
            <a:prstGeom prst="homePlate">
              <a:avLst/>
            </a:prstGeom>
            <a:solidFill>
              <a:schemeClr val="accent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GB" sz="9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sym typeface="Arial"/>
              </a:endParaRPr>
            </a:p>
          </p:txBody>
        </p:sp>
        <p:sp>
          <p:nvSpPr>
            <p:cNvPr id="28" name="TextBox 27">
              <a:extLst>
                <a:ext uri="{FF2B5EF4-FFF2-40B4-BE49-F238E27FC236}">
                  <a16:creationId xmlns:a16="http://schemas.microsoft.com/office/drawing/2014/main" id="{0A47025D-EEB6-C9E1-6B4B-7B4AF511610C}"/>
                </a:ext>
              </a:extLst>
            </p:cNvPr>
            <p:cNvSpPr txBox="1"/>
            <p:nvPr/>
          </p:nvSpPr>
          <p:spPr>
            <a:xfrm>
              <a:off x="528190" y="115120"/>
              <a:ext cx="390546"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 b="1" i="0" u="none" strike="noStrike" kern="0" cap="none" spc="0" normalizeH="0" baseline="0" noProof="0" dirty="0">
                  <a:ln>
                    <a:noFill/>
                  </a:ln>
                  <a:solidFill>
                    <a:prstClr val="white"/>
                  </a:solidFill>
                  <a:effectLst/>
                  <a:uLnTx/>
                  <a:uFillTx/>
                  <a:latin typeface="Trebuchet MS" panose="020B0603020202020204" pitchFamily="34" charset="0"/>
                  <a:cs typeface="Arial"/>
                  <a:sym typeface="Arial"/>
                </a:rPr>
                <a:t>click</a:t>
              </a:r>
            </a:p>
          </p:txBody>
        </p:sp>
      </p:grpSp>
    </p:spTree>
    <p:extLst>
      <p:ext uri="{BB962C8B-B14F-4D97-AF65-F5344CB8AC3E}">
        <p14:creationId xmlns:p14="http://schemas.microsoft.com/office/powerpoint/2010/main" val="21036434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07CD70-0704-75D7-9331-BC7E4583D193}"/>
              </a:ext>
            </a:extLst>
          </p:cNvPr>
          <p:cNvSpPr/>
          <p:nvPr/>
        </p:nvSpPr>
        <p:spPr>
          <a:xfrm>
            <a:off x="0" y="412953"/>
            <a:ext cx="9144000" cy="424800"/>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5" name="TextBox 4">
            <a:extLst>
              <a:ext uri="{FF2B5EF4-FFF2-40B4-BE49-F238E27FC236}">
                <a16:creationId xmlns:a16="http://schemas.microsoft.com/office/drawing/2014/main" id="{0B9E768A-B52B-C6EE-C44A-C32209963983}"/>
              </a:ext>
            </a:extLst>
          </p:cNvPr>
          <p:cNvSpPr txBox="1"/>
          <p:nvPr/>
        </p:nvSpPr>
        <p:spPr>
          <a:xfrm>
            <a:off x="1334972" y="462278"/>
            <a:ext cx="7043546" cy="311982"/>
          </a:xfrm>
          <a:prstGeom prst="rect">
            <a:avLst/>
          </a:prstGeom>
        </p:spPr>
        <p:txBody>
          <a:bodyPr vert="horz" lIns="68580" tIns="34290" rIns="68580" bIns="34290" rtlCol="0" anchor="ctr">
            <a:normAutofit/>
          </a:bodyPr>
          <a:lstStyle/>
          <a:p>
            <a:pPr marL="0" marR="0" lvl="0" indent="0" algn="ctr" defTabSz="685800" rtl="0" eaLnBrk="1" fontAlgn="auto" latinLnBrk="0" hangingPunct="1">
              <a:lnSpc>
                <a:spcPct val="90000"/>
              </a:lnSpc>
              <a:spcBef>
                <a:spcPct val="0"/>
              </a:spcBef>
              <a:spcAft>
                <a:spcPts val="450"/>
              </a:spcAft>
              <a:buClrTx/>
              <a:buSzTx/>
              <a:buFont typeface="Arial"/>
              <a:buNone/>
              <a:tabLst/>
              <a:defRPr/>
            </a:pPr>
            <a:r>
              <a:rPr kumimoji="0" lang="en-US" sz="13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Arial"/>
                <a:sym typeface="Arial"/>
              </a:rPr>
              <a:t>ATTRACTING INVESTMENT THROUGH PPP BY CREATING AN ENABLING ENVIRONMENT</a:t>
            </a:r>
          </a:p>
        </p:txBody>
      </p:sp>
      <p:graphicFrame>
        <p:nvGraphicFramePr>
          <p:cNvPr id="7" name="Table 6">
            <a:extLst>
              <a:ext uri="{FF2B5EF4-FFF2-40B4-BE49-F238E27FC236}">
                <a16:creationId xmlns:a16="http://schemas.microsoft.com/office/drawing/2014/main" id="{2E9D34DB-C0E1-B861-934C-0CC2F886C118}"/>
              </a:ext>
            </a:extLst>
          </p:cNvPr>
          <p:cNvGraphicFramePr>
            <a:graphicFrameLocks noGrp="1"/>
          </p:cNvGraphicFramePr>
          <p:nvPr/>
        </p:nvGraphicFramePr>
        <p:xfrm>
          <a:off x="542123" y="1404452"/>
          <a:ext cx="8204465" cy="3105000"/>
        </p:xfrm>
        <a:graphic>
          <a:graphicData uri="http://schemas.openxmlformats.org/drawingml/2006/table">
            <a:tbl>
              <a:tblPr>
                <a:tableStyleId>{2D5ABB26-0587-4C30-8999-92F81FD0307C}</a:tableStyleId>
              </a:tblPr>
              <a:tblGrid>
                <a:gridCol w="1218097">
                  <a:extLst>
                    <a:ext uri="{9D8B030D-6E8A-4147-A177-3AD203B41FA5}">
                      <a16:colId xmlns:a16="http://schemas.microsoft.com/office/drawing/2014/main" val="1813357878"/>
                    </a:ext>
                  </a:extLst>
                </a:gridCol>
                <a:gridCol w="617220">
                  <a:extLst>
                    <a:ext uri="{9D8B030D-6E8A-4147-A177-3AD203B41FA5}">
                      <a16:colId xmlns:a16="http://schemas.microsoft.com/office/drawing/2014/main" val="1936022798"/>
                    </a:ext>
                  </a:extLst>
                </a:gridCol>
                <a:gridCol w="1577340">
                  <a:extLst>
                    <a:ext uri="{9D8B030D-6E8A-4147-A177-3AD203B41FA5}">
                      <a16:colId xmlns:a16="http://schemas.microsoft.com/office/drawing/2014/main" val="1318034421"/>
                    </a:ext>
                  </a:extLst>
                </a:gridCol>
                <a:gridCol w="4791808">
                  <a:extLst>
                    <a:ext uri="{9D8B030D-6E8A-4147-A177-3AD203B41FA5}">
                      <a16:colId xmlns:a16="http://schemas.microsoft.com/office/drawing/2014/main" val="1149188430"/>
                    </a:ext>
                  </a:extLst>
                </a:gridCol>
              </a:tblGrid>
              <a:tr h="187259">
                <a:tc>
                  <a:txBody>
                    <a:bodyPr/>
                    <a:lstStyle/>
                    <a:p>
                      <a:pPr algn="ctr" rtl="0" fontAlgn="b"/>
                      <a:endParaRPr lang="en-GB" sz="1000" b="1" i="1" dirty="0">
                        <a:solidFill>
                          <a:srgbClr val="002060"/>
                        </a:solidFill>
                        <a:effectLst/>
                        <a:latin typeface="Segoe UI Semilight" panose="020B0402040204020203" pitchFamily="34" charset="0"/>
                        <a:ea typeface="Open Sans" panose="020B0606030504020204" pitchFamily="34" charset="0"/>
                        <a:cs typeface="Segoe UI Semilight" panose="020B0402040204020203" pitchFamily="34" charset="0"/>
                      </a:endParaRPr>
                    </a:p>
                  </a:txBody>
                  <a:tcPr marL="15541" marR="15541" marT="10361" marB="10361" anchor="b">
                    <a:lnR w="76200" cap="flat" cmpd="sng" algn="ctr">
                      <a:solidFill>
                        <a:schemeClr val="bg1"/>
                      </a:solidFill>
                      <a:prstDash val="solid"/>
                      <a:round/>
                      <a:headEnd type="none" w="med" len="med"/>
                      <a:tailEnd type="none" w="med" len="med"/>
                    </a:lnR>
                    <a:lnB w="76200" cap="flat" cmpd="sng" algn="ctr">
                      <a:solidFill>
                        <a:schemeClr val="bg1"/>
                      </a:solidFill>
                      <a:prstDash val="solid"/>
                      <a:round/>
                      <a:headEnd type="none" w="med" len="med"/>
                      <a:tailEnd type="none" w="med" len="med"/>
                    </a:lnB>
                  </a:tcPr>
                </a:tc>
                <a:tc>
                  <a:txBody>
                    <a:bodyPr/>
                    <a:lstStyle/>
                    <a:p>
                      <a:pPr rtl="0" fontAlgn="b"/>
                      <a:endParaRPr lang="en-GB" sz="1000" b="1" i="1" dirty="0">
                        <a:solidFill>
                          <a:srgbClr val="002060"/>
                        </a:solidFill>
                        <a:effectLst/>
                        <a:latin typeface="Segoe UI Semilight" panose="020B0402040204020203" pitchFamily="34" charset="0"/>
                        <a:ea typeface="Open Sans" panose="020B0606030504020204" pitchFamily="34" charset="0"/>
                        <a:cs typeface="Segoe UI Semilight" panose="020B0402040204020203" pitchFamily="34" charset="0"/>
                      </a:endParaRPr>
                    </a:p>
                  </a:txBody>
                  <a:tcPr marL="15541" marR="15541" marT="10361" marB="10361"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B w="76200" cap="flat" cmpd="sng" algn="ctr">
                      <a:solidFill>
                        <a:schemeClr val="bg1"/>
                      </a:solidFill>
                      <a:prstDash val="solid"/>
                      <a:round/>
                      <a:headEnd type="none" w="med" len="med"/>
                      <a:tailEnd type="none" w="med" len="med"/>
                    </a:lnB>
                  </a:tcPr>
                </a:tc>
                <a:tc>
                  <a:txBody>
                    <a:bodyPr/>
                    <a:lstStyle/>
                    <a:p>
                      <a:pPr rtl="0" fontAlgn="b"/>
                      <a:endParaRPr lang="en-GB" sz="1000" b="1" i="1" dirty="0">
                        <a:solidFill>
                          <a:srgbClr val="002060"/>
                        </a:solidFill>
                        <a:effectLst/>
                        <a:latin typeface="Segoe UI Semilight" panose="020B0402040204020203" pitchFamily="34" charset="0"/>
                        <a:ea typeface="Open Sans" panose="020B0606030504020204" pitchFamily="34" charset="0"/>
                        <a:cs typeface="Segoe UI Semilight" panose="020B0402040204020203" pitchFamily="34" charset="0"/>
                      </a:endParaRPr>
                    </a:p>
                  </a:txBody>
                  <a:tcPr marL="15541" marR="15541" marT="10361" marB="10361"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B w="76200" cap="flat" cmpd="sng" algn="ctr">
                      <a:solidFill>
                        <a:schemeClr val="bg1"/>
                      </a:solidFill>
                      <a:prstDash val="solid"/>
                      <a:round/>
                      <a:headEnd type="none" w="med" len="med"/>
                      <a:tailEnd type="none" w="med" len="med"/>
                    </a:lnB>
                  </a:tcPr>
                </a:tc>
                <a:tc>
                  <a:txBody>
                    <a:bodyPr/>
                    <a:lstStyle/>
                    <a:p>
                      <a:pPr rtl="0" fontAlgn="b"/>
                      <a:endParaRPr lang="en-GB" sz="1000" b="1" i="1" dirty="0">
                        <a:solidFill>
                          <a:srgbClr val="002060"/>
                        </a:solidFill>
                        <a:effectLst/>
                        <a:latin typeface="Segoe UI Semilight" panose="020B0402040204020203" pitchFamily="34" charset="0"/>
                        <a:ea typeface="Open Sans" panose="020B0606030504020204" pitchFamily="34" charset="0"/>
                        <a:cs typeface="Segoe UI Semilight" panose="020B0402040204020203" pitchFamily="34" charset="0"/>
                      </a:endParaRPr>
                    </a:p>
                  </a:txBody>
                  <a:tcPr marL="15541" marR="15541" marT="10361" marB="10361" anchor="b">
                    <a:lnL w="76200" cap="flat" cmpd="sng" algn="ctr">
                      <a:solidFill>
                        <a:schemeClr val="bg1"/>
                      </a:solidFill>
                      <a:prstDash val="solid"/>
                      <a:round/>
                      <a:headEnd type="none" w="med" len="med"/>
                      <a:tailEnd type="none" w="med" len="med"/>
                    </a:lnL>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11720161"/>
                  </a:ext>
                </a:extLst>
              </a:tr>
              <a:tr h="1630523">
                <a:tc>
                  <a:txBody>
                    <a:bodyPr/>
                    <a:lstStyle/>
                    <a:p>
                      <a:pPr marL="92075" indent="0" rtl="0" fontAlgn="b"/>
                      <a:r>
                        <a:rPr lang="en-US" sz="800" b="0" dirty="0">
                          <a:solidFill>
                            <a:srgbClr val="002060"/>
                          </a:solidFill>
                          <a:effectLst/>
                          <a:latin typeface="Trebuchet MS" panose="020B0603020202020204" pitchFamily="34" charset="0"/>
                        </a:rPr>
                        <a:t>PPP Project Attraction (PPA)</a:t>
                      </a:r>
                    </a:p>
                  </a:txBody>
                  <a:tcPr marL="17145" marR="17145" marT="11430" marB="11430" anchor="ctr">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gradFill>
                      <a:gsLst>
                        <a:gs pos="0">
                          <a:schemeClr val="accent1">
                            <a:lumMod val="5000"/>
                            <a:lumOff val="95000"/>
                          </a:schemeClr>
                        </a:gs>
                        <a:gs pos="74000">
                          <a:schemeClr val="bg1">
                            <a:lumMod val="85000"/>
                          </a:schemeClr>
                        </a:gs>
                        <a:gs pos="83000">
                          <a:schemeClr val="bg1">
                            <a:lumMod val="85000"/>
                          </a:schemeClr>
                        </a:gs>
                        <a:gs pos="100000">
                          <a:schemeClr val="bg1">
                            <a:lumMod val="75000"/>
                          </a:schemeClr>
                        </a:gs>
                      </a:gsLst>
                      <a:lin ang="5400000" scaled="1"/>
                    </a:gradFill>
                  </a:tcPr>
                </a:tc>
                <a:tc>
                  <a:txBody>
                    <a:bodyPr/>
                    <a:lstStyle/>
                    <a:p>
                      <a:pPr rtl="0" fontAlgn="b"/>
                      <a:endParaRPr lang="en-GB" sz="800" b="0" dirty="0">
                        <a:effectLst/>
                        <a:latin typeface="Trebuchet MS" panose="020B0603020202020204" pitchFamily="34" charset="0"/>
                      </a:endParaRPr>
                    </a:p>
                  </a:txBody>
                  <a:tcPr marL="15541" marR="15541" marT="10361" marB="10361"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C000"/>
                    </a:solidFill>
                  </a:tcPr>
                </a:tc>
                <a:tc>
                  <a:txBody>
                    <a:bodyPr/>
                    <a:lstStyle/>
                    <a:p>
                      <a:pPr algn="ctr" rtl="0" fontAlgn="b"/>
                      <a:r>
                        <a:rPr lang="en-GB" sz="800" b="0" kern="1200" dirty="0">
                          <a:solidFill>
                            <a:schemeClr val="tx1"/>
                          </a:solidFill>
                          <a:effectLst/>
                          <a:latin typeface="Trebuchet MS" panose="020B0603020202020204" pitchFamily="34" charset="0"/>
                          <a:ea typeface="+mn-ea"/>
                          <a:cs typeface="+mn-cs"/>
                        </a:rPr>
                        <a:t>Amber</a:t>
                      </a:r>
                    </a:p>
                  </a:txBody>
                  <a:tcPr marL="15541" marR="15541" marT="10361" marB="10361"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tc>
                  <a:txBody>
                    <a:bodyPr/>
                    <a:lstStyle/>
                    <a:p>
                      <a:pPr marL="355600" indent="-173038" rtl="0" fontAlgn="b">
                        <a:lnSpc>
                          <a:spcPct val="100000"/>
                        </a:lnSpc>
                        <a:buFont typeface="Arial" panose="020B0604020202020204" pitchFamily="34" charset="0"/>
                        <a:buChar char="•"/>
                      </a:pPr>
                      <a:r>
                        <a:rPr lang="en-US"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The State Govt partner with CIG Motors to produce locally assembled vehicles. This automobile plant has assembled 2000 units of brand-new GAC, and it can generate 5000 units of new vehicles yearly in the first phase while generating thousands of direct and indirect jobs.</a:t>
                      </a:r>
                    </a:p>
                    <a:p>
                      <a:pPr marL="355600" indent="-173038" rtl="0" fontAlgn="b">
                        <a:lnSpc>
                          <a:spcPct val="100000"/>
                        </a:lnSpc>
                        <a:buFont typeface="Arial" panose="020B0604020202020204" pitchFamily="34" charset="0"/>
                        <a:buNone/>
                      </a:pPr>
                      <a:endParaRPr lang="en-US"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endParaRPr>
                    </a:p>
                    <a:p>
                      <a:pPr marL="355600" indent="-173038" rtl="0" fontAlgn="b">
                        <a:lnSpc>
                          <a:spcPct val="100000"/>
                        </a:lnSpc>
                        <a:buFont typeface="Arial" panose="020B0604020202020204" pitchFamily="34" charset="0"/>
                        <a:buChar char="•"/>
                      </a:pPr>
                      <a:r>
                        <a:rPr lang="en-US"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LASG Partner with USAID Power Africa to empower women in clean energy and the aim is at increasing women’s participation and leadership in Nigeria’s renewable energy.</a:t>
                      </a:r>
                    </a:p>
                    <a:p>
                      <a:pPr marL="355600" indent="-173038" rtl="0" fontAlgn="b">
                        <a:lnSpc>
                          <a:spcPct val="100000"/>
                        </a:lnSpc>
                        <a:buFont typeface="Arial" panose="020B0604020202020204" pitchFamily="34" charset="0"/>
                        <a:buNone/>
                      </a:pPr>
                      <a:endParaRPr lang="en-US"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endParaRPr>
                    </a:p>
                    <a:p>
                      <a:pPr marL="355600" indent="-173038" rtl="0" fontAlgn="b">
                        <a:lnSpc>
                          <a:spcPct val="100000"/>
                        </a:lnSpc>
                        <a:buFont typeface="Arial" panose="020B0604020202020204" pitchFamily="34" charset="0"/>
                        <a:buChar char="•"/>
                      </a:pPr>
                      <a:r>
                        <a:rPr lang="en-US"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Private developers collaborating with Lagos State University are close to completing the construction of 16 hostel blocks at LASU, providing a total of 6,016-bed spaces.</a:t>
                      </a:r>
                    </a:p>
                    <a:p>
                      <a:pPr marL="355600" indent="-173038" rtl="0" fontAlgn="b">
                        <a:lnSpc>
                          <a:spcPct val="100000"/>
                        </a:lnSpc>
                        <a:buFont typeface="Arial" panose="020B0604020202020204" pitchFamily="34" charset="0"/>
                        <a:buNone/>
                      </a:pPr>
                      <a:endParaRPr lang="en-US"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endParaRPr>
                    </a:p>
                    <a:p>
                      <a:pPr marL="355600" indent="-173038" rtl="0" fontAlgn="b">
                        <a:lnSpc>
                          <a:spcPct val="100000"/>
                        </a:lnSpc>
                        <a:buFont typeface="Arial" panose="020B0604020202020204" pitchFamily="34" charset="0"/>
                        <a:buChar char="•"/>
                      </a:pPr>
                      <a:r>
                        <a:rPr lang="en-US"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The State Govt partnered with red bull to build a BMX park known as the Encourage Park, which is designed to showcase the versatility amongst youth who are into skateboarding.</a:t>
                      </a:r>
                    </a:p>
                  </a:txBody>
                  <a:tcPr marL="15541" marR="15541" marT="10361" marB="10361"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26101122"/>
                  </a:ext>
                </a:extLst>
              </a:tr>
              <a:tr h="387604">
                <a:tc>
                  <a:txBody>
                    <a:bodyPr/>
                    <a:lstStyle/>
                    <a:p>
                      <a:pPr marL="92075" indent="0" rtl="0" fontAlgn="b"/>
                      <a:r>
                        <a:rPr lang="en-US" sz="800" b="0" dirty="0">
                          <a:solidFill>
                            <a:srgbClr val="002060"/>
                          </a:solidFill>
                          <a:effectLst/>
                          <a:latin typeface="Trebuchet MS" panose="020B0603020202020204" pitchFamily="34" charset="0"/>
                        </a:rPr>
                        <a:t>Investment Growth</a:t>
                      </a:r>
                    </a:p>
                  </a:txBody>
                  <a:tcPr marL="17145" marR="17145" marT="11430" marB="11430" anchor="ctr">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gradFill>
                      <a:gsLst>
                        <a:gs pos="0">
                          <a:schemeClr val="accent1">
                            <a:lumMod val="5000"/>
                            <a:lumOff val="95000"/>
                          </a:schemeClr>
                        </a:gs>
                        <a:gs pos="74000">
                          <a:schemeClr val="bg1">
                            <a:lumMod val="85000"/>
                          </a:schemeClr>
                        </a:gs>
                        <a:gs pos="83000">
                          <a:schemeClr val="bg1">
                            <a:lumMod val="85000"/>
                          </a:schemeClr>
                        </a:gs>
                        <a:gs pos="100000">
                          <a:schemeClr val="bg1">
                            <a:lumMod val="75000"/>
                          </a:schemeClr>
                        </a:gs>
                      </a:gsLst>
                      <a:lin ang="5400000" scaled="1"/>
                    </a:gradFill>
                  </a:tcPr>
                </a:tc>
                <a:tc>
                  <a:txBody>
                    <a:bodyPr/>
                    <a:lstStyle/>
                    <a:p>
                      <a:pPr rtl="0" fontAlgn="b"/>
                      <a:endParaRPr lang="en-GB" sz="800" dirty="0">
                        <a:effectLst/>
                        <a:latin typeface="Trebuchet MS" panose="020B0603020202020204" pitchFamily="34" charset="0"/>
                      </a:endParaRPr>
                    </a:p>
                  </a:txBody>
                  <a:tcPr marL="15541" marR="15541" marT="10361" marB="10361"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C000"/>
                    </a:solidFill>
                  </a:tcPr>
                </a:tc>
                <a:tc>
                  <a:txBody>
                    <a:bodyPr/>
                    <a:lstStyle/>
                    <a:p>
                      <a:pPr algn="ctr" rtl="0" fontAlgn="b"/>
                      <a:r>
                        <a:rPr lang="en-GB" sz="800" b="0" kern="1200" dirty="0">
                          <a:solidFill>
                            <a:schemeClr val="tx1"/>
                          </a:solidFill>
                          <a:effectLst/>
                          <a:latin typeface="Trebuchet MS" panose="020B0603020202020204" pitchFamily="34" charset="0"/>
                          <a:ea typeface="+mn-ea"/>
                          <a:cs typeface="+mn-cs"/>
                        </a:rPr>
                        <a:t>4 Projects (Amber)</a:t>
                      </a:r>
                    </a:p>
                  </a:txBody>
                  <a:tcPr marL="15541" marR="15541" marT="10361" marB="10361"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tc>
                  <a:txBody>
                    <a:bodyPr/>
                    <a:lstStyle/>
                    <a:p>
                      <a:pPr marL="355600" indent="-173038" rtl="0" fontAlgn="b">
                        <a:lnSpc>
                          <a:spcPct val="100000"/>
                        </a:lnSpc>
                        <a:buFont typeface="Arial" panose="020B0604020202020204" pitchFamily="34" charset="0"/>
                        <a:buChar char="•"/>
                      </a:pPr>
                      <a:r>
                        <a:rPr lang="en-US"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Aftercare Services to Investors (Starter and Existing); as well as Investment Promotion and Branding</a:t>
                      </a:r>
                    </a:p>
                    <a:p>
                      <a:pPr marL="0" indent="0" rtl="0" fontAlgn="b">
                        <a:lnSpc>
                          <a:spcPct val="100000"/>
                        </a:lnSpc>
                        <a:buFont typeface="Arial" panose="020B0604020202020204" pitchFamily="34" charset="0"/>
                        <a:buNone/>
                      </a:pPr>
                      <a:endParaRPr lang="en-US"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endParaRPr>
                    </a:p>
                  </a:txBody>
                  <a:tcPr marL="15541" marR="15541" marT="10361" marB="10361"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94538838"/>
                  </a:ext>
                </a:extLst>
              </a:tr>
              <a:tr h="899614">
                <a:tc>
                  <a:txBody>
                    <a:bodyPr/>
                    <a:lstStyle/>
                    <a:p>
                      <a:pPr marL="92075" indent="0" rtl="0" fontAlgn="b"/>
                      <a:r>
                        <a:rPr lang="en-US" sz="800" b="0" dirty="0">
                          <a:solidFill>
                            <a:srgbClr val="002060"/>
                          </a:solidFill>
                          <a:effectLst/>
                          <a:latin typeface="Trebuchet MS" panose="020B0603020202020204" pitchFamily="34" charset="0"/>
                        </a:rPr>
                        <a:t>Ease of doing business.</a:t>
                      </a:r>
                    </a:p>
                  </a:txBody>
                  <a:tcPr marL="17145" marR="17145" marT="11430" marB="11430" anchor="ctr">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gradFill>
                      <a:gsLst>
                        <a:gs pos="0">
                          <a:schemeClr val="accent1">
                            <a:lumMod val="5000"/>
                            <a:lumOff val="95000"/>
                          </a:schemeClr>
                        </a:gs>
                        <a:gs pos="74000">
                          <a:schemeClr val="bg1">
                            <a:lumMod val="85000"/>
                          </a:schemeClr>
                        </a:gs>
                        <a:gs pos="83000">
                          <a:schemeClr val="bg1">
                            <a:lumMod val="85000"/>
                          </a:schemeClr>
                        </a:gs>
                        <a:gs pos="100000">
                          <a:schemeClr val="bg1">
                            <a:lumMod val="75000"/>
                          </a:schemeClr>
                        </a:gs>
                      </a:gsLst>
                      <a:lin ang="5400000" scaled="1"/>
                    </a:gradFill>
                  </a:tcPr>
                </a:tc>
                <a:tc>
                  <a:txBody>
                    <a:bodyPr/>
                    <a:lstStyle/>
                    <a:p>
                      <a:pPr rtl="0" fontAlgn="b"/>
                      <a:endParaRPr lang="en-GB" sz="800" dirty="0">
                        <a:effectLst/>
                        <a:latin typeface="Trebuchet MS" panose="020B0603020202020204" pitchFamily="34" charset="0"/>
                      </a:endParaRPr>
                    </a:p>
                  </a:txBody>
                  <a:tcPr marL="15541" marR="15541" marT="10361" marB="10361"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FFC000"/>
                    </a:solidFill>
                  </a:tcPr>
                </a:tc>
                <a:tc>
                  <a:txBody>
                    <a:bodyPr/>
                    <a:lstStyle/>
                    <a:p>
                      <a:pPr algn="ctr" rtl="0" fontAlgn="b"/>
                      <a:r>
                        <a:rPr lang="en-GB" sz="800" b="0" kern="1200" dirty="0">
                          <a:solidFill>
                            <a:schemeClr val="tx1"/>
                          </a:solidFill>
                          <a:effectLst/>
                          <a:latin typeface="Trebuchet MS" panose="020B0603020202020204" pitchFamily="34" charset="0"/>
                          <a:ea typeface="+mn-ea"/>
                          <a:cs typeface="+mn-cs"/>
                        </a:rPr>
                        <a:t>Amber</a:t>
                      </a:r>
                    </a:p>
                  </a:txBody>
                  <a:tcPr marL="15541" marR="15541" marT="10361" marB="10361"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95000"/>
                      </a:schemeClr>
                    </a:solidFill>
                  </a:tcPr>
                </a:tc>
                <a:tc>
                  <a:txBody>
                    <a:bodyPr/>
                    <a:lstStyle/>
                    <a:p>
                      <a:pPr marL="355600" indent="-173038" rtl="0" fontAlgn="b">
                        <a:lnSpc>
                          <a:spcPct val="100000"/>
                        </a:lnSpc>
                        <a:buFont typeface="Arial" panose="020B0604020202020204" pitchFamily="34" charset="0"/>
                        <a:buChar char="•"/>
                      </a:pPr>
                      <a:r>
                        <a:rPr lang="en-US"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Lagos State's Ease of Doing Business (EoDB) ranking was below average at 5.16 points in the second edition of the Subnational Ease of Doing Business Report for 2023, according to the Presidential Enabling Business Environment Council (PEBEC).</a:t>
                      </a:r>
                    </a:p>
                    <a:p>
                      <a:pPr marL="355600" indent="-173038" rtl="0" fontAlgn="b">
                        <a:lnSpc>
                          <a:spcPct val="100000"/>
                        </a:lnSpc>
                        <a:buFont typeface="Arial" panose="020B0604020202020204" pitchFamily="34" charset="0"/>
                        <a:buNone/>
                      </a:pPr>
                      <a:endParaRPr lang="en-US"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endParaRPr>
                    </a:p>
                    <a:p>
                      <a:pPr marL="355600" indent="-173038" rtl="0" fontAlgn="b">
                        <a:lnSpc>
                          <a:spcPct val="100000"/>
                        </a:lnSpc>
                        <a:buFont typeface="Arial" panose="020B0604020202020204" pitchFamily="34" charset="0"/>
                        <a:buChar char="•"/>
                      </a:pPr>
                      <a:r>
                        <a:rPr lang="en-US"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Lagos was ranked 20th in the 2021 edition, but dropped nine spots to rank 29th, according to the report. </a:t>
                      </a:r>
                    </a:p>
                  </a:txBody>
                  <a:tcPr marL="15541" marR="15541" marT="10361" marB="10361"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46943776"/>
                  </a:ext>
                </a:extLst>
              </a:tr>
            </a:tbl>
          </a:graphicData>
        </a:graphic>
      </p:graphicFrame>
      <p:pic>
        <p:nvPicPr>
          <p:cNvPr id="2" name="Graphic 1" descr="Document with solid fill">
            <a:hlinkClick r:id="rId2"/>
            <a:extLst>
              <a:ext uri="{FF2B5EF4-FFF2-40B4-BE49-F238E27FC236}">
                <a16:creationId xmlns:a16="http://schemas.microsoft.com/office/drawing/2014/main" id="{BFD1CCEB-901D-7CFE-6D82-8F5944159F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9699" y="385487"/>
            <a:ext cx="485526" cy="485526"/>
          </a:xfrm>
          <a:prstGeom prst="rect">
            <a:avLst/>
          </a:prstGeom>
        </p:spPr>
      </p:pic>
      <p:grpSp>
        <p:nvGrpSpPr>
          <p:cNvPr id="21" name="Group 20">
            <a:extLst>
              <a:ext uri="{FF2B5EF4-FFF2-40B4-BE49-F238E27FC236}">
                <a16:creationId xmlns:a16="http://schemas.microsoft.com/office/drawing/2014/main" id="{983B6F10-F3AF-7543-D422-CCDEBF1FBF76}"/>
              </a:ext>
            </a:extLst>
          </p:cNvPr>
          <p:cNvGrpSpPr/>
          <p:nvPr/>
        </p:nvGrpSpPr>
        <p:grpSpPr>
          <a:xfrm>
            <a:off x="572177" y="1382390"/>
            <a:ext cx="8235372" cy="3253690"/>
            <a:chOff x="773225" y="2320945"/>
            <a:chExt cx="10980496" cy="4001292"/>
          </a:xfrm>
          <a:effectLst>
            <a:outerShdw blurRad="50800" dist="38100" dir="5400000" algn="t" rotWithShape="0">
              <a:prstClr val="black">
                <a:alpha val="40000"/>
              </a:prstClr>
            </a:outerShdw>
          </a:effectLst>
        </p:grpSpPr>
        <p:sp>
          <p:nvSpPr>
            <p:cNvPr id="22" name="Rectangle: Rounded Corners 21">
              <a:extLst>
                <a:ext uri="{FF2B5EF4-FFF2-40B4-BE49-F238E27FC236}">
                  <a16:creationId xmlns:a16="http://schemas.microsoft.com/office/drawing/2014/main" id="{BB9104F7-7AD1-8164-7E51-F42EC8422551}"/>
                </a:ext>
              </a:extLst>
            </p:cNvPr>
            <p:cNvSpPr/>
            <p:nvPr/>
          </p:nvSpPr>
          <p:spPr>
            <a:xfrm>
              <a:off x="773225" y="2320945"/>
              <a:ext cx="1613160" cy="3968366"/>
            </a:xfrm>
            <a:prstGeom prst="roundRect">
              <a:avLst>
                <a:gd name="adj" fmla="val 11107"/>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23" name="Rectangle: Rounded Corners 22">
              <a:extLst>
                <a:ext uri="{FF2B5EF4-FFF2-40B4-BE49-F238E27FC236}">
                  <a16:creationId xmlns:a16="http://schemas.microsoft.com/office/drawing/2014/main" id="{A2BEBAAB-1B3B-9253-016D-46B76BC562F6}"/>
                </a:ext>
              </a:extLst>
            </p:cNvPr>
            <p:cNvSpPr/>
            <p:nvPr/>
          </p:nvSpPr>
          <p:spPr>
            <a:xfrm>
              <a:off x="2453872" y="2320945"/>
              <a:ext cx="769140" cy="3968366"/>
            </a:xfrm>
            <a:prstGeom prst="roundRect">
              <a:avLst>
                <a:gd name="adj" fmla="val 28649"/>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Rectangle: Rounded Corners 23">
              <a:extLst>
                <a:ext uri="{FF2B5EF4-FFF2-40B4-BE49-F238E27FC236}">
                  <a16:creationId xmlns:a16="http://schemas.microsoft.com/office/drawing/2014/main" id="{BA010BCA-92A6-0B4C-CC32-C75089F875A8}"/>
                </a:ext>
              </a:extLst>
            </p:cNvPr>
            <p:cNvSpPr/>
            <p:nvPr/>
          </p:nvSpPr>
          <p:spPr>
            <a:xfrm>
              <a:off x="3336002" y="2347568"/>
              <a:ext cx="1938501" cy="3968366"/>
            </a:xfrm>
            <a:prstGeom prst="roundRect">
              <a:avLst>
                <a:gd name="adj" fmla="val 11107"/>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5" name="Rectangle: Rounded Corners 24">
              <a:extLst>
                <a:ext uri="{FF2B5EF4-FFF2-40B4-BE49-F238E27FC236}">
                  <a16:creationId xmlns:a16="http://schemas.microsoft.com/office/drawing/2014/main" id="{E28E60B1-6F28-FFC6-5FAD-9526AE9A083D}"/>
                </a:ext>
              </a:extLst>
            </p:cNvPr>
            <p:cNvSpPr/>
            <p:nvPr/>
          </p:nvSpPr>
          <p:spPr>
            <a:xfrm>
              <a:off x="5385602" y="2353871"/>
              <a:ext cx="6368119" cy="3968366"/>
            </a:xfrm>
            <a:prstGeom prst="roundRect">
              <a:avLst>
                <a:gd name="adj" fmla="val 5664"/>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grpSp>
      <p:grpSp>
        <p:nvGrpSpPr>
          <p:cNvPr id="4" name="Group 3">
            <a:extLst>
              <a:ext uri="{FF2B5EF4-FFF2-40B4-BE49-F238E27FC236}">
                <a16:creationId xmlns:a16="http://schemas.microsoft.com/office/drawing/2014/main" id="{69241737-505A-8C7C-A329-A274C29C8534}"/>
              </a:ext>
            </a:extLst>
          </p:cNvPr>
          <p:cNvGrpSpPr/>
          <p:nvPr/>
        </p:nvGrpSpPr>
        <p:grpSpPr>
          <a:xfrm>
            <a:off x="565479" y="989846"/>
            <a:ext cx="8204465" cy="537274"/>
            <a:chOff x="753972" y="1661075"/>
            <a:chExt cx="10939286" cy="716364"/>
          </a:xfrm>
        </p:grpSpPr>
        <p:grpSp>
          <p:nvGrpSpPr>
            <p:cNvPr id="8" name="Group 7">
              <a:extLst>
                <a:ext uri="{FF2B5EF4-FFF2-40B4-BE49-F238E27FC236}">
                  <a16:creationId xmlns:a16="http://schemas.microsoft.com/office/drawing/2014/main" id="{B8302628-4152-7511-99EE-893636B69C17}"/>
                </a:ext>
              </a:extLst>
            </p:cNvPr>
            <p:cNvGrpSpPr/>
            <p:nvPr/>
          </p:nvGrpSpPr>
          <p:grpSpPr>
            <a:xfrm>
              <a:off x="753972" y="1716431"/>
              <a:ext cx="1887628" cy="661008"/>
              <a:chOff x="753972" y="1716431"/>
              <a:chExt cx="1887628" cy="661008"/>
            </a:xfrm>
          </p:grpSpPr>
          <p:graphicFrame>
            <p:nvGraphicFramePr>
              <p:cNvPr id="19" name="Diagram 18">
                <a:extLst>
                  <a:ext uri="{FF2B5EF4-FFF2-40B4-BE49-F238E27FC236}">
                    <a16:creationId xmlns:a16="http://schemas.microsoft.com/office/drawing/2014/main" id="{A025C6F0-08C3-4DB8-B1B6-84EAC1C953B7}"/>
                  </a:ext>
                </a:extLst>
              </p:cNvPr>
              <p:cNvGraphicFramePr/>
              <p:nvPr/>
            </p:nvGraphicFramePr>
            <p:xfrm>
              <a:off x="753972" y="1716431"/>
              <a:ext cx="1887628" cy="6610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0" name="TextBox 19">
                <a:extLst>
                  <a:ext uri="{FF2B5EF4-FFF2-40B4-BE49-F238E27FC236}">
                    <a16:creationId xmlns:a16="http://schemas.microsoft.com/office/drawing/2014/main" id="{2C12E102-E02B-C4CA-BD47-19C3B6465A73}"/>
                  </a:ext>
                </a:extLst>
              </p:cNvPr>
              <p:cNvSpPr txBox="1"/>
              <p:nvPr/>
            </p:nvSpPr>
            <p:spPr>
              <a:xfrm>
                <a:off x="1179627" y="1898363"/>
                <a:ext cx="1036320" cy="30777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9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Arial"/>
                    <a:sym typeface="Arial"/>
                  </a:rPr>
                  <a:t>KPI</a:t>
                </a:r>
              </a:p>
            </p:txBody>
          </p:sp>
        </p:grpSp>
        <p:grpSp>
          <p:nvGrpSpPr>
            <p:cNvPr id="9" name="Group 8">
              <a:extLst>
                <a:ext uri="{FF2B5EF4-FFF2-40B4-BE49-F238E27FC236}">
                  <a16:creationId xmlns:a16="http://schemas.microsoft.com/office/drawing/2014/main" id="{1FAB0E8E-3D51-00BB-2B78-8A528A213CB2}"/>
                </a:ext>
              </a:extLst>
            </p:cNvPr>
            <p:cNvGrpSpPr/>
            <p:nvPr/>
          </p:nvGrpSpPr>
          <p:grpSpPr>
            <a:xfrm>
              <a:off x="2482401" y="1694235"/>
              <a:ext cx="1119165" cy="661008"/>
              <a:chOff x="2482401" y="1694235"/>
              <a:chExt cx="1119165" cy="661008"/>
            </a:xfrm>
          </p:grpSpPr>
          <p:graphicFrame>
            <p:nvGraphicFramePr>
              <p:cNvPr id="17" name="Diagram 16">
                <a:extLst>
                  <a:ext uri="{FF2B5EF4-FFF2-40B4-BE49-F238E27FC236}">
                    <a16:creationId xmlns:a16="http://schemas.microsoft.com/office/drawing/2014/main" id="{D3F434BC-EB62-7999-E3B1-F4837DB3EA95}"/>
                  </a:ext>
                </a:extLst>
              </p:cNvPr>
              <p:cNvGraphicFramePr/>
              <p:nvPr/>
            </p:nvGraphicFramePr>
            <p:xfrm>
              <a:off x="2482401" y="1694235"/>
              <a:ext cx="951679" cy="66100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8" name="TextBox 17">
                <a:extLst>
                  <a:ext uri="{FF2B5EF4-FFF2-40B4-BE49-F238E27FC236}">
                    <a16:creationId xmlns:a16="http://schemas.microsoft.com/office/drawing/2014/main" id="{4D6153E4-B807-0E28-1EB1-BB420C23B3CA}"/>
                  </a:ext>
                </a:extLst>
              </p:cNvPr>
              <p:cNvSpPr txBox="1"/>
              <p:nvPr/>
            </p:nvSpPr>
            <p:spPr>
              <a:xfrm>
                <a:off x="2565246" y="1868795"/>
                <a:ext cx="1036320" cy="30777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9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Arial"/>
                    <a:sym typeface="Arial"/>
                  </a:rPr>
                  <a:t>Legend</a:t>
                </a:r>
              </a:p>
            </p:txBody>
          </p:sp>
        </p:grpSp>
        <p:grpSp>
          <p:nvGrpSpPr>
            <p:cNvPr id="10" name="Group 9">
              <a:extLst>
                <a:ext uri="{FF2B5EF4-FFF2-40B4-BE49-F238E27FC236}">
                  <a16:creationId xmlns:a16="http://schemas.microsoft.com/office/drawing/2014/main" id="{165D6643-E4BF-D726-99BD-35CDD2F14FC0}"/>
                </a:ext>
              </a:extLst>
            </p:cNvPr>
            <p:cNvGrpSpPr/>
            <p:nvPr/>
          </p:nvGrpSpPr>
          <p:grpSpPr>
            <a:xfrm>
              <a:off x="3264720" y="1661075"/>
              <a:ext cx="2260097" cy="686493"/>
              <a:chOff x="3264720" y="1661075"/>
              <a:chExt cx="2260097" cy="686493"/>
            </a:xfrm>
          </p:grpSpPr>
          <p:graphicFrame>
            <p:nvGraphicFramePr>
              <p:cNvPr id="15" name="Diagram 14">
                <a:extLst>
                  <a:ext uri="{FF2B5EF4-FFF2-40B4-BE49-F238E27FC236}">
                    <a16:creationId xmlns:a16="http://schemas.microsoft.com/office/drawing/2014/main" id="{ED2E78DA-D9CC-D7C8-D24E-AE6FD50DA159}"/>
                  </a:ext>
                </a:extLst>
              </p:cNvPr>
              <p:cNvGraphicFramePr/>
              <p:nvPr/>
            </p:nvGraphicFramePr>
            <p:xfrm>
              <a:off x="3264720" y="1686560"/>
              <a:ext cx="2260097" cy="661008"/>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
            <p:nvSpPr>
              <p:cNvPr id="16" name="TextBox 15">
                <a:extLst>
                  <a:ext uri="{FF2B5EF4-FFF2-40B4-BE49-F238E27FC236}">
                    <a16:creationId xmlns:a16="http://schemas.microsoft.com/office/drawing/2014/main" id="{2F87A333-57C9-EDDA-0371-FB58231071DE}"/>
                  </a:ext>
                </a:extLst>
              </p:cNvPr>
              <p:cNvSpPr txBox="1"/>
              <p:nvPr/>
            </p:nvSpPr>
            <p:spPr>
              <a:xfrm>
                <a:off x="3488373" y="1661075"/>
                <a:ext cx="2019616" cy="67710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9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Arial"/>
                    <a:sym typeface="Arial"/>
                  </a:rPr>
                  <a:t>Timeliness and Quality of Execution of Strategic Projects Tracked</a:t>
                </a:r>
              </a:p>
            </p:txBody>
          </p:sp>
        </p:grpSp>
        <p:grpSp>
          <p:nvGrpSpPr>
            <p:cNvPr id="11" name="Group 10">
              <a:extLst>
                <a:ext uri="{FF2B5EF4-FFF2-40B4-BE49-F238E27FC236}">
                  <a16:creationId xmlns:a16="http://schemas.microsoft.com/office/drawing/2014/main" id="{00B66410-AC8B-5866-C854-413D640B782C}"/>
                </a:ext>
              </a:extLst>
            </p:cNvPr>
            <p:cNvGrpSpPr/>
            <p:nvPr/>
          </p:nvGrpSpPr>
          <p:grpSpPr>
            <a:xfrm>
              <a:off x="5335300" y="1665425"/>
              <a:ext cx="6357958" cy="661008"/>
              <a:chOff x="5335300" y="1665425"/>
              <a:chExt cx="6357958" cy="661008"/>
            </a:xfrm>
          </p:grpSpPr>
          <p:graphicFrame>
            <p:nvGraphicFramePr>
              <p:cNvPr id="13" name="Diagram 12">
                <a:extLst>
                  <a:ext uri="{FF2B5EF4-FFF2-40B4-BE49-F238E27FC236}">
                    <a16:creationId xmlns:a16="http://schemas.microsoft.com/office/drawing/2014/main" id="{C29814BF-7A36-0E42-1F11-7B090209AAF2}"/>
                  </a:ext>
                </a:extLst>
              </p:cNvPr>
              <p:cNvGraphicFramePr/>
              <p:nvPr/>
            </p:nvGraphicFramePr>
            <p:xfrm>
              <a:off x="5335300" y="1665425"/>
              <a:ext cx="6357958" cy="661008"/>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sp>
            <p:nvSpPr>
              <p:cNvPr id="14" name="TextBox 13">
                <a:extLst>
                  <a:ext uri="{FF2B5EF4-FFF2-40B4-BE49-F238E27FC236}">
                    <a16:creationId xmlns:a16="http://schemas.microsoft.com/office/drawing/2014/main" id="{ACA51BB8-C3DB-EE65-06A1-582EB8B10510}"/>
                  </a:ext>
                </a:extLst>
              </p:cNvPr>
              <p:cNvSpPr txBox="1"/>
              <p:nvPr/>
            </p:nvSpPr>
            <p:spPr>
              <a:xfrm>
                <a:off x="5656896" y="1848718"/>
                <a:ext cx="5913211" cy="30777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9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Arial"/>
                    <a:sym typeface="Arial"/>
                  </a:rPr>
                  <a:t>Overall Remarks on Y2023 Investment Attraction</a:t>
                </a:r>
              </a:p>
            </p:txBody>
          </p:sp>
        </p:grpSp>
        <p:sp>
          <p:nvSpPr>
            <p:cNvPr id="12" name="Flowchart: Connector 11">
              <a:extLst>
                <a:ext uri="{FF2B5EF4-FFF2-40B4-BE49-F238E27FC236}">
                  <a16:creationId xmlns:a16="http://schemas.microsoft.com/office/drawing/2014/main" id="{A0FB48BB-B652-597A-85B1-D981928B120F}"/>
                </a:ext>
              </a:extLst>
            </p:cNvPr>
            <p:cNvSpPr/>
            <p:nvPr/>
          </p:nvSpPr>
          <p:spPr>
            <a:xfrm>
              <a:off x="821459" y="1836206"/>
              <a:ext cx="452175" cy="421458"/>
            </a:xfrm>
            <a:prstGeom prst="flowChartConnector">
              <a:avLst/>
            </a:prstGeom>
            <a:blipFill dpi="0" rotWithShape="1">
              <a:blip r:embed="rId25">
                <a:extLst>
                  <a:ext uri="{28A0092B-C50C-407E-A947-70E740481C1C}">
                    <a14:useLocalDpi xmlns:a14="http://schemas.microsoft.com/office/drawing/2010/main" val="0"/>
                  </a:ext>
                </a:extLst>
              </a:blip>
              <a:srcRect/>
              <a:stretch>
                <a:fillRect/>
              </a:stretch>
            </a:blipFill>
            <a:ln>
              <a:solidFill>
                <a:srgbClr val="03302C"/>
              </a:solidFill>
            </a:ln>
            <a:effectLst>
              <a:outerShdw blurRad="107950" dist="12700" dir="5400000" algn="ctr">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a:ln>
                  <a:noFill/>
                </a:ln>
                <a:solidFill>
                  <a:prstClr val="white"/>
                </a:solidFill>
                <a:effectLst/>
                <a:uLnTx/>
                <a:uFillTx/>
                <a:latin typeface="Trebuchet MS" panose="020B0603020202020204" pitchFamily="34" charset="0"/>
                <a:ea typeface="+mn-ea"/>
                <a:cs typeface="+mn-cs"/>
                <a:sym typeface="Arial"/>
              </a:endParaRPr>
            </a:p>
          </p:txBody>
        </p:sp>
      </p:grpSp>
      <p:grpSp>
        <p:nvGrpSpPr>
          <p:cNvPr id="26" name="Group 25">
            <a:extLst>
              <a:ext uri="{FF2B5EF4-FFF2-40B4-BE49-F238E27FC236}">
                <a16:creationId xmlns:a16="http://schemas.microsoft.com/office/drawing/2014/main" id="{08BE3B99-4542-EFBC-806A-E9AB2E4A3DC4}"/>
              </a:ext>
            </a:extLst>
          </p:cNvPr>
          <p:cNvGrpSpPr/>
          <p:nvPr/>
        </p:nvGrpSpPr>
        <p:grpSpPr>
          <a:xfrm>
            <a:off x="528190" y="81985"/>
            <a:ext cx="390546" cy="326794"/>
            <a:chOff x="528190" y="81985"/>
            <a:chExt cx="390546" cy="326794"/>
          </a:xfrm>
        </p:grpSpPr>
        <p:sp>
          <p:nvSpPr>
            <p:cNvPr id="27" name="Arrow: Pentagon 26">
              <a:extLst>
                <a:ext uri="{FF2B5EF4-FFF2-40B4-BE49-F238E27FC236}">
                  <a16:creationId xmlns:a16="http://schemas.microsoft.com/office/drawing/2014/main" id="{7DC95F9D-8299-97A0-DE3D-136EFE8D8D80}"/>
                </a:ext>
              </a:extLst>
            </p:cNvPr>
            <p:cNvSpPr/>
            <p:nvPr/>
          </p:nvSpPr>
          <p:spPr>
            <a:xfrm rot="5400000">
              <a:off x="543956" y="137382"/>
              <a:ext cx="326794" cy="216000"/>
            </a:xfrm>
            <a:prstGeom prst="homePlate">
              <a:avLst/>
            </a:prstGeom>
            <a:solidFill>
              <a:schemeClr val="accent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GB" sz="9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sym typeface="Arial"/>
              </a:endParaRPr>
            </a:p>
          </p:txBody>
        </p:sp>
        <p:sp>
          <p:nvSpPr>
            <p:cNvPr id="28" name="TextBox 27">
              <a:extLst>
                <a:ext uri="{FF2B5EF4-FFF2-40B4-BE49-F238E27FC236}">
                  <a16:creationId xmlns:a16="http://schemas.microsoft.com/office/drawing/2014/main" id="{69608449-4BCA-A659-CCD8-3CE955513A6F}"/>
                </a:ext>
              </a:extLst>
            </p:cNvPr>
            <p:cNvSpPr txBox="1"/>
            <p:nvPr/>
          </p:nvSpPr>
          <p:spPr>
            <a:xfrm>
              <a:off x="528190" y="115120"/>
              <a:ext cx="390546"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 b="1" i="0" u="none" strike="noStrike" kern="0" cap="none" spc="0" normalizeH="0" baseline="0" noProof="0" dirty="0">
                  <a:ln>
                    <a:noFill/>
                  </a:ln>
                  <a:solidFill>
                    <a:prstClr val="white"/>
                  </a:solidFill>
                  <a:effectLst/>
                  <a:uLnTx/>
                  <a:uFillTx/>
                  <a:latin typeface="Trebuchet MS" panose="020B0603020202020204" pitchFamily="34" charset="0"/>
                  <a:cs typeface="Arial"/>
                  <a:sym typeface="Arial"/>
                </a:rPr>
                <a:t>click</a:t>
              </a:r>
            </a:p>
          </p:txBody>
        </p:sp>
      </p:grpSp>
    </p:spTree>
    <p:extLst>
      <p:ext uri="{BB962C8B-B14F-4D97-AF65-F5344CB8AC3E}">
        <p14:creationId xmlns:p14="http://schemas.microsoft.com/office/powerpoint/2010/main" val="28922079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07CD70-0704-75D7-9331-BC7E4583D193}"/>
              </a:ext>
            </a:extLst>
          </p:cNvPr>
          <p:cNvSpPr/>
          <p:nvPr/>
        </p:nvSpPr>
        <p:spPr>
          <a:xfrm>
            <a:off x="0" y="414549"/>
            <a:ext cx="9144000" cy="424800"/>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 name="TextBox 4">
            <a:extLst>
              <a:ext uri="{FF2B5EF4-FFF2-40B4-BE49-F238E27FC236}">
                <a16:creationId xmlns:a16="http://schemas.microsoft.com/office/drawing/2014/main" id="{0B9E768A-B52B-C6EE-C44A-C32209963983}"/>
              </a:ext>
            </a:extLst>
          </p:cNvPr>
          <p:cNvSpPr txBox="1"/>
          <p:nvPr/>
        </p:nvSpPr>
        <p:spPr>
          <a:xfrm>
            <a:off x="1981200" y="483883"/>
            <a:ext cx="4847473" cy="309451"/>
          </a:xfrm>
          <a:prstGeom prst="rect">
            <a:avLst/>
          </a:prstGeom>
        </p:spPr>
        <p:txBody>
          <a:bodyPr vert="horz" lIns="68580" tIns="34290" rIns="68580" bIns="34290" rtlCol="0" anchor="ctr">
            <a:normAutofit/>
          </a:bodyPr>
          <a:lstStyle/>
          <a:p>
            <a:pPr marL="0" marR="0" lvl="0" indent="0" algn="ctr" defTabSz="685800" rtl="0" eaLnBrk="1" fontAlgn="auto" latinLnBrk="0" hangingPunct="1">
              <a:lnSpc>
                <a:spcPct val="90000"/>
              </a:lnSpc>
              <a:spcBef>
                <a:spcPct val="0"/>
              </a:spcBef>
              <a:spcAft>
                <a:spcPts val="450"/>
              </a:spcAft>
              <a:buClrTx/>
              <a:buSzTx/>
              <a:buFont typeface="Arial"/>
              <a:buNone/>
              <a:tabLst/>
              <a:defRPr/>
            </a:pPr>
            <a:r>
              <a:rPr kumimoji="0" lang="en-US" sz="13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Arial"/>
                <a:sym typeface="Arial"/>
              </a:rPr>
              <a:t>EFFICIENT REVENUE GENERATION</a:t>
            </a:r>
          </a:p>
        </p:txBody>
      </p:sp>
      <p:graphicFrame>
        <p:nvGraphicFramePr>
          <p:cNvPr id="7" name="Table 6">
            <a:extLst>
              <a:ext uri="{FF2B5EF4-FFF2-40B4-BE49-F238E27FC236}">
                <a16:creationId xmlns:a16="http://schemas.microsoft.com/office/drawing/2014/main" id="{2E9D34DB-C0E1-B861-934C-0CC2F886C118}"/>
              </a:ext>
            </a:extLst>
          </p:cNvPr>
          <p:cNvGraphicFramePr>
            <a:graphicFrameLocks noGrp="1"/>
          </p:cNvGraphicFramePr>
          <p:nvPr>
            <p:extLst>
              <p:ext uri="{D42A27DB-BD31-4B8C-83A1-F6EECF244321}">
                <p14:modId xmlns:p14="http://schemas.microsoft.com/office/powerpoint/2010/main" val="2261810328"/>
              </p:ext>
            </p:extLst>
          </p:nvPr>
        </p:nvGraphicFramePr>
        <p:xfrm>
          <a:off x="399447" y="1328432"/>
          <a:ext cx="8561673" cy="3372214"/>
        </p:xfrm>
        <a:graphic>
          <a:graphicData uri="http://schemas.openxmlformats.org/drawingml/2006/table">
            <a:tbl>
              <a:tblPr>
                <a:tableStyleId>{2D5ABB26-0587-4C30-8999-92F81FD0307C}</a:tableStyleId>
              </a:tblPr>
              <a:tblGrid>
                <a:gridCol w="1393912">
                  <a:extLst>
                    <a:ext uri="{9D8B030D-6E8A-4147-A177-3AD203B41FA5}">
                      <a16:colId xmlns:a16="http://schemas.microsoft.com/office/drawing/2014/main" val="1813357878"/>
                    </a:ext>
                  </a:extLst>
                </a:gridCol>
                <a:gridCol w="521764">
                  <a:extLst>
                    <a:ext uri="{9D8B030D-6E8A-4147-A177-3AD203B41FA5}">
                      <a16:colId xmlns:a16="http://schemas.microsoft.com/office/drawing/2014/main" val="1936022798"/>
                    </a:ext>
                  </a:extLst>
                </a:gridCol>
                <a:gridCol w="1618292">
                  <a:extLst>
                    <a:ext uri="{9D8B030D-6E8A-4147-A177-3AD203B41FA5}">
                      <a16:colId xmlns:a16="http://schemas.microsoft.com/office/drawing/2014/main" val="1318034421"/>
                    </a:ext>
                  </a:extLst>
                </a:gridCol>
                <a:gridCol w="5027705">
                  <a:extLst>
                    <a:ext uri="{9D8B030D-6E8A-4147-A177-3AD203B41FA5}">
                      <a16:colId xmlns:a16="http://schemas.microsoft.com/office/drawing/2014/main" val="1149188430"/>
                    </a:ext>
                  </a:extLst>
                </a:gridCol>
              </a:tblGrid>
              <a:tr h="170762">
                <a:tc>
                  <a:txBody>
                    <a:bodyPr/>
                    <a:lstStyle/>
                    <a:p>
                      <a:pPr algn="ctr" rtl="0" fontAlgn="b"/>
                      <a:endParaRPr lang="en-GB" sz="1000" b="1" i="1" dirty="0">
                        <a:solidFill>
                          <a:srgbClr val="002060"/>
                        </a:solidFill>
                        <a:effectLst/>
                        <a:latin typeface="+mn-lt"/>
                        <a:ea typeface="Open Sans" panose="020B0606030504020204" pitchFamily="34" charset="0"/>
                        <a:cs typeface="Segoe UI Semilight" panose="020B0402040204020203" pitchFamily="34" charset="0"/>
                      </a:endParaRPr>
                    </a:p>
                  </a:txBody>
                  <a:tcPr marL="15541" marR="15541" marT="10361" marB="10361" anchor="b">
                    <a:lnR w="76200" cap="flat" cmpd="sng" algn="ctr">
                      <a:solidFill>
                        <a:schemeClr val="bg1"/>
                      </a:solidFill>
                      <a:prstDash val="solid"/>
                      <a:round/>
                      <a:headEnd type="none" w="med" len="med"/>
                      <a:tailEnd type="none" w="med" len="med"/>
                    </a:lnR>
                    <a:lnB w="76200" cap="flat" cmpd="sng" algn="ctr">
                      <a:solidFill>
                        <a:schemeClr val="bg1"/>
                      </a:solidFill>
                      <a:prstDash val="solid"/>
                      <a:round/>
                      <a:headEnd type="none" w="med" len="med"/>
                      <a:tailEnd type="none" w="med" len="med"/>
                    </a:lnB>
                  </a:tcPr>
                </a:tc>
                <a:tc>
                  <a:txBody>
                    <a:bodyPr/>
                    <a:lstStyle/>
                    <a:p>
                      <a:pPr rtl="0" fontAlgn="b"/>
                      <a:endParaRPr lang="en-GB" sz="1000" b="1" i="1" dirty="0">
                        <a:solidFill>
                          <a:srgbClr val="002060"/>
                        </a:solidFill>
                        <a:effectLst/>
                        <a:latin typeface="+mj-lt"/>
                        <a:ea typeface="Open Sans" panose="020B0606030504020204" pitchFamily="34" charset="0"/>
                        <a:cs typeface="Segoe UI Semilight" panose="020B0402040204020203" pitchFamily="34" charset="0"/>
                      </a:endParaRPr>
                    </a:p>
                  </a:txBody>
                  <a:tcPr marL="15541" marR="15541" marT="10361" marB="10361"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B w="76200" cap="flat" cmpd="sng" algn="ctr">
                      <a:solidFill>
                        <a:schemeClr val="bg1"/>
                      </a:solidFill>
                      <a:prstDash val="solid"/>
                      <a:round/>
                      <a:headEnd type="none" w="med" len="med"/>
                      <a:tailEnd type="none" w="med" len="med"/>
                    </a:lnB>
                  </a:tcPr>
                </a:tc>
                <a:tc>
                  <a:txBody>
                    <a:bodyPr/>
                    <a:lstStyle/>
                    <a:p>
                      <a:pPr rtl="0" fontAlgn="b"/>
                      <a:endParaRPr lang="en-GB" sz="1000" b="1" i="1" dirty="0">
                        <a:solidFill>
                          <a:srgbClr val="002060"/>
                        </a:solidFill>
                        <a:effectLst/>
                        <a:latin typeface="+mj-lt"/>
                        <a:ea typeface="Open Sans" panose="020B0606030504020204" pitchFamily="34" charset="0"/>
                        <a:cs typeface="Segoe UI Semilight" panose="020B0402040204020203" pitchFamily="34" charset="0"/>
                      </a:endParaRPr>
                    </a:p>
                  </a:txBody>
                  <a:tcPr marL="15541" marR="15541" marT="10361" marB="10361"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B w="76200" cap="flat" cmpd="sng" algn="ctr">
                      <a:solidFill>
                        <a:schemeClr val="bg1"/>
                      </a:solidFill>
                      <a:prstDash val="solid"/>
                      <a:round/>
                      <a:headEnd type="none" w="med" len="med"/>
                      <a:tailEnd type="none" w="med" len="med"/>
                    </a:lnB>
                  </a:tcPr>
                </a:tc>
                <a:tc>
                  <a:txBody>
                    <a:bodyPr/>
                    <a:lstStyle/>
                    <a:p>
                      <a:pPr rtl="0" fontAlgn="b"/>
                      <a:endParaRPr lang="en-GB" sz="1000" b="1" i="1" dirty="0">
                        <a:solidFill>
                          <a:srgbClr val="002060"/>
                        </a:solidFill>
                        <a:effectLst/>
                        <a:latin typeface="+mj-lt"/>
                        <a:ea typeface="Open Sans" panose="020B0606030504020204" pitchFamily="34" charset="0"/>
                        <a:cs typeface="Segoe UI Semilight" panose="020B0402040204020203" pitchFamily="34" charset="0"/>
                      </a:endParaRPr>
                    </a:p>
                  </a:txBody>
                  <a:tcPr marL="15541" marR="15541" marT="10361" marB="10361" anchor="b">
                    <a:lnL w="76200" cap="flat" cmpd="sng" algn="ctr">
                      <a:solidFill>
                        <a:schemeClr val="bg1"/>
                      </a:solidFill>
                      <a:prstDash val="solid"/>
                      <a:round/>
                      <a:headEnd type="none" w="med" len="med"/>
                      <a:tailEnd type="none" w="med" len="med"/>
                    </a:lnL>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11720161"/>
                  </a:ext>
                </a:extLst>
              </a:tr>
              <a:tr h="563207">
                <a:tc>
                  <a:txBody>
                    <a:bodyPr/>
                    <a:lstStyle/>
                    <a:p>
                      <a:pPr marL="92075" indent="0" rtl="0" fontAlgn="b"/>
                      <a:r>
                        <a:rPr lang="en-US" sz="800" b="0" dirty="0">
                          <a:solidFill>
                            <a:srgbClr val="002060"/>
                          </a:solidFill>
                          <a:effectLst/>
                          <a:latin typeface="Trebuchet MS" panose="020B0603020202020204" pitchFamily="34" charset="0"/>
                        </a:rPr>
                        <a:t>Debt Management Index</a:t>
                      </a:r>
                    </a:p>
                  </a:txBody>
                  <a:tcPr marL="15541" marR="15541" marT="10361" marB="10361" anchor="ctr">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gradFill>
                      <a:gsLst>
                        <a:gs pos="0">
                          <a:schemeClr val="accent1">
                            <a:lumMod val="5000"/>
                            <a:lumOff val="95000"/>
                          </a:schemeClr>
                        </a:gs>
                        <a:gs pos="74000">
                          <a:schemeClr val="bg1">
                            <a:lumMod val="85000"/>
                          </a:schemeClr>
                        </a:gs>
                        <a:gs pos="83000">
                          <a:schemeClr val="bg1">
                            <a:lumMod val="85000"/>
                          </a:schemeClr>
                        </a:gs>
                        <a:gs pos="100000">
                          <a:schemeClr val="bg1">
                            <a:lumMod val="75000"/>
                          </a:schemeClr>
                        </a:gs>
                      </a:gsLst>
                      <a:lin ang="5400000" scaled="1"/>
                    </a:gradFill>
                  </a:tcPr>
                </a:tc>
                <a:tc>
                  <a:txBody>
                    <a:bodyPr/>
                    <a:lstStyle/>
                    <a:p>
                      <a:pPr rtl="0" fontAlgn="b"/>
                      <a:endParaRPr lang="en-GB" sz="800" b="0" dirty="0">
                        <a:effectLst/>
                        <a:latin typeface="Trebuchet MS" panose="020B0603020202020204" pitchFamily="34" charset="0"/>
                      </a:endParaRPr>
                    </a:p>
                  </a:txBody>
                  <a:tcPr marL="15541" marR="15541" marT="10361" marB="10361"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C000"/>
                    </a:solidFill>
                  </a:tcPr>
                </a:tc>
                <a:tc>
                  <a:txBody>
                    <a:bodyPr/>
                    <a:lstStyle/>
                    <a:p>
                      <a:pPr algn="ctr" rtl="0" fontAlgn="b"/>
                      <a:r>
                        <a:rPr lang="en-GB" sz="800" b="0" dirty="0">
                          <a:effectLst/>
                          <a:latin typeface="Trebuchet MS" panose="020B0603020202020204" pitchFamily="34" charset="0"/>
                        </a:rPr>
                        <a:t>5 Projects (Amber), </a:t>
                      </a:r>
                    </a:p>
                    <a:p>
                      <a:pPr algn="ctr" rtl="0" fontAlgn="b"/>
                      <a:r>
                        <a:rPr lang="en-GB" sz="800" b="0" dirty="0">
                          <a:effectLst/>
                          <a:latin typeface="Trebuchet MS" panose="020B0603020202020204" pitchFamily="34" charset="0"/>
                        </a:rPr>
                        <a:t>1 (Green)</a:t>
                      </a:r>
                    </a:p>
                  </a:txBody>
                  <a:tcPr marL="15541" marR="15541" marT="10361" marB="10361"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tc>
                  <a:txBody>
                    <a:bodyPr/>
                    <a:lstStyle/>
                    <a:p>
                      <a:pPr marL="351450" lvl="0" indent="-171450" rtl="0" fontAlgn="b">
                        <a:lnSpc>
                          <a:spcPct val="100000"/>
                        </a:lnSpc>
                        <a:buFont typeface="Arial" panose="020B0604020202020204" pitchFamily="34" charset="0"/>
                        <a:buChar char="•"/>
                      </a:pPr>
                      <a:r>
                        <a:rPr lang="en-US"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37.4 billion paid on domestic loans principal repayments; 10 billion paid on external loans principal repayments; and 19.9 billion used to service Bonds- Consolidated Debt Service Account; 1.39 billion generated through land use charge; and 1.3 billion Returns on Investment Income Target as at October Y2023.</a:t>
                      </a:r>
                    </a:p>
                  </a:txBody>
                  <a:tcPr marL="15541" marR="15541" marT="10361" marB="10361"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26101122"/>
                  </a:ext>
                </a:extLst>
              </a:tr>
              <a:tr h="1162170">
                <a:tc>
                  <a:txBody>
                    <a:bodyPr/>
                    <a:lstStyle/>
                    <a:p>
                      <a:pPr marL="92075" indent="0" rtl="0" fontAlgn="b"/>
                      <a:r>
                        <a:rPr lang="en-US" sz="800" b="0" dirty="0">
                          <a:solidFill>
                            <a:srgbClr val="002060"/>
                          </a:solidFill>
                          <a:effectLst/>
                          <a:latin typeface="Trebuchet MS" panose="020B0603020202020204" pitchFamily="34" charset="0"/>
                        </a:rPr>
                        <a:t>Revenue Performance Index</a:t>
                      </a:r>
                    </a:p>
                  </a:txBody>
                  <a:tcPr marL="15541" marR="15541" marT="10361" marB="10361" anchor="ctr">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gradFill>
                      <a:gsLst>
                        <a:gs pos="0">
                          <a:schemeClr val="accent1">
                            <a:lumMod val="5000"/>
                            <a:lumOff val="95000"/>
                          </a:schemeClr>
                        </a:gs>
                        <a:gs pos="74000">
                          <a:schemeClr val="bg1">
                            <a:lumMod val="85000"/>
                          </a:schemeClr>
                        </a:gs>
                        <a:gs pos="83000">
                          <a:schemeClr val="bg1">
                            <a:lumMod val="85000"/>
                          </a:schemeClr>
                        </a:gs>
                        <a:gs pos="100000">
                          <a:schemeClr val="bg1">
                            <a:lumMod val="75000"/>
                          </a:schemeClr>
                        </a:gs>
                      </a:gsLst>
                      <a:lin ang="5400000" scaled="1"/>
                    </a:gradFill>
                  </a:tcPr>
                </a:tc>
                <a:tc>
                  <a:txBody>
                    <a:bodyPr/>
                    <a:lstStyle/>
                    <a:p>
                      <a:pPr rtl="0" fontAlgn="b"/>
                      <a:endParaRPr lang="en-GB" sz="800" b="0" dirty="0">
                        <a:effectLst/>
                        <a:latin typeface="Trebuchet MS" panose="020B0603020202020204" pitchFamily="34" charset="0"/>
                      </a:endParaRPr>
                    </a:p>
                  </a:txBody>
                  <a:tcPr marL="15541" marR="15541" marT="10361" marB="10361"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C000"/>
                    </a:solidFill>
                  </a:tcPr>
                </a:tc>
                <a:tc>
                  <a:txBody>
                    <a:bodyPr/>
                    <a:lstStyle/>
                    <a:p>
                      <a:pPr algn="ctr" rtl="0" fontAlgn="b"/>
                      <a:r>
                        <a:rPr lang="en-GB" sz="800" b="0" dirty="0">
                          <a:effectLst/>
                          <a:latin typeface="Trebuchet MS" panose="020B0603020202020204" pitchFamily="34" charset="0"/>
                        </a:rPr>
                        <a:t>2 Projects (Amber), 1 (Red)</a:t>
                      </a:r>
                    </a:p>
                    <a:p>
                      <a:pPr algn="ctr" rtl="0" fontAlgn="b"/>
                      <a:endParaRPr lang="en-GB" sz="800" b="0" dirty="0">
                        <a:effectLst/>
                        <a:latin typeface="Trebuchet MS" panose="020B0603020202020204" pitchFamily="34" charset="0"/>
                      </a:endParaRPr>
                    </a:p>
                    <a:p>
                      <a:pPr algn="ctr" rtl="0" fontAlgn="b"/>
                      <a:endParaRPr lang="en-GB" sz="800" b="0" dirty="0">
                        <a:effectLst/>
                        <a:latin typeface="Trebuchet MS" panose="020B0603020202020204" pitchFamily="34" charset="0"/>
                      </a:endParaRPr>
                    </a:p>
                    <a:p>
                      <a:pPr algn="ctr" rtl="0" fontAlgn="b"/>
                      <a:endParaRPr lang="en-GB" sz="800" b="0" dirty="0">
                        <a:effectLst/>
                        <a:latin typeface="Trebuchet MS" panose="020B0603020202020204" pitchFamily="34" charset="0"/>
                      </a:endParaRPr>
                    </a:p>
                    <a:p>
                      <a:pPr algn="ctr" rtl="0" fontAlgn="b"/>
                      <a:endParaRPr lang="en-GB" sz="800" b="0" dirty="0">
                        <a:effectLst/>
                        <a:latin typeface="Trebuchet MS" panose="020B0603020202020204" pitchFamily="34" charset="0"/>
                      </a:endParaRPr>
                    </a:p>
                  </a:txBody>
                  <a:tcPr marL="15541" marR="15541" marT="10361" marB="10361"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tc>
                  <a:txBody>
                    <a:bodyPr/>
                    <a:lstStyle/>
                    <a:p>
                      <a:pPr marL="355600" indent="-173038" rtl="0" fontAlgn="b">
                        <a:lnSpc>
                          <a:spcPct val="100000"/>
                        </a:lnSpc>
                        <a:buFont typeface="Arial" panose="020B0604020202020204" pitchFamily="34" charset="0"/>
                        <a:buChar char="•"/>
                      </a:pPr>
                      <a:r>
                        <a:rPr lang="en-US"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Introduction of Aumentum Solution, digital solution that allows the government to automate land record management and facilitate the registration of property transaction.</a:t>
                      </a:r>
                    </a:p>
                    <a:p>
                      <a:pPr marL="355600" indent="-173038" rtl="0" fontAlgn="b">
                        <a:lnSpc>
                          <a:spcPct val="100000"/>
                        </a:lnSpc>
                        <a:buFont typeface="Arial" panose="020B0604020202020204" pitchFamily="34" charset="0"/>
                        <a:buChar char="•"/>
                      </a:pPr>
                      <a:r>
                        <a:rPr lang="en-US"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As of November 2023, LIRS; Lagos State Judiciary; Lagos State Lotteries &amp; Gaming Authority, and MOT were the top performing MDAs in terms of revenue performances at 94%, 86%, 86%, and 88% respectively with initiative performances of 60%, 66%, 82% and 83% respectively.</a:t>
                      </a:r>
                    </a:p>
                    <a:p>
                      <a:pPr marL="355600" indent="-173038" rtl="0" fontAlgn="b">
                        <a:lnSpc>
                          <a:spcPct val="100000"/>
                        </a:lnSpc>
                        <a:buFont typeface="Arial" panose="020B0604020202020204" pitchFamily="34" charset="0"/>
                        <a:buChar char="•"/>
                      </a:pPr>
                      <a:r>
                        <a:rPr lang="en-US"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The performances of LASBCA, PPA, LASAA, Lands Bureau, and Ministry of Waterfront Infrastructure Development were between 54% and 69%.</a:t>
                      </a:r>
                    </a:p>
                    <a:p>
                      <a:pPr marL="355600" indent="-173038" rtl="0" fontAlgn="b">
                        <a:lnSpc>
                          <a:spcPct val="100000"/>
                        </a:lnSpc>
                        <a:buFont typeface="Arial" panose="020B0604020202020204" pitchFamily="34" charset="0"/>
                        <a:buChar char="•"/>
                      </a:pPr>
                      <a:r>
                        <a:rPr lang="en-US"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However, MVAA, LASPPPA, LASIMRA and LSMTL had revenue performances of 49%, 46%, 40% and 40% with initiative performances of 70%, 75%, 20% and 54%.</a:t>
                      </a:r>
                    </a:p>
                  </a:txBody>
                  <a:tcPr marL="15541" marR="15541" marT="10361" marB="10361"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88932698"/>
                  </a:ext>
                </a:extLst>
              </a:tr>
              <a:tr h="325039">
                <a:tc>
                  <a:txBody>
                    <a:bodyPr/>
                    <a:lstStyle/>
                    <a:p>
                      <a:pPr marL="92075" indent="0" rtl="0" fontAlgn="b"/>
                      <a:r>
                        <a:rPr lang="en-US" sz="800" b="0" dirty="0">
                          <a:solidFill>
                            <a:srgbClr val="002060"/>
                          </a:solidFill>
                          <a:effectLst/>
                          <a:latin typeface="Trebuchet MS" panose="020B0603020202020204" pitchFamily="34" charset="0"/>
                        </a:rPr>
                        <a:t>Risk Management and Financial Accountability </a:t>
                      </a:r>
                    </a:p>
                  </a:txBody>
                  <a:tcPr marL="15541" marR="15541" marT="10361" marB="10361" anchor="ctr">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gradFill>
                      <a:gsLst>
                        <a:gs pos="0">
                          <a:schemeClr val="accent1">
                            <a:lumMod val="5000"/>
                            <a:lumOff val="95000"/>
                          </a:schemeClr>
                        </a:gs>
                        <a:gs pos="74000">
                          <a:schemeClr val="bg1">
                            <a:lumMod val="85000"/>
                          </a:schemeClr>
                        </a:gs>
                        <a:gs pos="83000">
                          <a:schemeClr val="bg1">
                            <a:lumMod val="85000"/>
                          </a:schemeClr>
                        </a:gs>
                        <a:gs pos="100000">
                          <a:schemeClr val="bg1">
                            <a:lumMod val="75000"/>
                          </a:schemeClr>
                        </a:gs>
                      </a:gsLst>
                      <a:lin ang="5400000" scaled="1"/>
                    </a:gradFill>
                  </a:tcPr>
                </a:tc>
                <a:tc>
                  <a:txBody>
                    <a:bodyPr/>
                    <a:lstStyle/>
                    <a:p>
                      <a:pPr rtl="0" fontAlgn="b"/>
                      <a:endParaRPr lang="en-GB" sz="800" dirty="0">
                        <a:effectLst/>
                        <a:latin typeface="Trebuchet MS" panose="020B0603020202020204" pitchFamily="34" charset="0"/>
                      </a:endParaRPr>
                    </a:p>
                  </a:txBody>
                  <a:tcPr marL="15541" marR="15541" marT="10361" marB="10361"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2D050"/>
                    </a:solidFill>
                  </a:tcPr>
                </a:tc>
                <a:tc>
                  <a:txBody>
                    <a:bodyPr/>
                    <a:lstStyle/>
                    <a:p>
                      <a:pPr algn="ctr" rtl="0" fontAlgn="b"/>
                      <a:r>
                        <a:rPr lang="en-GB" sz="800" b="0" dirty="0">
                          <a:effectLst/>
                          <a:latin typeface="Trebuchet MS" panose="020B0603020202020204" pitchFamily="34" charset="0"/>
                        </a:rPr>
                        <a:t>2 (Green)</a:t>
                      </a:r>
                    </a:p>
                  </a:txBody>
                  <a:tcPr marL="15541" marR="15541" marT="10361" marB="10361"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tc>
                  <a:txBody>
                    <a:bodyPr/>
                    <a:lstStyle/>
                    <a:p>
                      <a:pPr marL="355600" marR="0" lvl="0" indent="-171450" algn="l" defTabSz="914400" rtl="0" eaLnBrk="1" fontAlgn="b" latinLnBrk="0" hangingPunct="1">
                        <a:lnSpc>
                          <a:spcPct val="100000"/>
                        </a:lnSpc>
                        <a:spcBef>
                          <a:spcPts val="0"/>
                        </a:spcBef>
                        <a:spcAft>
                          <a:spcPts val="0"/>
                        </a:spcAft>
                        <a:buClrTx/>
                        <a:buSzTx/>
                        <a:buFont typeface="Arial" panose="020B0604020202020204" pitchFamily="34" charset="0"/>
                        <a:buChar char="•"/>
                        <a:tabLst/>
                        <a:defRPr/>
                      </a:pPr>
                      <a:r>
                        <a:rPr lang="en-US"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Accounting management and Resource management ongoing without significant delays</a:t>
                      </a:r>
                    </a:p>
                  </a:txBody>
                  <a:tcPr marL="15541" marR="15541" marT="10361" marB="10361"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94538838"/>
                  </a:ext>
                </a:extLst>
              </a:tr>
              <a:tr h="274514">
                <a:tc>
                  <a:txBody>
                    <a:bodyPr/>
                    <a:lstStyle/>
                    <a:p>
                      <a:pPr marL="92075" indent="0" rtl="0" fontAlgn="b"/>
                      <a:r>
                        <a:rPr lang="en-US" sz="800" b="0" dirty="0">
                          <a:solidFill>
                            <a:srgbClr val="002060"/>
                          </a:solidFill>
                          <a:effectLst/>
                          <a:latin typeface="Trebuchet MS" panose="020B0603020202020204" pitchFamily="34" charset="0"/>
                        </a:rPr>
                        <a:t>Resource Utilization Efficiency Index</a:t>
                      </a:r>
                    </a:p>
                  </a:txBody>
                  <a:tcPr marL="15541" marR="15541" marT="10361" marB="10361" anchor="ctr">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gradFill>
                      <a:gsLst>
                        <a:gs pos="0">
                          <a:schemeClr val="accent1">
                            <a:lumMod val="5000"/>
                            <a:lumOff val="95000"/>
                          </a:schemeClr>
                        </a:gs>
                        <a:gs pos="74000">
                          <a:schemeClr val="bg1">
                            <a:lumMod val="85000"/>
                          </a:schemeClr>
                        </a:gs>
                        <a:gs pos="83000">
                          <a:schemeClr val="bg1">
                            <a:lumMod val="85000"/>
                          </a:schemeClr>
                        </a:gs>
                        <a:gs pos="100000">
                          <a:schemeClr val="bg1">
                            <a:lumMod val="75000"/>
                          </a:schemeClr>
                        </a:gs>
                      </a:gsLst>
                      <a:lin ang="5400000" scaled="1"/>
                    </a:gradFill>
                  </a:tcPr>
                </a:tc>
                <a:tc>
                  <a:txBody>
                    <a:bodyPr/>
                    <a:lstStyle/>
                    <a:p>
                      <a:pPr rtl="0" fontAlgn="b"/>
                      <a:endParaRPr lang="en-GB" sz="800" dirty="0">
                        <a:effectLst/>
                        <a:latin typeface="Trebuchet MS" panose="020B0603020202020204" pitchFamily="34" charset="0"/>
                      </a:endParaRPr>
                    </a:p>
                  </a:txBody>
                  <a:tcPr marL="15541" marR="15541" marT="10361" marB="10361"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0000"/>
                    </a:solidFill>
                  </a:tcPr>
                </a:tc>
                <a:tc>
                  <a:txBody>
                    <a:bodyPr/>
                    <a:lstStyle/>
                    <a:p>
                      <a:pPr algn="ctr" rtl="0" fontAlgn="b"/>
                      <a:r>
                        <a:rPr lang="en-GB" sz="800" b="0" dirty="0">
                          <a:effectLst/>
                          <a:latin typeface="Trebuchet MS" panose="020B0603020202020204" pitchFamily="34" charset="0"/>
                        </a:rPr>
                        <a:t>1 (Red)</a:t>
                      </a:r>
                    </a:p>
                  </a:txBody>
                  <a:tcPr marL="15541" marR="15541" marT="10361" marB="10361"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tc>
                  <a:txBody>
                    <a:bodyPr/>
                    <a:lstStyle/>
                    <a:p>
                      <a:pPr marL="355600" indent="-173038" rtl="0" fontAlgn="b">
                        <a:lnSpc>
                          <a:spcPct val="100000"/>
                        </a:lnSpc>
                        <a:buFont typeface="Arial" panose="020B0604020202020204" pitchFamily="34" charset="0"/>
                        <a:buChar char="•"/>
                      </a:pPr>
                      <a:r>
                        <a:rPr lang="en-US"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Resource management Project at ministry of finance, with significant delays</a:t>
                      </a:r>
                    </a:p>
                  </a:txBody>
                  <a:tcPr marL="15541" marR="15541" marT="10361" marB="10361"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51884746"/>
                  </a:ext>
                </a:extLst>
              </a:tr>
              <a:tr h="781747">
                <a:tc>
                  <a:txBody>
                    <a:bodyPr/>
                    <a:lstStyle/>
                    <a:p>
                      <a:pPr marL="92075" indent="0" rtl="0" fontAlgn="b"/>
                      <a:r>
                        <a:rPr lang="en-US" sz="800" b="0" dirty="0">
                          <a:solidFill>
                            <a:srgbClr val="002060"/>
                          </a:solidFill>
                          <a:effectLst/>
                          <a:latin typeface="Trebuchet MS" panose="020B0603020202020204" pitchFamily="34" charset="0"/>
                        </a:rPr>
                        <a:t>Revenue Initiatives (21 MDAs)</a:t>
                      </a:r>
                    </a:p>
                  </a:txBody>
                  <a:tcPr marL="15541" marR="15541" marT="10361" marB="10361" anchor="ctr">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gradFill>
                      <a:gsLst>
                        <a:gs pos="0">
                          <a:schemeClr val="accent1">
                            <a:lumMod val="5000"/>
                            <a:lumOff val="95000"/>
                          </a:schemeClr>
                        </a:gs>
                        <a:gs pos="74000">
                          <a:schemeClr val="bg1">
                            <a:lumMod val="85000"/>
                          </a:schemeClr>
                        </a:gs>
                        <a:gs pos="83000">
                          <a:schemeClr val="bg1">
                            <a:lumMod val="85000"/>
                          </a:schemeClr>
                        </a:gs>
                        <a:gs pos="100000">
                          <a:schemeClr val="bg1">
                            <a:lumMod val="75000"/>
                          </a:schemeClr>
                        </a:gs>
                      </a:gsLst>
                      <a:lin ang="5400000" scaled="1"/>
                    </a:gradFill>
                  </a:tcPr>
                </a:tc>
                <a:tc>
                  <a:txBody>
                    <a:bodyPr/>
                    <a:lstStyle/>
                    <a:p>
                      <a:pPr rtl="0" fontAlgn="b"/>
                      <a:endParaRPr lang="en-GB" sz="800" dirty="0">
                        <a:effectLst/>
                        <a:latin typeface="Trebuchet MS" panose="020B0603020202020204" pitchFamily="34" charset="0"/>
                      </a:endParaRPr>
                    </a:p>
                  </a:txBody>
                  <a:tcPr marL="15541" marR="15541" marT="10361" marB="10361"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FF0000"/>
                    </a:solidFill>
                  </a:tcPr>
                </a:tc>
                <a:tc>
                  <a:txBody>
                    <a:bodyPr/>
                    <a:lstStyle/>
                    <a:p>
                      <a:pPr algn="ctr" rtl="0" fontAlgn="b"/>
                      <a:r>
                        <a:rPr lang="en-GB" sz="800" b="0" dirty="0">
                          <a:effectLst/>
                          <a:latin typeface="Trebuchet MS" panose="020B0603020202020204" pitchFamily="34" charset="0"/>
                        </a:rPr>
                        <a:t>5 MDAs (Green), 6 (Amber), </a:t>
                      </a:r>
                    </a:p>
                    <a:p>
                      <a:pPr algn="ctr" rtl="0" fontAlgn="b"/>
                      <a:r>
                        <a:rPr lang="en-GB" sz="800" b="0" dirty="0">
                          <a:effectLst/>
                          <a:latin typeface="Trebuchet MS" panose="020B0603020202020204" pitchFamily="34" charset="0"/>
                        </a:rPr>
                        <a:t>10 (Red)</a:t>
                      </a:r>
                    </a:p>
                  </a:txBody>
                  <a:tcPr marL="15541" marR="15541" marT="10361" marB="10361"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95000"/>
                      </a:schemeClr>
                    </a:solidFill>
                  </a:tcPr>
                </a:tc>
                <a:tc>
                  <a:txBody>
                    <a:bodyPr/>
                    <a:lstStyle/>
                    <a:p>
                      <a:pPr marL="355600" indent="-173038" rtl="0" fontAlgn="b">
                        <a:lnSpc>
                          <a:spcPct val="100000"/>
                        </a:lnSpc>
                        <a:buFont typeface="Arial" panose="020B0604020202020204" pitchFamily="34" charset="0"/>
                        <a:buChar char="•"/>
                      </a:pPr>
                      <a:r>
                        <a:rPr lang="en-US"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MDAs face revenue underperformance due to operational challenges, including inadequate monitoring and enforcement resources affecting LASIMRA, LASPPPA, LSMTL, LASBCA, LASAA, and Agric.</a:t>
                      </a:r>
                    </a:p>
                    <a:p>
                      <a:pPr marL="355600" indent="-173038" rtl="0" fontAlgn="b">
                        <a:lnSpc>
                          <a:spcPct val="100000"/>
                        </a:lnSpc>
                        <a:buFont typeface="Arial" panose="020B0604020202020204" pitchFamily="34" charset="0"/>
                        <a:buChar char="•"/>
                      </a:pPr>
                      <a:r>
                        <a:rPr lang="en-US" sz="800" b="0" kern="1200" dirty="0">
                          <a:solidFill>
                            <a:schemeClr val="tx1"/>
                          </a:solidFill>
                          <a:effectLst/>
                          <a:latin typeface="Trebuchet MS" panose="020B0603020202020204" pitchFamily="34" charset="0"/>
                          <a:ea typeface="Open Sans" panose="020B0606030504020204" pitchFamily="34" charset="0"/>
                          <a:cs typeface="Segoe UI Semilight" panose="020B0402040204020203" pitchFamily="34" charset="0"/>
                        </a:rPr>
                        <a:t>Low activity levels at MDAs, influenced by factors like inconsistent power supply and unreliable internet, have negatively impacted overall performance; addressing inter-agency cooperation issues, especially between the Office of the State Surveyor General, Lands, and the Ministry of Agriculture, is crucial for improved coordination.</a:t>
                      </a:r>
                    </a:p>
                  </a:txBody>
                  <a:tcPr marL="15541" marR="15541" marT="10361" marB="10361"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100675534"/>
                  </a:ext>
                </a:extLst>
              </a:tr>
            </a:tbl>
          </a:graphicData>
        </a:graphic>
      </p:graphicFrame>
      <p:pic>
        <p:nvPicPr>
          <p:cNvPr id="2" name="Graphic 1" descr="Document with solid fill">
            <a:hlinkClick r:id="rId2"/>
            <a:extLst>
              <a:ext uri="{FF2B5EF4-FFF2-40B4-BE49-F238E27FC236}">
                <a16:creationId xmlns:a16="http://schemas.microsoft.com/office/drawing/2014/main" id="{BFD1CCEB-901D-7CFE-6D82-8F5944159F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3368" y="380234"/>
            <a:ext cx="485526" cy="485526"/>
          </a:xfrm>
          <a:prstGeom prst="rect">
            <a:avLst/>
          </a:prstGeom>
        </p:spPr>
      </p:pic>
      <p:grpSp>
        <p:nvGrpSpPr>
          <p:cNvPr id="21" name="Group 20">
            <a:extLst>
              <a:ext uri="{FF2B5EF4-FFF2-40B4-BE49-F238E27FC236}">
                <a16:creationId xmlns:a16="http://schemas.microsoft.com/office/drawing/2014/main" id="{F297B313-DBA8-9C4E-B9CA-900543FA3538}"/>
              </a:ext>
            </a:extLst>
          </p:cNvPr>
          <p:cNvGrpSpPr/>
          <p:nvPr/>
        </p:nvGrpSpPr>
        <p:grpSpPr>
          <a:xfrm>
            <a:off x="399019" y="1400904"/>
            <a:ext cx="8562101" cy="3362362"/>
            <a:chOff x="773225" y="2320945"/>
            <a:chExt cx="11083659" cy="4001292"/>
          </a:xfrm>
          <a:effectLst>
            <a:outerShdw blurRad="50800" dist="38100" dir="5400000" algn="t" rotWithShape="0">
              <a:prstClr val="black">
                <a:alpha val="40000"/>
              </a:prstClr>
            </a:outerShdw>
          </a:effectLst>
        </p:grpSpPr>
        <p:sp>
          <p:nvSpPr>
            <p:cNvPr id="22" name="Rectangle: Rounded Corners 21">
              <a:extLst>
                <a:ext uri="{FF2B5EF4-FFF2-40B4-BE49-F238E27FC236}">
                  <a16:creationId xmlns:a16="http://schemas.microsoft.com/office/drawing/2014/main" id="{FA6D3119-A171-4D2F-F7D7-7508532001DF}"/>
                </a:ext>
              </a:extLst>
            </p:cNvPr>
            <p:cNvSpPr/>
            <p:nvPr/>
          </p:nvSpPr>
          <p:spPr>
            <a:xfrm>
              <a:off x="773225" y="2320945"/>
              <a:ext cx="1759074" cy="3968366"/>
            </a:xfrm>
            <a:prstGeom prst="roundRect">
              <a:avLst>
                <a:gd name="adj" fmla="val 11107"/>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sym typeface="Arial"/>
              </a:endParaRPr>
            </a:p>
          </p:txBody>
        </p:sp>
        <p:sp>
          <p:nvSpPr>
            <p:cNvPr id="23" name="Rectangle: Rounded Corners 22">
              <a:extLst>
                <a:ext uri="{FF2B5EF4-FFF2-40B4-BE49-F238E27FC236}">
                  <a16:creationId xmlns:a16="http://schemas.microsoft.com/office/drawing/2014/main" id="{FF7C4548-6861-2ADB-AB11-375A27834F6B}"/>
                </a:ext>
              </a:extLst>
            </p:cNvPr>
            <p:cNvSpPr/>
            <p:nvPr/>
          </p:nvSpPr>
          <p:spPr>
            <a:xfrm>
              <a:off x="2625076" y="2320945"/>
              <a:ext cx="567456" cy="3968366"/>
            </a:xfrm>
            <a:prstGeom prst="roundRect">
              <a:avLst>
                <a:gd name="adj" fmla="val 28649"/>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sym typeface="Arial"/>
              </a:endParaRPr>
            </a:p>
          </p:txBody>
        </p:sp>
        <p:sp>
          <p:nvSpPr>
            <p:cNvPr id="24" name="Rectangle: Rounded Corners 23">
              <a:extLst>
                <a:ext uri="{FF2B5EF4-FFF2-40B4-BE49-F238E27FC236}">
                  <a16:creationId xmlns:a16="http://schemas.microsoft.com/office/drawing/2014/main" id="{7AEA3D16-77CC-FDEF-9E81-582BCC503547}"/>
                </a:ext>
              </a:extLst>
            </p:cNvPr>
            <p:cNvSpPr/>
            <p:nvPr/>
          </p:nvSpPr>
          <p:spPr>
            <a:xfrm>
              <a:off x="3303061" y="2347568"/>
              <a:ext cx="1980537" cy="3968366"/>
            </a:xfrm>
            <a:prstGeom prst="roundRect">
              <a:avLst>
                <a:gd name="adj" fmla="val 11107"/>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a:ln>
                  <a:noFill/>
                </a:ln>
                <a:solidFill>
                  <a:prstClr val="white"/>
                </a:solidFill>
                <a:effectLst/>
                <a:uLnTx/>
                <a:uFillTx/>
                <a:latin typeface="Trebuchet MS" panose="020B0603020202020204" pitchFamily="34" charset="0"/>
                <a:ea typeface="+mn-ea"/>
                <a:cs typeface="+mn-cs"/>
                <a:sym typeface="Arial"/>
              </a:endParaRPr>
            </a:p>
          </p:txBody>
        </p:sp>
        <p:sp>
          <p:nvSpPr>
            <p:cNvPr id="25" name="Rectangle: Rounded Corners 24">
              <a:extLst>
                <a:ext uri="{FF2B5EF4-FFF2-40B4-BE49-F238E27FC236}">
                  <a16:creationId xmlns:a16="http://schemas.microsoft.com/office/drawing/2014/main" id="{B3123EF7-3286-5F42-32ED-D3445833CC93}"/>
                </a:ext>
              </a:extLst>
            </p:cNvPr>
            <p:cNvSpPr/>
            <p:nvPr/>
          </p:nvSpPr>
          <p:spPr>
            <a:xfrm>
              <a:off x="5385602" y="2353871"/>
              <a:ext cx="6471282" cy="3968366"/>
            </a:xfrm>
            <a:prstGeom prst="roundRect">
              <a:avLst>
                <a:gd name="adj" fmla="val 5664"/>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sym typeface="Arial"/>
              </a:endParaRPr>
            </a:p>
          </p:txBody>
        </p:sp>
      </p:grpSp>
      <p:grpSp>
        <p:nvGrpSpPr>
          <p:cNvPr id="4" name="Group 3">
            <a:extLst>
              <a:ext uri="{FF2B5EF4-FFF2-40B4-BE49-F238E27FC236}">
                <a16:creationId xmlns:a16="http://schemas.microsoft.com/office/drawing/2014/main" id="{A9789BA4-F530-596B-8906-96A401F70178}"/>
              </a:ext>
            </a:extLst>
          </p:cNvPr>
          <p:cNvGrpSpPr/>
          <p:nvPr/>
        </p:nvGrpSpPr>
        <p:grpSpPr>
          <a:xfrm>
            <a:off x="445662" y="951549"/>
            <a:ext cx="8479166" cy="548292"/>
            <a:chOff x="753972" y="1646387"/>
            <a:chExt cx="11305554" cy="731052"/>
          </a:xfrm>
        </p:grpSpPr>
        <p:grpSp>
          <p:nvGrpSpPr>
            <p:cNvPr id="8" name="Group 7">
              <a:extLst>
                <a:ext uri="{FF2B5EF4-FFF2-40B4-BE49-F238E27FC236}">
                  <a16:creationId xmlns:a16="http://schemas.microsoft.com/office/drawing/2014/main" id="{97F306F9-C8B1-45E5-624B-0017D08CBB14}"/>
                </a:ext>
              </a:extLst>
            </p:cNvPr>
            <p:cNvGrpSpPr/>
            <p:nvPr/>
          </p:nvGrpSpPr>
          <p:grpSpPr>
            <a:xfrm>
              <a:off x="753972" y="1716431"/>
              <a:ext cx="1887628" cy="661008"/>
              <a:chOff x="753972" y="1716431"/>
              <a:chExt cx="1887628" cy="661008"/>
            </a:xfrm>
          </p:grpSpPr>
          <p:graphicFrame>
            <p:nvGraphicFramePr>
              <p:cNvPr id="19" name="Diagram 18">
                <a:extLst>
                  <a:ext uri="{FF2B5EF4-FFF2-40B4-BE49-F238E27FC236}">
                    <a16:creationId xmlns:a16="http://schemas.microsoft.com/office/drawing/2014/main" id="{4174BCCD-1C97-C64F-02FD-034CDA205914}"/>
                  </a:ext>
                </a:extLst>
              </p:cNvPr>
              <p:cNvGraphicFramePr/>
              <p:nvPr/>
            </p:nvGraphicFramePr>
            <p:xfrm>
              <a:off x="753972" y="1716431"/>
              <a:ext cx="1887628" cy="6610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0" name="TextBox 19">
                <a:extLst>
                  <a:ext uri="{FF2B5EF4-FFF2-40B4-BE49-F238E27FC236}">
                    <a16:creationId xmlns:a16="http://schemas.microsoft.com/office/drawing/2014/main" id="{E257511B-4D36-9F6C-5436-1916F408ED03}"/>
                  </a:ext>
                </a:extLst>
              </p:cNvPr>
              <p:cNvSpPr txBox="1"/>
              <p:nvPr/>
            </p:nvSpPr>
            <p:spPr>
              <a:xfrm>
                <a:off x="1213259" y="1891554"/>
                <a:ext cx="1036320" cy="30777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9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Arial"/>
                    <a:sym typeface="Arial"/>
                  </a:rPr>
                  <a:t>KPI</a:t>
                </a:r>
              </a:p>
            </p:txBody>
          </p:sp>
        </p:grpSp>
        <p:grpSp>
          <p:nvGrpSpPr>
            <p:cNvPr id="9" name="Group 8">
              <a:extLst>
                <a:ext uri="{FF2B5EF4-FFF2-40B4-BE49-F238E27FC236}">
                  <a16:creationId xmlns:a16="http://schemas.microsoft.com/office/drawing/2014/main" id="{23F616CA-A4FF-B818-3C02-9E4DE5C1AA52}"/>
                </a:ext>
              </a:extLst>
            </p:cNvPr>
            <p:cNvGrpSpPr/>
            <p:nvPr/>
          </p:nvGrpSpPr>
          <p:grpSpPr>
            <a:xfrm>
              <a:off x="2482401" y="1694235"/>
              <a:ext cx="1126864" cy="661008"/>
              <a:chOff x="2482401" y="1694235"/>
              <a:chExt cx="1126864" cy="661008"/>
            </a:xfrm>
          </p:grpSpPr>
          <p:graphicFrame>
            <p:nvGraphicFramePr>
              <p:cNvPr id="17" name="Diagram 16">
                <a:extLst>
                  <a:ext uri="{FF2B5EF4-FFF2-40B4-BE49-F238E27FC236}">
                    <a16:creationId xmlns:a16="http://schemas.microsoft.com/office/drawing/2014/main" id="{8C06E1AF-972D-010B-D2E9-A3CFA8F69AA6}"/>
                  </a:ext>
                </a:extLst>
              </p:cNvPr>
              <p:cNvGraphicFramePr/>
              <p:nvPr/>
            </p:nvGraphicFramePr>
            <p:xfrm>
              <a:off x="2482401" y="1694235"/>
              <a:ext cx="951679" cy="66100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8" name="TextBox 17">
                <a:extLst>
                  <a:ext uri="{FF2B5EF4-FFF2-40B4-BE49-F238E27FC236}">
                    <a16:creationId xmlns:a16="http://schemas.microsoft.com/office/drawing/2014/main" id="{831E7EBF-B6F3-C030-289E-F75797D44FC4}"/>
                  </a:ext>
                </a:extLst>
              </p:cNvPr>
              <p:cNvSpPr txBox="1"/>
              <p:nvPr/>
            </p:nvSpPr>
            <p:spPr>
              <a:xfrm>
                <a:off x="2572945" y="1870395"/>
                <a:ext cx="1036320" cy="30777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9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Arial"/>
                    <a:sym typeface="Arial"/>
                  </a:rPr>
                  <a:t>Legend</a:t>
                </a:r>
              </a:p>
            </p:txBody>
          </p:sp>
        </p:grpSp>
        <p:grpSp>
          <p:nvGrpSpPr>
            <p:cNvPr id="10" name="Group 9">
              <a:extLst>
                <a:ext uri="{FF2B5EF4-FFF2-40B4-BE49-F238E27FC236}">
                  <a16:creationId xmlns:a16="http://schemas.microsoft.com/office/drawing/2014/main" id="{FD278595-D95D-68EF-E900-939327EF7D2D}"/>
                </a:ext>
              </a:extLst>
            </p:cNvPr>
            <p:cNvGrpSpPr/>
            <p:nvPr/>
          </p:nvGrpSpPr>
          <p:grpSpPr>
            <a:xfrm>
              <a:off x="3264720" y="1646387"/>
              <a:ext cx="2272539" cy="701181"/>
              <a:chOff x="3264720" y="1646387"/>
              <a:chExt cx="2272539" cy="701181"/>
            </a:xfrm>
          </p:grpSpPr>
          <p:graphicFrame>
            <p:nvGraphicFramePr>
              <p:cNvPr id="15" name="Diagram 14">
                <a:extLst>
                  <a:ext uri="{FF2B5EF4-FFF2-40B4-BE49-F238E27FC236}">
                    <a16:creationId xmlns:a16="http://schemas.microsoft.com/office/drawing/2014/main" id="{BA23EBD1-402E-6FC7-A867-2816A05DBF73}"/>
                  </a:ext>
                </a:extLst>
              </p:cNvPr>
              <p:cNvGraphicFramePr/>
              <p:nvPr/>
            </p:nvGraphicFramePr>
            <p:xfrm>
              <a:off x="3264720" y="1686560"/>
              <a:ext cx="2260097" cy="661008"/>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
            <p:nvSpPr>
              <p:cNvPr id="16" name="TextBox 15">
                <a:extLst>
                  <a:ext uri="{FF2B5EF4-FFF2-40B4-BE49-F238E27FC236}">
                    <a16:creationId xmlns:a16="http://schemas.microsoft.com/office/drawing/2014/main" id="{4254C8DD-D787-20DC-B530-42DFB69C08F3}"/>
                  </a:ext>
                </a:extLst>
              </p:cNvPr>
              <p:cNvSpPr txBox="1"/>
              <p:nvPr/>
            </p:nvSpPr>
            <p:spPr>
              <a:xfrm>
                <a:off x="3497313" y="1646387"/>
                <a:ext cx="2039946" cy="677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9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Arial"/>
                    <a:sym typeface="Arial"/>
                  </a:rPr>
                  <a:t>Timeliness and Quality of Execution of Strategic Projects Tracked</a:t>
                </a:r>
              </a:p>
            </p:txBody>
          </p:sp>
        </p:grpSp>
        <p:grpSp>
          <p:nvGrpSpPr>
            <p:cNvPr id="11" name="Group 10">
              <a:extLst>
                <a:ext uri="{FF2B5EF4-FFF2-40B4-BE49-F238E27FC236}">
                  <a16:creationId xmlns:a16="http://schemas.microsoft.com/office/drawing/2014/main" id="{2406DD98-DE83-5706-804C-B5C8A18B7C44}"/>
                </a:ext>
              </a:extLst>
            </p:cNvPr>
            <p:cNvGrpSpPr/>
            <p:nvPr/>
          </p:nvGrpSpPr>
          <p:grpSpPr>
            <a:xfrm>
              <a:off x="5335300" y="1665425"/>
              <a:ext cx="6724226" cy="661008"/>
              <a:chOff x="5335300" y="1665425"/>
              <a:chExt cx="6724226" cy="661008"/>
            </a:xfrm>
          </p:grpSpPr>
          <p:graphicFrame>
            <p:nvGraphicFramePr>
              <p:cNvPr id="13" name="Diagram 12">
                <a:extLst>
                  <a:ext uri="{FF2B5EF4-FFF2-40B4-BE49-F238E27FC236}">
                    <a16:creationId xmlns:a16="http://schemas.microsoft.com/office/drawing/2014/main" id="{59F1DBCA-2254-8CB5-699D-19F2F3147156}"/>
                  </a:ext>
                </a:extLst>
              </p:cNvPr>
              <p:cNvGraphicFramePr/>
              <p:nvPr/>
            </p:nvGraphicFramePr>
            <p:xfrm>
              <a:off x="5335300" y="1665425"/>
              <a:ext cx="6724226" cy="661008"/>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sp>
            <p:nvSpPr>
              <p:cNvPr id="14" name="TextBox 13">
                <a:extLst>
                  <a:ext uri="{FF2B5EF4-FFF2-40B4-BE49-F238E27FC236}">
                    <a16:creationId xmlns:a16="http://schemas.microsoft.com/office/drawing/2014/main" id="{79BC56BB-B196-A06A-5574-6C11CD498092}"/>
                  </a:ext>
                </a:extLst>
              </p:cNvPr>
              <p:cNvSpPr txBox="1"/>
              <p:nvPr/>
            </p:nvSpPr>
            <p:spPr>
              <a:xfrm>
                <a:off x="5623264" y="1833329"/>
                <a:ext cx="5913211" cy="30777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9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Arial"/>
                    <a:sym typeface="Arial"/>
                  </a:rPr>
                  <a:t>Overall Remarks on Y2023 Revenue Generation</a:t>
                </a:r>
              </a:p>
            </p:txBody>
          </p:sp>
        </p:grpSp>
        <p:sp>
          <p:nvSpPr>
            <p:cNvPr id="12" name="Flowchart: Connector 11">
              <a:extLst>
                <a:ext uri="{FF2B5EF4-FFF2-40B4-BE49-F238E27FC236}">
                  <a16:creationId xmlns:a16="http://schemas.microsoft.com/office/drawing/2014/main" id="{212B7DEB-8331-44E0-4BDB-147FAEB5057F}"/>
                </a:ext>
              </a:extLst>
            </p:cNvPr>
            <p:cNvSpPr/>
            <p:nvPr/>
          </p:nvSpPr>
          <p:spPr>
            <a:xfrm>
              <a:off x="821459" y="1836206"/>
              <a:ext cx="452175" cy="421458"/>
            </a:xfrm>
            <a:prstGeom prst="flowChartConnector">
              <a:avLst/>
            </a:prstGeom>
            <a:blipFill dpi="0" rotWithShape="1">
              <a:blip r:embed="rId25">
                <a:extLst>
                  <a:ext uri="{28A0092B-C50C-407E-A947-70E740481C1C}">
                    <a14:useLocalDpi xmlns:a14="http://schemas.microsoft.com/office/drawing/2010/main" val="0"/>
                  </a:ext>
                </a:extLst>
              </a:blip>
              <a:srcRect/>
              <a:stretch>
                <a:fillRect/>
              </a:stretch>
            </a:blipFill>
            <a:ln>
              <a:solidFill>
                <a:srgbClr val="03302C"/>
              </a:solidFill>
            </a:ln>
            <a:effectLst>
              <a:outerShdw blurRad="107950" dist="12700" dir="5400000" algn="ctr">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a:ln>
                  <a:noFill/>
                </a:ln>
                <a:solidFill>
                  <a:prstClr val="white"/>
                </a:solidFill>
                <a:effectLst/>
                <a:uLnTx/>
                <a:uFillTx/>
                <a:latin typeface="Trebuchet MS" panose="020B0603020202020204" pitchFamily="34" charset="0"/>
                <a:ea typeface="+mn-ea"/>
                <a:cs typeface="+mn-cs"/>
                <a:sym typeface="Arial"/>
              </a:endParaRPr>
            </a:p>
          </p:txBody>
        </p:sp>
      </p:grpSp>
      <p:grpSp>
        <p:nvGrpSpPr>
          <p:cNvPr id="26" name="Group 25">
            <a:extLst>
              <a:ext uri="{FF2B5EF4-FFF2-40B4-BE49-F238E27FC236}">
                <a16:creationId xmlns:a16="http://schemas.microsoft.com/office/drawing/2014/main" id="{479C9A14-B8A0-BFA4-B553-BED33A991CD3}"/>
              </a:ext>
            </a:extLst>
          </p:cNvPr>
          <p:cNvGrpSpPr/>
          <p:nvPr/>
        </p:nvGrpSpPr>
        <p:grpSpPr>
          <a:xfrm>
            <a:off x="528190" y="81985"/>
            <a:ext cx="390546" cy="326794"/>
            <a:chOff x="528190" y="81985"/>
            <a:chExt cx="390546" cy="326794"/>
          </a:xfrm>
        </p:grpSpPr>
        <p:sp>
          <p:nvSpPr>
            <p:cNvPr id="27" name="Arrow: Pentagon 26">
              <a:extLst>
                <a:ext uri="{FF2B5EF4-FFF2-40B4-BE49-F238E27FC236}">
                  <a16:creationId xmlns:a16="http://schemas.microsoft.com/office/drawing/2014/main" id="{E7AB8AE1-D4BF-1362-4C17-D6327580233D}"/>
                </a:ext>
              </a:extLst>
            </p:cNvPr>
            <p:cNvSpPr/>
            <p:nvPr/>
          </p:nvSpPr>
          <p:spPr>
            <a:xfrm rot="5400000">
              <a:off x="543956" y="137382"/>
              <a:ext cx="326794" cy="216000"/>
            </a:xfrm>
            <a:prstGeom prst="homePlate">
              <a:avLst/>
            </a:prstGeom>
            <a:solidFill>
              <a:schemeClr val="accent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GB" sz="9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sym typeface="Arial"/>
              </a:endParaRPr>
            </a:p>
          </p:txBody>
        </p:sp>
        <p:sp>
          <p:nvSpPr>
            <p:cNvPr id="28" name="TextBox 27">
              <a:extLst>
                <a:ext uri="{FF2B5EF4-FFF2-40B4-BE49-F238E27FC236}">
                  <a16:creationId xmlns:a16="http://schemas.microsoft.com/office/drawing/2014/main" id="{C3E585B3-7249-C95B-5046-778A6371261F}"/>
                </a:ext>
              </a:extLst>
            </p:cNvPr>
            <p:cNvSpPr txBox="1"/>
            <p:nvPr/>
          </p:nvSpPr>
          <p:spPr>
            <a:xfrm>
              <a:off x="528190" y="115120"/>
              <a:ext cx="390546"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 b="1" i="0" u="none" strike="noStrike" kern="0" cap="none" spc="0" normalizeH="0" baseline="0" noProof="0" dirty="0">
                  <a:ln>
                    <a:noFill/>
                  </a:ln>
                  <a:solidFill>
                    <a:prstClr val="white"/>
                  </a:solidFill>
                  <a:effectLst/>
                  <a:uLnTx/>
                  <a:uFillTx/>
                  <a:latin typeface="Trebuchet MS" panose="020B0603020202020204" pitchFamily="34" charset="0"/>
                  <a:cs typeface="Arial"/>
                  <a:sym typeface="Arial"/>
                </a:rPr>
                <a:t>click</a:t>
              </a:r>
            </a:p>
          </p:txBody>
        </p:sp>
      </p:grpSp>
    </p:spTree>
    <p:extLst>
      <p:ext uri="{BB962C8B-B14F-4D97-AF65-F5344CB8AC3E}">
        <p14:creationId xmlns:p14="http://schemas.microsoft.com/office/powerpoint/2010/main" val="28728275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791"/>
        <p:cNvGrpSpPr/>
        <p:nvPr/>
      </p:nvGrpSpPr>
      <p:grpSpPr>
        <a:xfrm>
          <a:off x="0" y="0"/>
          <a:ext cx="0" cy="0"/>
          <a:chOff x="0" y="0"/>
          <a:chExt cx="0" cy="0"/>
        </a:xfrm>
      </p:grpSpPr>
      <p:sp>
        <p:nvSpPr>
          <p:cNvPr id="1792" name="Google Shape;1792;p63"/>
          <p:cNvSpPr txBox="1"/>
          <p:nvPr/>
        </p:nvSpPr>
        <p:spPr>
          <a:xfrm>
            <a:off x="3283835" y="2470534"/>
            <a:ext cx="4152900" cy="338700"/>
          </a:xfrm>
          <a:prstGeom prst="rect">
            <a:avLst/>
          </a:prstGeom>
          <a:noFill/>
          <a:ln w="38100" cap="flat" cmpd="sng">
            <a:solidFill>
              <a:srgbClr val="004E66"/>
            </a:solidFill>
            <a:prstDash val="solid"/>
            <a:miter lim="400000"/>
            <a:headEnd type="none" w="sm" len="sm"/>
            <a:tailEnd type="none" w="sm" len="sm"/>
          </a:ln>
          <a:effectLst>
            <a:outerShdw blurRad="12700" dist="12700" rotWithShape="0">
              <a:srgbClr val="000000">
                <a:alpha val="14509"/>
              </a:srgbClr>
            </a:outerShdw>
          </a:effectLst>
        </p:spPr>
        <p:txBody>
          <a:bodyPr spcFirstLastPara="1" wrap="square" lIns="45725" tIns="45725" rIns="45725" bIns="45725" anchor="ctr" anchorCtr="0">
            <a:spAutoFit/>
          </a:bodyPr>
          <a:lstStyle/>
          <a:p>
            <a:pPr marL="0" marR="0" lvl="0" indent="0" algn="ctr" rtl="0">
              <a:lnSpc>
                <a:spcPct val="100000"/>
              </a:lnSpc>
              <a:spcBef>
                <a:spcPts val="0"/>
              </a:spcBef>
              <a:spcAft>
                <a:spcPts val="0"/>
              </a:spcAft>
              <a:buClr>
                <a:srgbClr val="004E66"/>
              </a:buClr>
              <a:buSzPts val="1600"/>
              <a:buFont typeface="Trebuchet MS"/>
              <a:buNone/>
            </a:pPr>
            <a:r>
              <a:rPr lang="en" sz="1600" b="1" i="0" u="none" strike="noStrike" cap="small">
                <a:solidFill>
                  <a:srgbClr val="004E66"/>
                </a:solidFill>
                <a:latin typeface="Trebuchet MS"/>
                <a:ea typeface="Trebuchet MS"/>
                <a:cs typeface="Trebuchet MS"/>
                <a:sym typeface="Trebuchet MS"/>
              </a:rPr>
              <a:t> OBSERVATIONS AND RECOMMENDATIONS</a:t>
            </a:r>
            <a:endParaRPr sz="1600" b="1" i="0" u="none" strike="noStrike" cap="small">
              <a:solidFill>
                <a:srgbClr val="004E66"/>
              </a:solidFill>
              <a:latin typeface="Trebuchet MS"/>
              <a:ea typeface="Trebuchet MS"/>
              <a:cs typeface="Trebuchet MS"/>
              <a:sym typeface="Trebuchet MS"/>
            </a:endParaRPr>
          </a:p>
        </p:txBody>
      </p:sp>
      <p:sp>
        <p:nvSpPr>
          <p:cNvPr id="1793" name="Google Shape;1793;p63"/>
          <p:cNvSpPr/>
          <p:nvPr/>
        </p:nvSpPr>
        <p:spPr>
          <a:xfrm>
            <a:off x="3290978" y="2858308"/>
            <a:ext cx="309900" cy="144300"/>
          </a:xfrm>
          <a:prstGeom prst="rect">
            <a:avLst/>
          </a:prstGeom>
          <a:solidFill>
            <a:srgbClr val="DCDCDC"/>
          </a:solidFill>
          <a:ln>
            <a:noFill/>
          </a:ln>
        </p:spPr>
        <p:txBody>
          <a:bodyPr spcFirstLastPara="1" wrap="square" lIns="14300" tIns="14300" rIns="14300" bIns="14300" anchor="ctr" anchorCtr="0">
            <a:noAutofit/>
          </a:bodyPr>
          <a:lstStyle/>
          <a:p>
            <a:pPr marL="0" marR="0" lvl="0" indent="0" algn="l" rtl="0">
              <a:lnSpc>
                <a:spcPct val="100000"/>
              </a:lnSpc>
              <a:spcBef>
                <a:spcPts val="0"/>
              </a:spcBef>
              <a:spcAft>
                <a:spcPts val="0"/>
              </a:spcAft>
              <a:buClr>
                <a:schemeClr val="dk1"/>
              </a:buClr>
              <a:buSzPts val="800"/>
              <a:buFont typeface="Calibri"/>
              <a:buNone/>
            </a:pPr>
            <a:endParaRPr sz="800" b="0" i="0" u="none" strike="noStrike" cap="none">
              <a:solidFill>
                <a:srgbClr val="252D30"/>
              </a:solidFill>
              <a:latin typeface="Helvetica Neue"/>
              <a:ea typeface="Helvetica Neue"/>
              <a:cs typeface="Helvetica Neue"/>
              <a:sym typeface="Helvetica Neue"/>
            </a:endParaRPr>
          </a:p>
        </p:txBody>
      </p:sp>
      <p:sp>
        <p:nvSpPr>
          <p:cNvPr id="1794" name="Google Shape;1794;p63"/>
          <p:cNvSpPr/>
          <p:nvPr/>
        </p:nvSpPr>
        <p:spPr>
          <a:xfrm>
            <a:off x="3614814" y="2858308"/>
            <a:ext cx="309900" cy="144300"/>
          </a:xfrm>
          <a:prstGeom prst="rect">
            <a:avLst/>
          </a:prstGeom>
          <a:solidFill>
            <a:srgbClr val="DBDBDB"/>
          </a:solidFill>
          <a:ln>
            <a:noFill/>
          </a:ln>
        </p:spPr>
        <p:txBody>
          <a:bodyPr spcFirstLastPara="1" wrap="square" lIns="14300" tIns="14300" rIns="14300" bIns="14300" anchor="ctr" anchorCtr="0">
            <a:noAutofit/>
          </a:bodyPr>
          <a:lstStyle/>
          <a:p>
            <a:pPr marL="0" marR="0" lvl="0" indent="0" algn="l" rtl="0">
              <a:lnSpc>
                <a:spcPct val="100000"/>
              </a:lnSpc>
              <a:spcBef>
                <a:spcPts val="0"/>
              </a:spcBef>
              <a:spcAft>
                <a:spcPts val="0"/>
              </a:spcAft>
              <a:buClr>
                <a:schemeClr val="dk1"/>
              </a:buClr>
              <a:buSzPts val="800"/>
              <a:buFont typeface="Calibri"/>
              <a:buNone/>
            </a:pPr>
            <a:endParaRPr sz="800" b="0" i="0" u="none" strike="noStrike" cap="none">
              <a:solidFill>
                <a:srgbClr val="252D30"/>
              </a:solidFill>
              <a:latin typeface="Helvetica Neue"/>
              <a:ea typeface="Helvetica Neue"/>
              <a:cs typeface="Helvetica Neue"/>
              <a:sym typeface="Helvetica Neue"/>
            </a:endParaRPr>
          </a:p>
        </p:txBody>
      </p:sp>
      <p:sp>
        <p:nvSpPr>
          <p:cNvPr id="1795" name="Google Shape;1795;p63"/>
          <p:cNvSpPr/>
          <p:nvPr/>
        </p:nvSpPr>
        <p:spPr>
          <a:xfrm>
            <a:off x="3938651" y="2858308"/>
            <a:ext cx="309900" cy="144300"/>
          </a:xfrm>
          <a:prstGeom prst="rect">
            <a:avLst/>
          </a:prstGeom>
          <a:solidFill>
            <a:srgbClr val="DCDCDC"/>
          </a:solidFill>
          <a:ln>
            <a:noFill/>
          </a:ln>
        </p:spPr>
        <p:txBody>
          <a:bodyPr spcFirstLastPara="1" wrap="square" lIns="14300" tIns="14300" rIns="14300" bIns="14300" anchor="ctr" anchorCtr="0">
            <a:noAutofit/>
          </a:bodyPr>
          <a:lstStyle/>
          <a:p>
            <a:pPr marL="0" marR="0" lvl="0" indent="0" algn="l" rtl="0">
              <a:lnSpc>
                <a:spcPct val="100000"/>
              </a:lnSpc>
              <a:spcBef>
                <a:spcPts val="0"/>
              </a:spcBef>
              <a:spcAft>
                <a:spcPts val="0"/>
              </a:spcAft>
              <a:buClr>
                <a:schemeClr val="dk1"/>
              </a:buClr>
              <a:buSzPts val="800"/>
              <a:buFont typeface="Calibri"/>
              <a:buNone/>
            </a:pPr>
            <a:endParaRPr sz="800" b="0" i="0" u="none" strike="noStrike" cap="none">
              <a:solidFill>
                <a:srgbClr val="252D30"/>
              </a:solidFill>
              <a:latin typeface="Helvetica Neue"/>
              <a:ea typeface="Helvetica Neue"/>
              <a:cs typeface="Helvetica Neue"/>
              <a:sym typeface="Helvetica Neue"/>
            </a:endParaRPr>
          </a:p>
        </p:txBody>
      </p:sp>
      <p:sp>
        <p:nvSpPr>
          <p:cNvPr id="1796" name="Google Shape;1796;p63"/>
          <p:cNvSpPr/>
          <p:nvPr/>
        </p:nvSpPr>
        <p:spPr>
          <a:xfrm>
            <a:off x="4262486" y="2858308"/>
            <a:ext cx="309900" cy="144300"/>
          </a:xfrm>
          <a:prstGeom prst="rect">
            <a:avLst/>
          </a:prstGeom>
          <a:solidFill>
            <a:srgbClr val="DCDCDC"/>
          </a:solidFill>
          <a:ln>
            <a:noFill/>
          </a:ln>
        </p:spPr>
        <p:txBody>
          <a:bodyPr spcFirstLastPara="1" wrap="square" lIns="14300" tIns="14300" rIns="14300" bIns="14300" anchor="ctr" anchorCtr="0">
            <a:noAutofit/>
          </a:bodyPr>
          <a:lstStyle/>
          <a:p>
            <a:pPr marL="0" marR="0" lvl="0" indent="0" algn="l" rtl="0">
              <a:lnSpc>
                <a:spcPct val="100000"/>
              </a:lnSpc>
              <a:spcBef>
                <a:spcPts val="0"/>
              </a:spcBef>
              <a:spcAft>
                <a:spcPts val="0"/>
              </a:spcAft>
              <a:buClr>
                <a:schemeClr val="dk1"/>
              </a:buClr>
              <a:buSzPts val="800"/>
              <a:buFont typeface="Calibri"/>
              <a:buNone/>
            </a:pPr>
            <a:endParaRPr sz="800" b="0" i="0" u="none" strike="noStrike" cap="none">
              <a:solidFill>
                <a:srgbClr val="252D30"/>
              </a:solidFill>
              <a:latin typeface="Helvetica Neue"/>
              <a:ea typeface="Helvetica Neue"/>
              <a:cs typeface="Helvetica Neue"/>
              <a:sym typeface="Helvetica Neue"/>
            </a:endParaRPr>
          </a:p>
        </p:txBody>
      </p:sp>
      <p:sp>
        <p:nvSpPr>
          <p:cNvPr id="1797" name="Google Shape;1797;p63"/>
          <p:cNvSpPr/>
          <p:nvPr/>
        </p:nvSpPr>
        <p:spPr>
          <a:xfrm>
            <a:off x="4586323" y="2858308"/>
            <a:ext cx="309900" cy="144300"/>
          </a:xfrm>
          <a:prstGeom prst="rect">
            <a:avLst/>
          </a:prstGeom>
          <a:solidFill>
            <a:srgbClr val="DCDCDC"/>
          </a:solidFill>
          <a:ln>
            <a:noFill/>
          </a:ln>
        </p:spPr>
        <p:txBody>
          <a:bodyPr spcFirstLastPara="1" wrap="square" lIns="14300" tIns="14300" rIns="14300" bIns="14300" anchor="ctr" anchorCtr="0">
            <a:noAutofit/>
          </a:bodyPr>
          <a:lstStyle/>
          <a:p>
            <a:pPr marL="0" marR="0" lvl="0" indent="0" algn="l" rtl="0">
              <a:lnSpc>
                <a:spcPct val="100000"/>
              </a:lnSpc>
              <a:spcBef>
                <a:spcPts val="0"/>
              </a:spcBef>
              <a:spcAft>
                <a:spcPts val="0"/>
              </a:spcAft>
              <a:buClr>
                <a:schemeClr val="dk1"/>
              </a:buClr>
              <a:buSzPts val="800"/>
              <a:buFont typeface="Calibri"/>
              <a:buNone/>
            </a:pPr>
            <a:endParaRPr sz="800" b="0" i="0" u="none" strike="noStrike" cap="none">
              <a:solidFill>
                <a:srgbClr val="252D30"/>
              </a:solidFill>
              <a:latin typeface="Helvetica Neue"/>
              <a:ea typeface="Helvetica Neue"/>
              <a:cs typeface="Helvetica Neue"/>
              <a:sym typeface="Helvetica Neue"/>
            </a:endParaRPr>
          </a:p>
        </p:txBody>
      </p:sp>
      <p:sp>
        <p:nvSpPr>
          <p:cNvPr id="1798" name="Google Shape;1798;p63"/>
          <p:cNvSpPr/>
          <p:nvPr/>
        </p:nvSpPr>
        <p:spPr>
          <a:xfrm>
            <a:off x="4910159" y="2858308"/>
            <a:ext cx="309900" cy="144300"/>
          </a:xfrm>
          <a:prstGeom prst="rect">
            <a:avLst/>
          </a:prstGeom>
          <a:solidFill>
            <a:srgbClr val="DCDCDC"/>
          </a:solidFill>
          <a:ln>
            <a:noFill/>
          </a:ln>
        </p:spPr>
        <p:txBody>
          <a:bodyPr spcFirstLastPara="1" wrap="square" lIns="14300" tIns="14300" rIns="14300" bIns="14300" anchor="ctr" anchorCtr="0">
            <a:noAutofit/>
          </a:bodyPr>
          <a:lstStyle/>
          <a:p>
            <a:pPr marL="0" marR="0" lvl="0" indent="0" algn="l" rtl="0">
              <a:lnSpc>
                <a:spcPct val="100000"/>
              </a:lnSpc>
              <a:spcBef>
                <a:spcPts val="0"/>
              </a:spcBef>
              <a:spcAft>
                <a:spcPts val="0"/>
              </a:spcAft>
              <a:buClr>
                <a:schemeClr val="dk1"/>
              </a:buClr>
              <a:buSzPts val="800"/>
              <a:buFont typeface="Calibri"/>
              <a:buNone/>
            </a:pPr>
            <a:endParaRPr sz="800" b="0" i="0" u="none" strike="noStrike" cap="none">
              <a:solidFill>
                <a:srgbClr val="252D30"/>
              </a:solidFill>
              <a:latin typeface="Helvetica Neue"/>
              <a:ea typeface="Helvetica Neue"/>
              <a:cs typeface="Helvetica Neue"/>
              <a:sym typeface="Helvetica Neue"/>
            </a:endParaRPr>
          </a:p>
        </p:txBody>
      </p:sp>
      <p:sp>
        <p:nvSpPr>
          <p:cNvPr id="1799" name="Google Shape;1799;p63"/>
          <p:cNvSpPr/>
          <p:nvPr/>
        </p:nvSpPr>
        <p:spPr>
          <a:xfrm>
            <a:off x="5233995" y="2858308"/>
            <a:ext cx="309900" cy="144300"/>
          </a:xfrm>
          <a:prstGeom prst="rect">
            <a:avLst/>
          </a:prstGeom>
          <a:solidFill>
            <a:srgbClr val="DCDCDC"/>
          </a:solidFill>
          <a:ln>
            <a:noFill/>
          </a:ln>
        </p:spPr>
        <p:txBody>
          <a:bodyPr spcFirstLastPara="1" wrap="square" lIns="14300" tIns="14300" rIns="14300" bIns="14300" anchor="ctr" anchorCtr="0">
            <a:noAutofit/>
          </a:bodyPr>
          <a:lstStyle/>
          <a:p>
            <a:pPr marL="0" marR="0" lvl="0" indent="0" algn="l" rtl="0">
              <a:lnSpc>
                <a:spcPct val="100000"/>
              </a:lnSpc>
              <a:spcBef>
                <a:spcPts val="0"/>
              </a:spcBef>
              <a:spcAft>
                <a:spcPts val="0"/>
              </a:spcAft>
              <a:buClr>
                <a:schemeClr val="dk1"/>
              </a:buClr>
              <a:buSzPts val="800"/>
              <a:buFont typeface="Calibri"/>
              <a:buNone/>
            </a:pPr>
            <a:endParaRPr sz="800" b="0" i="0" u="none" strike="noStrike" cap="none">
              <a:solidFill>
                <a:srgbClr val="252D30"/>
              </a:solidFill>
              <a:latin typeface="Helvetica Neue"/>
              <a:ea typeface="Helvetica Neue"/>
              <a:cs typeface="Helvetica Neue"/>
              <a:sym typeface="Helvetica Neue"/>
            </a:endParaRPr>
          </a:p>
        </p:txBody>
      </p:sp>
      <p:sp>
        <p:nvSpPr>
          <p:cNvPr id="1800" name="Google Shape;1800;p63"/>
          <p:cNvSpPr/>
          <p:nvPr/>
        </p:nvSpPr>
        <p:spPr>
          <a:xfrm>
            <a:off x="5557831" y="2858308"/>
            <a:ext cx="309900" cy="144300"/>
          </a:xfrm>
          <a:prstGeom prst="rect">
            <a:avLst/>
          </a:prstGeom>
          <a:solidFill>
            <a:srgbClr val="004E66"/>
          </a:solidFill>
          <a:ln>
            <a:noFill/>
          </a:ln>
        </p:spPr>
        <p:txBody>
          <a:bodyPr spcFirstLastPara="1" wrap="square" lIns="14300" tIns="14300" rIns="14300" bIns="14300" anchor="ctr" anchorCtr="0">
            <a:noAutofit/>
          </a:bodyPr>
          <a:lstStyle/>
          <a:p>
            <a:pPr marL="0" marR="0" lvl="0" indent="0" algn="l" rtl="0">
              <a:lnSpc>
                <a:spcPct val="100000"/>
              </a:lnSpc>
              <a:spcBef>
                <a:spcPts val="0"/>
              </a:spcBef>
              <a:spcAft>
                <a:spcPts val="0"/>
              </a:spcAft>
              <a:buClr>
                <a:schemeClr val="dk1"/>
              </a:buClr>
              <a:buSzPts val="800"/>
              <a:buFont typeface="Calibri"/>
              <a:buNone/>
            </a:pPr>
            <a:endParaRPr sz="800" b="0" i="0" u="none" strike="noStrike" cap="none">
              <a:solidFill>
                <a:srgbClr val="252D30"/>
              </a:solidFill>
              <a:latin typeface="Helvetica Neue"/>
              <a:ea typeface="Helvetica Neue"/>
              <a:cs typeface="Helvetica Neue"/>
              <a:sym typeface="Helvetica Neue"/>
            </a:endParaRPr>
          </a:p>
        </p:txBody>
      </p:sp>
      <p:sp>
        <p:nvSpPr>
          <p:cNvPr id="1801" name="Google Shape;1801;p63"/>
          <p:cNvSpPr/>
          <p:nvPr/>
        </p:nvSpPr>
        <p:spPr>
          <a:xfrm>
            <a:off x="5881667" y="2858308"/>
            <a:ext cx="309900" cy="144300"/>
          </a:xfrm>
          <a:prstGeom prst="rect">
            <a:avLst/>
          </a:prstGeom>
          <a:solidFill>
            <a:srgbClr val="DBDBDB"/>
          </a:solidFill>
          <a:ln>
            <a:noFill/>
          </a:ln>
        </p:spPr>
        <p:txBody>
          <a:bodyPr spcFirstLastPara="1" wrap="square" lIns="14300" tIns="14300" rIns="14300" bIns="14300" anchor="ctr" anchorCtr="0">
            <a:noAutofit/>
          </a:bodyPr>
          <a:lstStyle/>
          <a:p>
            <a:pPr marL="0" marR="0" lvl="0" indent="0" algn="l" rtl="0">
              <a:lnSpc>
                <a:spcPct val="100000"/>
              </a:lnSpc>
              <a:spcBef>
                <a:spcPts val="0"/>
              </a:spcBef>
              <a:spcAft>
                <a:spcPts val="0"/>
              </a:spcAft>
              <a:buClr>
                <a:schemeClr val="dk1"/>
              </a:buClr>
              <a:buSzPts val="800"/>
              <a:buFont typeface="Calibri"/>
              <a:buNone/>
            </a:pPr>
            <a:endParaRPr sz="800" b="0" i="0" u="none" strike="noStrike" cap="none">
              <a:solidFill>
                <a:srgbClr val="252D30"/>
              </a:solidFill>
              <a:latin typeface="Helvetica Neue"/>
              <a:ea typeface="Helvetica Neue"/>
              <a:cs typeface="Helvetica Neue"/>
              <a:sym typeface="Helvetica Neue"/>
            </a:endParaRPr>
          </a:p>
        </p:txBody>
      </p:sp>
      <p:sp>
        <p:nvSpPr>
          <p:cNvPr id="1802" name="Google Shape;1802;p63"/>
          <p:cNvSpPr/>
          <p:nvPr/>
        </p:nvSpPr>
        <p:spPr>
          <a:xfrm>
            <a:off x="6205503" y="2858308"/>
            <a:ext cx="309900" cy="144300"/>
          </a:xfrm>
          <a:prstGeom prst="rect">
            <a:avLst/>
          </a:prstGeom>
          <a:solidFill>
            <a:srgbClr val="DBDBDB"/>
          </a:solidFill>
          <a:ln>
            <a:noFill/>
          </a:ln>
        </p:spPr>
        <p:txBody>
          <a:bodyPr spcFirstLastPara="1" wrap="square" lIns="14300" tIns="14300" rIns="14300" bIns="14300" anchor="ctr" anchorCtr="0">
            <a:noAutofit/>
          </a:bodyPr>
          <a:lstStyle/>
          <a:p>
            <a:pPr marL="0" marR="0" lvl="0" indent="0" algn="l" rtl="0">
              <a:lnSpc>
                <a:spcPct val="100000"/>
              </a:lnSpc>
              <a:spcBef>
                <a:spcPts val="0"/>
              </a:spcBef>
              <a:spcAft>
                <a:spcPts val="0"/>
              </a:spcAft>
              <a:buClr>
                <a:schemeClr val="dk1"/>
              </a:buClr>
              <a:buSzPts val="800"/>
              <a:buFont typeface="Calibri"/>
              <a:buNone/>
            </a:pPr>
            <a:endParaRPr sz="800" b="0" i="0" u="none" strike="noStrike" cap="none">
              <a:solidFill>
                <a:srgbClr val="252D30"/>
              </a:solidFill>
              <a:latin typeface="Helvetica Neue"/>
              <a:ea typeface="Helvetica Neue"/>
              <a:cs typeface="Helvetica Neue"/>
              <a:sym typeface="Helvetica Neue"/>
            </a:endParaRPr>
          </a:p>
        </p:txBody>
      </p:sp>
      <p:sp>
        <p:nvSpPr>
          <p:cNvPr id="1803" name="Google Shape;1803;p63"/>
          <p:cNvSpPr/>
          <p:nvPr/>
        </p:nvSpPr>
        <p:spPr>
          <a:xfrm>
            <a:off x="6529339" y="2858308"/>
            <a:ext cx="309900" cy="144300"/>
          </a:xfrm>
          <a:prstGeom prst="rect">
            <a:avLst/>
          </a:prstGeom>
          <a:solidFill>
            <a:srgbClr val="DBDBDB"/>
          </a:solidFill>
          <a:ln>
            <a:noFill/>
          </a:ln>
        </p:spPr>
        <p:txBody>
          <a:bodyPr spcFirstLastPara="1" wrap="square" lIns="14300" tIns="14300" rIns="14300" bIns="14300" anchor="ctr" anchorCtr="0">
            <a:noAutofit/>
          </a:bodyPr>
          <a:lstStyle/>
          <a:p>
            <a:pPr marL="0" marR="0" lvl="0" indent="0" algn="l" rtl="0">
              <a:lnSpc>
                <a:spcPct val="100000"/>
              </a:lnSpc>
              <a:spcBef>
                <a:spcPts val="0"/>
              </a:spcBef>
              <a:spcAft>
                <a:spcPts val="0"/>
              </a:spcAft>
              <a:buClr>
                <a:schemeClr val="dk1"/>
              </a:buClr>
              <a:buSzPts val="800"/>
              <a:buFont typeface="Calibri"/>
              <a:buNone/>
            </a:pPr>
            <a:endParaRPr sz="800" b="0" i="0" u="none" strike="noStrike" cap="none">
              <a:solidFill>
                <a:srgbClr val="252D30"/>
              </a:solidFill>
              <a:latin typeface="Helvetica Neue"/>
              <a:ea typeface="Helvetica Neue"/>
              <a:cs typeface="Helvetica Neue"/>
              <a:sym typeface="Helvetica Neue"/>
            </a:endParaRPr>
          </a:p>
        </p:txBody>
      </p:sp>
      <p:sp>
        <p:nvSpPr>
          <p:cNvPr id="1804" name="Google Shape;1804;p63"/>
          <p:cNvSpPr/>
          <p:nvPr/>
        </p:nvSpPr>
        <p:spPr>
          <a:xfrm>
            <a:off x="6853175" y="2858308"/>
            <a:ext cx="309900" cy="144300"/>
          </a:xfrm>
          <a:prstGeom prst="rect">
            <a:avLst/>
          </a:prstGeom>
          <a:solidFill>
            <a:srgbClr val="DBDBDB"/>
          </a:solidFill>
          <a:ln>
            <a:noFill/>
          </a:ln>
        </p:spPr>
        <p:txBody>
          <a:bodyPr spcFirstLastPara="1" wrap="square" lIns="14300" tIns="14300" rIns="14300" bIns="14300" anchor="ctr" anchorCtr="0">
            <a:noAutofit/>
          </a:bodyPr>
          <a:lstStyle/>
          <a:p>
            <a:pPr marL="0" marR="0" lvl="0" indent="0" algn="l" rtl="0">
              <a:lnSpc>
                <a:spcPct val="100000"/>
              </a:lnSpc>
              <a:spcBef>
                <a:spcPts val="0"/>
              </a:spcBef>
              <a:spcAft>
                <a:spcPts val="0"/>
              </a:spcAft>
              <a:buClr>
                <a:schemeClr val="dk1"/>
              </a:buClr>
              <a:buSzPts val="800"/>
              <a:buFont typeface="Calibri"/>
              <a:buNone/>
            </a:pPr>
            <a:endParaRPr sz="800" b="0" i="0" u="none" strike="noStrike" cap="none">
              <a:solidFill>
                <a:srgbClr val="252D30"/>
              </a:solidFill>
              <a:latin typeface="Helvetica Neue"/>
              <a:ea typeface="Helvetica Neue"/>
              <a:cs typeface="Helvetica Neue"/>
              <a:sym typeface="Helvetica Neue"/>
            </a:endParaRPr>
          </a:p>
        </p:txBody>
      </p:sp>
      <p:sp>
        <p:nvSpPr>
          <p:cNvPr id="1805" name="Google Shape;1805;p63"/>
          <p:cNvSpPr/>
          <p:nvPr/>
        </p:nvSpPr>
        <p:spPr>
          <a:xfrm>
            <a:off x="7177010" y="2858308"/>
            <a:ext cx="309900" cy="144300"/>
          </a:xfrm>
          <a:prstGeom prst="rect">
            <a:avLst/>
          </a:prstGeom>
          <a:solidFill>
            <a:srgbClr val="DBDBDB"/>
          </a:solidFill>
          <a:ln>
            <a:noFill/>
          </a:ln>
        </p:spPr>
        <p:txBody>
          <a:bodyPr spcFirstLastPara="1" wrap="square" lIns="14300" tIns="14300" rIns="14300" bIns="14300" anchor="ctr" anchorCtr="0">
            <a:noAutofit/>
          </a:bodyPr>
          <a:lstStyle/>
          <a:p>
            <a:pPr marL="0" marR="0" lvl="0" indent="0" algn="l" rtl="0">
              <a:lnSpc>
                <a:spcPct val="100000"/>
              </a:lnSpc>
              <a:spcBef>
                <a:spcPts val="0"/>
              </a:spcBef>
              <a:spcAft>
                <a:spcPts val="0"/>
              </a:spcAft>
              <a:buClr>
                <a:schemeClr val="dk1"/>
              </a:buClr>
              <a:buSzPts val="800"/>
              <a:buFont typeface="Calibri"/>
              <a:buNone/>
            </a:pPr>
            <a:endParaRPr sz="800" b="0" i="0" u="none" strike="noStrike" cap="none">
              <a:solidFill>
                <a:srgbClr val="252D30"/>
              </a:solidFill>
              <a:latin typeface="Helvetica Neue"/>
              <a:ea typeface="Helvetica Neue"/>
              <a:cs typeface="Helvetica Neue"/>
              <a:sym typeface="Helvetica Neue"/>
            </a:endParaRPr>
          </a:p>
        </p:txBody>
      </p:sp>
      <p:sp>
        <p:nvSpPr>
          <p:cNvPr id="1808" name="Google Shape;1808;p63"/>
          <p:cNvSpPr txBox="1">
            <a:spLocks noGrp="1"/>
          </p:cNvSpPr>
          <p:nvPr>
            <p:ph type="sldNum" idx="12"/>
          </p:nvPr>
        </p:nvSpPr>
        <p:spPr>
          <a:xfrm>
            <a:off x="8950271" y="4852907"/>
            <a:ext cx="291600" cy="162300"/>
          </a:xfrm>
          <a:prstGeom prst="rect">
            <a:avLst/>
          </a:prstGeom>
          <a:solidFill>
            <a:srgbClr val="004E66"/>
          </a:solid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800"/>
              <a:buNone/>
            </a:pPr>
            <a:fld id="{00000000-1234-1234-1234-123412341234}" type="slidenum">
              <a:rPr lang="en"/>
              <a:t>37</a:t>
            </a:fld>
            <a:endParaRPr/>
          </a:p>
        </p:txBody>
      </p:sp>
      <p:sp>
        <p:nvSpPr>
          <p:cNvPr id="2" name="Google Shape;403;p32">
            <a:extLst>
              <a:ext uri="{FF2B5EF4-FFF2-40B4-BE49-F238E27FC236}">
                <a16:creationId xmlns:a16="http://schemas.microsoft.com/office/drawing/2014/main" id="{46E46C88-24FF-FF92-CBEA-882EAF3FF7DD}"/>
              </a:ext>
            </a:extLst>
          </p:cNvPr>
          <p:cNvSpPr txBox="1"/>
          <p:nvPr/>
        </p:nvSpPr>
        <p:spPr>
          <a:xfrm>
            <a:off x="248097" y="2470534"/>
            <a:ext cx="2963971" cy="338700"/>
          </a:xfrm>
          <a:prstGeom prst="rect">
            <a:avLst/>
          </a:prstGeom>
          <a:solidFill>
            <a:srgbClr val="004E66"/>
          </a:solidFill>
          <a:ln w="38100" cap="flat" cmpd="sng">
            <a:solidFill>
              <a:srgbClr val="88C9F9"/>
            </a:solidFill>
            <a:prstDash val="solid"/>
            <a:miter lim="400000"/>
            <a:headEnd type="none" w="sm" len="sm"/>
            <a:tailEnd type="none" w="sm" len="sm"/>
          </a:ln>
          <a:effectLst>
            <a:outerShdw blurRad="12700" dist="12700" rotWithShape="0">
              <a:srgbClr val="000000">
                <a:alpha val="27058"/>
              </a:srgbClr>
            </a:outerShdw>
          </a:effectLst>
        </p:spPr>
        <p:txBody>
          <a:bodyPr spcFirstLastPara="1" wrap="square" lIns="45725" tIns="45725" rIns="45725" bIns="45725" anchor="ctr" anchorCtr="0">
            <a:spAutoFit/>
          </a:bodyPr>
          <a:lstStyle/>
          <a:p>
            <a:pPr marL="0" marR="0" lvl="0" indent="0" algn="ctr" rtl="0">
              <a:lnSpc>
                <a:spcPct val="100000"/>
              </a:lnSpc>
              <a:spcBef>
                <a:spcPts val="0"/>
              </a:spcBef>
              <a:spcAft>
                <a:spcPts val="0"/>
              </a:spcAft>
              <a:buClr>
                <a:schemeClr val="dk1"/>
              </a:buClr>
              <a:buSzPts val="1600"/>
              <a:buFont typeface="Calibri"/>
              <a:buNone/>
            </a:pPr>
            <a:endParaRPr sz="1600" b="1" i="0" u="none" strike="noStrike" cap="small">
              <a:solidFill>
                <a:srgbClr val="1A77B9"/>
              </a:solidFill>
              <a:latin typeface="Trebuchet MS"/>
              <a:ea typeface="Trebuchet MS"/>
              <a:cs typeface="Trebuchet MS"/>
              <a:sym typeface="Trebuchet MS"/>
            </a:endParaRPr>
          </a:p>
        </p:txBody>
      </p:sp>
      <p:sp>
        <p:nvSpPr>
          <p:cNvPr id="3" name="Google Shape;404;p32">
            <a:extLst>
              <a:ext uri="{FF2B5EF4-FFF2-40B4-BE49-F238E27FC236}">
                <a16:creationId xmlns:a16="http://schemas.microsoft.com/office/drawing/2014/main" id="{082E2A40-E102-94E4-9872-6E9EFA0098E1}"/>
              </a:ext>
            </a:extLst>
          </p:cNvPr>
          <p:cNvSpPr txBox="1"/>
          <p:nvPr/>
        </p:nvSpPr>
        <p:spPr>
          <a:xfrm>
            <a:off x="248097" y="2438359"/>
            <a:ext cx="3023126" cy="369332"/>
          </a:xfrm>
          <a:prstGeom prst="rect">
            <a:avLst/>
          </a:prstGeom>
          <a:solidFill>
            <a:srgbClr val="01374D"/>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small" dirty="0">
                <a:solidFill>
                  <a:srgbClr val="FFFFFF"/>
                </a:solidFill>
                <a:latin typeface="Trebuchet MS"/>
                <a:ea typeface="Trebuchet MS"/>
                <a:cs typeface="Trebuchet MS"/>
                <a:sym typeface="Trebuchet MS"/>
              </a:rPr>
              <a:t>Q4 / full Year 2023</a:t>
            </a:r>
            <a:endParaRPr sz="2400" b="1" i="0" u="none" strike="noStrike" cap="small" dirty="0">
              <a:solidFill>
                <a:srgbClr val="FFFFFF"/>
              </a:solidFill>
              <a:latin typeface="Trebuchet MS"/>
              <a:ea typeface="Trebuchet MS"/>
              <a:cs typeface="Trebuchet MS"/>
              <a:sym typeface="Trebuchet M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812"/>
        <p:cNvGrpSpPr/>
        <p:nvPr/>
      </p:nvGrpSpPr>
      <p:grpSpPr>
        <a:xfrm>
          <a:off x="0" y="0"/>
          <a:ext cx="0" cy="0"/>
          <a:chOff x="0" y="0"/>
          <a:chExt cx="0" cy="0"/>
        </a:xfrm>
      </p:grpSpPr>
      <p:sp>
        <p:nvSpPr>
          <p:cNvPr id="1813" name="Google Shape;1813;p64"/>
          <p:cNvSpPr txBox="1">
            <a:spLocks noGrp="1"/>
          </p:cNvSpPr>
          <p:nvPr>
            <p:ph type="sldNum" idx="12"/>
          </p:nvPr>
        </p:nvSpPr>
        <p:spPr>
          <a:xfrm>
            <a:off x="8956784" y="4878973"/>
            <a:ext cx="311400" cy="183000"/>
          </a:xfrm>
          <a:prstGeom prst="rect">
            <a:avLst/>
          </a:prstGeom>
          <a:solidFill>
            <a:srgbClr val="004E66"/>
          </a:solidFill>
          <a:ln>
            <a:noFill/>
          </a:ln>
        </p:spPr>
        <p:txBody>
          <a:bodyPr spcFirstLastPara="1" wrap="square" lIns="68575" tIns="34275" rIns="68575" bIns="34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Trebuchet MS"/>
                <a:sym typeface="Trebuchet MS"/>
              </a:rPr>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t>38</a:t>
            </a:fld>
            <a:endParaRPr kumimoji="0" sz="800" b="0" i="0" u="none" strike="noStrike" kern="0" cap="none" spc="0" normalizeH="0" baseline="0" noProof="0">
              <a:ln>
                <a:noFill/>
              </a:ln>
              <a:solidFill>
                <a:srgbClr val="FFFFFF"/>
              </a:solidFill>
              <a:effectLst/>
              <a:uLnTx/>
              <a:uFillTx/>
              <a:latin typeface="Trebuchet MS"/>
              <a:sym typeface="Trebuchet MS"/>
            </a:endParaRPr>
          </a:p>
        </p:txBody>
      </p:sp>
      <p:grpSp>
        <p:nvGrpSpPr>
          <p:cNvPr id="1814" name="Google Shape;1814;p64"/>
          <p:cNvGrpSpPr/>
          <p:nvPr/>
        </p:nvGrpSpPr>
        <p:grpSpPr>
          <a:xfrm>
            <a:off x="60689" y="625606"/>
            <a:ext cx="8854053" cy="1482458"/>
            <a:chOff x="449317" y="931978"/>
            <a:chExt cx="10816092" cy="2096236"/>
          </a:xfrm>
        </p:grpSpPr>
        <p:sp>
          <p:nvSpPr>
            <p:cNvPr id="1815" name="Google Shape;1815;p64"/>
            <p:cNvSpPr/>
            <p:nvPr/>
          </p:nvSpPr>
          <p:spPr>
            <a:xfrm flipH="1">
              <a:off x="10186826" y="931979"/>
              <a:ext cx="414457" cy="177800"/>
            </a:xfrm>
            <a:prstGeom prst="rtTriangle">
              <a:avLst/>
            </a:prstGeom>
            <a:solidFill>
              <a:srgbClr val="000B22"/>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95000"/>
                </a:lnSpc>
                <a:spcBef>
                  <a:spcPts val="0"/>
                </a:spcBef>
                <a:spcAft>
                  <a:spcPts val="0"/>
                </a:spcAft>
                <a:buClr>
                  <a:srgbClr val="000000"/>
                </a:buClr>
                <a:buSzPts val="1400"/>
                <a:buFont typeface="Calibri"/>
                <a:buNone/>
                <a:tabLst/>
                <a:defRPr/>
              </a:pPr>
              <a:endParaRPr kumimoji="0" sz="1400" b="0" i="0" u="none" strike="noStrike" kern="0" cap="none" spc="0" normalizeH="0" baseline="0" noProof="0">
                <a:ln>
                  <a:noFill/>
                </a:ln>
                <a:solidFill>
                  <a:srgbClr val="7F7F7F"/>
                </a:solidFill>
                <a:effectLst/>
                <a:uLnTx/>
                <a:uFillTx/>
                <a:latin typeface="Trebuchet MS"/>
                <a:ea typeface="Trebuchet MS"/>
                <a:cs typeface="Trebuchet MS"/>
                <a:sym typeface="Trebuchet MS"/>
              </a:endParaRPr>
            </a:p>
          </p:txBody>
        </p:sp>
        <p:sp>
          <p:nvSpPr>
            <p:cNvPr id="1816" name="Google Shape;1816;p64"/>
            <p:cNvSpPr/>
            <p:nvPr/>
          </p:nvSpPr>
          <p:spPr>
            <a:xfrm>
              <a:off x="449317" y="1214946"/>
              <a:ext cx="10807261" cy="1813268"/>
            </a:xfrm>
            <a:prstGeom prst="roundRect">
              <a:avLst>
                <a:gd name="adj" fmla="val 8398"/>
              </a:avLst>
            </a:prstGeom>
            <a:solidFill>
              <a:srgbClr val="FFFFFF"/>
            </a:solidFill>
            <a:ln w="19050" cap="flat" cmpd="sng">
              <a:solidFill>
                <a:srgbClr val="001B50"/>
              </a:solidFill>
              <a:prstDash val="solid"/>
              <a:round/>
              <a:headEnd type="none" w="sm" len="sm"/>
              <a:tailEnd type="none" w="sm" len="sm"/>
            </a:ln>
          </p:spPr>
          <p:txBody>
            <a:bodyPr spcFirstLastPara="1" wrap="square" lIns="68575" tIns="34275" rIns="68575" bIns="34275" anchor="ctr" anchorCtr="0">
              <a:noAutofit/>
            </a:bodyPr>
            <a:lstStyle/>
            <a:p>
              <a:pPr marL="0" marR="0" lvl="0" indent="0" algn="just" defTabSz="914400" rtl="0" eaLnBrk="1" fontAlgn="auto" latinLnBrk="0" hangingPunct="1">
                <a:lnSpc>
                  <a:spcPct val="150000"/>
                </a:lnSpc>
                <a:spcBef>
                  <a:spcPts val="0"/>
                </a:spcBef>
                <a:spcAft>
                  <a:spcPts val="0"/>
                </a:spcAft>
                <a:buClr>
                  <a:srgbClr val="3F3F3F"/>
                </a:buClr>
                <a:buSzPts val="1100"/>
                <a:buFont typeface="Trebuchet MS"/>
                <a:buNone/>
                <a:tabLst/>
                <a:defRPr/>
              </a:pPr>
              <a:endParaRPr kumimoji="0" lang="en" sz="500" b="1" i="1" u="none" strike="noStrike" kern="0" cap="none" spc="0" normalizeH="0" baseline="0" noProof="0" dirty="0">
                <a:ln>
                  <a:noFill/>
                </a:ln>
                <a:solidFill>
                  <a:srgbClr val="3F3F3F"/>
                </a:solidFill>
                <a:effectLst/>
                <a:uLnTx/>
                <a:uFillTx/>
                <a:latin typeface="Trebuchet MS"/>
                <a:ea typeface="Trebuchet MS"/>
                <a:cs typeface="Trebuchet MS"/>
                <a:sym typeface="Trebuchet MS"/>
              </a:endParaRPr>
            </a:p>
            <a:p>
              <a:pPr marL="0" marR="0" lvl="0" indent="0" algn="just" defTabSz="914400" rtl="0" eaLnBrk="1" fontAlgn="auto" latinLnBrk="0" hangingPunct="1">
                <a:lnSpc>
                  <a:spcPct val="150000"/>
                </a:lnSpc>
                <a:spcBef>
                  <a:spcPts val="0"/>
                </a:spcBef>
                <a:spcAft>
                  <a:spcPts val="0"/>
                </a:spcAft>
                <a:buClr>
                  <a:srgbClr val="3F3F3F"/>
                </a:buClr>
                <a:buSzPts val="1100"/>
                <a:buFont typeface="Trebuchet MS"/>
                <a:buNone/>
                <a:tabLst/>
                <a:defRPr/>
              </a:pPr>
              <a:r>
                <a:rPr kumimoji="0" lang="en" sz="1100" b="1" i="1" u="none" strike="noStrike" kern="0" cap="none" spc="0" normalizeH="0" baseline="0" noProof="0" dirty="0">
                  <a:ln>
                    <a:noFill/>
                  </a:ln>
                  <a:solidFill>
                    <a:srgbClr val="3F3F3F"/>
                  </a:solidFill>
                  <a:effectLst/>
                  <a:uLnTx/>
                  <a:uFillTx/>
                  <a:latin typeface="Trebuchet MS"/>
                  <a:ea typeface="Trebuchet MS"/>
                  <a:cs typeface="Trebuchet MS"/>
                  <a:sym typeface="Trebuchet MS"/>
                </a:rPr>
                <a:t>The Total Revenue performed at 86% as at end of Q4 / Full Y2023 with LIRS performance at 101% while IGR (others) performed at 43%</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a:p>
              <a:pPr marL="177800" marR="0" lvl="0" indent="-171450" algn="just" defTabSz="914400" rtl="0" eaLnBrk="1" fontAlgn="auto" latinLnBrk="0" hangingPunct="1">
                <a:lnSpc>
                  <a:spcPct val="150000"/>
                </a:lnSpc>
                <a:spcBef>
                  <a:spcPts val="0"/>
                </a:spcBef>
                <a:spcAft>
                  <a:spcPts val="0"/>
                </a:spcAft>
                <a:buClr>
                  <a:srgbClr val="3F3F3F"/>
                </a:buClr>
                <a:buSzPts val="900"/>
                <a:buFont typeface="Arial"/>
                <a:buChar char="•"/>
                <a:tabLst/>
                <a:defRPr/>
              </a:pPr>
              <a:r>
                <a:rPr kumimoji="0" lang="en-US" sz="1000" b="0" i="0" u="none" strike="noStrike" kern="0" cap="none" spc="0" normalizeH="0" baseline="0" noProof="0" dirty="0">
                  <a:ln>
                    <a:noFill/>
                  </a:ln>
                  <a:solidFill>
                    <a:srgbClr val="3F3F3F"/>
                  </a:solidFill>
                  <a:effectLst/>
                  <a:uLnTx/>
                  <a:uFillTx/>
                  <a:latin typeface="Trebuchet MS"/>
                  <a:ea typeface="Trebuchet MS"/>
                  <a:cs typeface="Trebuchet MS"/>
                  <a:sym typeface="Trebuchet MS"/>
                </a:rPr>
                <a:t>Given the poor performance of investment income at 4% in Q4 2023, it's crucial for the government to focus on diversifying revenue sources. Active private-sector partnerships in real estate, transportation, and IT sectors are recommended</a:t>
              </a:r>
            </a:p>
            <a:p>
              <a:pPr marL="177800" marR="0" lvl="0" indent="-171450" algn="just" defTabSz="914400" rtl="0" eaLnBrk="1" fontAlgn="auto" latinLnBrk="0" hangingPunct="1">
                <a:lnSpc>
                  <a:spcPct val="150000"/>
                </a:lnSpc>
                <a:spcBef>
                  <a:spcPts val="0"/>
                </a:spcBef>
                <a:spcAft>
                  <a:spcPts val="0"/>
                </a:spcAft>
                <a:buClr>
                  <a:srgbClr val="3F3F3F"/>
                </a:buClr>
                <a:buSzPts val="900"/>
                <a:buFont typeface="Arial"/>
                <a:buChar char="•"/>
                <a:tabLst/>
                <a:defRPr/>
              </a:pPr>
              <a:r>
                <a:rPr kumimoji="0" lang="en-US" sz="1000" b="0" i="0" u="none" strike="noStrike" kern="0" cap="none" spc="0" normalizeH="0" baseline="0" noProof="0" dirty="0">
                  <a:ln>
                    <a:noFill/>
                  </a:ln>
                  <a:solidFill>
                    <a:srgbClr val="3F3F3F"/>
                  </a:solidFill>
                  <a:effectLst/>
                  <a:uLnTx/>
                  <a:uFillTx/>
                  <a:latin typeface="Trebuchet MS"/>
                  <a:ea typeface="Trebuchet MS"/>
                  <a:cs typeface="Trebuchet MS"/>
                  <a:sym typeface="Trebuchet MS"/>
                </a:rPr>
                <a:t>Leveraging State-Owned assets through asset-backed securities issuance can unlock untapped revenue streams and improve financial stability.</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817" name="Google Shape;1817;p64"/>
            <p:cNvSpPr/>
            <p:nvPr/>
          </p:nvSpPr>
          <p:spPr>
            <a:xfrm>
              <a:off x="501409" y="1109778"/>
              <a:ext cx="10764000" cy="288000"/>
            </a:xfrm>
            <a:prstGeom prst="roundRect">
              <a:avLst>
                <a:gd name="adj" fmla="val 50243"/>
              </a:avLst>
            </a:prstGeom>
            <a:gradFill>
              <a:gsLst>
                <a:gs pos="0">
                  <a:srgbClr val="004E66"/>
                </a:gs>
                <a:gs pos="100000">
                  <a:srgbClr val="000B22"/>
                </a:gs>
              </a:gsLst>
              <a:lin ang="16200000" scaled="0"/>
            </a:gradFill>
            <a:ln>
              <a:noFill/>
            </a:ln>
          </p:spPr>
          <p:txBody>
            <a:bodyPr spcFirstLastPara="1" wrap="square" lIns="274325" tIns="34275" rIns="68575" bIns="34275"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200"/>
                <a:buFont typeface="Trebuchet MS"/>
                <a:buNone/>
                <a:tabLst/>
                <a:defRPr/>
              </a:pPr>
              <a:r>
                <a:rPr kumimoji="0" lang="en" sz="1200" b="1" i="0" u="none" strike="noStrike" kern="0" cap="none" spc="0" normalizeH="0" baseline="0" noProof="0">
                  <a:ln>
                    <a:noFill/>
                  </a:ln>
                  <a:solidFill>
                    <a:srgbClr val="FFFFFF"/>
                  </a:solidFill>
                  <a:effectLst/>
                  <a:uLnTx/>
                  <a:uFillTx/>
                  <a:latin typeface="Trebuchet MS"/>
                  <a:ea typeface="Trebuchet MS"/>
                  <a:cs typeface="Trebuchet MS"/>
                  <a:sym typeface="Trebuchet MS"/>
                </a:rPr>
                <a:t>REVENUES</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18" name="Google Shape;1818;p64"/>
            <p:cNvSpPr/>
            <p:nvPr/>
          </p:nvSpPr>
          <p:spPr>
            <a:xfrm>
              <a:off x="10601283" y="931978"/>
              <a:ext cx="556948" cy="516806"/>
            </a:xfrm>
            <a:prstGeom prst="rect">
              <a:avLst/>
            </a:prstGeom>
            <a:solidFill>
              <a:srgbClr val="FFFFFF"/>
            </a:solidFill>
            <a:ln w="19050" cap="flat" cmpd="sng">
              <a:solidFill>
                <a:srgbClr val="001B50"/>
              </a:solidFill>
              <a:prstDash val="solid"/>
              <a:round/>
              <a:headEnd type="none" w="sm" len="sm"/>
              <a:tailEnd type="none" w="sm" len="sm"/>
            </a:ln>
          </p:spPr>
          <p:txBody>
            <a:bodyPr spcFirstLastPara="1" wrap="square" lIns="108000" tIns="108000" rIns="108000" bIns="108000" anchor="ctr" anchorCtr="0">
              <a:noAutofit/>
            </a:bodyPr>
            <a:lstStyle/>
            <a:p>
              <a:pPr marL="0" marR="0" lvl="0" indent="0" algn="ctr" defTabSz="914400" rtl="0" eaLnBrk="1" fontAlgn="auto" latinLnBrk="0" hangingPunct="1">
                <a:lnSpc>
                  <a:spcPct val="95000"/>
                </a:lnSpc>
                <a:spcBef>
                  <a:spcPts val="0"/>
                </a:spcBef>
                <a:spcAft>
                  <a:spcPts val="0"/>
                </a:spcAft>
                <a:buClr>
                  <a:srgbClr val="FFFFFF"/>
                </a:buClr>
                <a:buSzPts val="1400"/>
                <a:buFont typeface="Calibri"/>
                <a:buNone/>
                <a:tabLst/>
                <a:defRPr/>
              </a:pPr>
              <a:endParaRPr kumimoji="0" sz="1400" b="0" i="0" u="none" strike="noStrike" kern="0" cap="none" spc="0" normalizeH="0" baseline="0" noProof="0">
                <a:ln>
                  <a:noFill/>
                </a:ln>
                <a:solidFill>
                  <a:srgbClr val="7F7F7F"/>
                </a:solidFill>
                <a:effectLst/>
                <a:uLnTx/>
                <a:uFillTx/>
                <a:latin typeface="Trebuchet MS"/>
                <a:ea typeface="Trebuchet MS"/>
                <a:cs typeface="Trebuchet MS"/>
                <a:sym typeface="Trebuchet MS"/>
              </a:endParaRPr>
            </a:p>
          </p:txBody>
        </p:sp>
        <p:grpSp>
          <p:nvGrpSpPr>
            <p:cNvPr id="1819" name="Google Shape;1819;p64"/>
            <p:cNvGrpSpPr/>
            <p:nvPr/>
          </p:nvGrpSpPr>
          <p:grpSpPr>
            <a:xfrm>
              <a:off x="10715723" y="1055653"/>
              <a:ext cx="328068" cy="292608"/>
              <a:chOff x="3665613" y="1523088"/>
              <a:chExt cx="328068" cy="292608"/>
            </a:xfrm>
          </p:grpSpPr>
          <p:sp>
            <p:nvSpPr>
              <p:cNvPr id="1820" name="Google Shape;1820;p64"/>
              <p:cNvSpPr/>
              <p:nvPr/>
            </p:nvSpPr>
            <p:spPr>
              <a:xfrm>
                <a:off x="3805392" y="1531608"/>
                <a:ext cx="188289" cy="142044"/>
              </a:xfrm>
              <a:custGeom>
                <a:avLst/>
                <a:gdLst/>
                <a:ahLst/>
                <a:cxnLst/>
                <a:rect l="l" t="t" r="r" b="b"/>
                <a:pathLst>
                  <a:path w="978" h="729" extrusionOk="0">
                    <a:moveTo>
                      <a:pt x="25" y="729"/>
                    </a:moveTo>
                    <a:cubicBezTo>
                      <a:pt x="18" y="729"/>
                      <a:pt x="11" y="726"/>
                      <a:pt x="7" y="719"/>
                    </a:cubicBezTo>
                    <a:cubicBezTo>
                      <a:pt x="0" y="709"/>
                      <a:pt x="3" y="696"/>
                      <a:pt x="13" y="689"/>
                    </a:cubicBezTo>
                    <a:cubicBezTo>
                      <a:pt x="888" y="86"/>
                      <a:pt x="888" y="86"/>
                      <a:pt x="888" y="86"/>
                    </a:cubicBezTo>
                    <a:cubicBezTo>
                      <a:pt x="898" y="79"/>
                      <a:pt x="912" y="81"/>
                      <a:pt x="919" y="91"/>
                    </a:cubicBezTo>
                    <a:cubicBezTo>
                      <a:pt x="926" y="101"/>
                      <a:pt x="923" y="115"/>
                      <a:pt x="913" y="122"/>
                    </a:cubicBezTo>
                    <a:cubicBezTo>
                      <a:pt x="38" y="725"/>
                      <a:pt x="38" y="725"/>
                      <a:pt x="38" y="725"/>
                    </a:cubicBezTo>
                    <a:cubicBezTo>
                      <a:pt x="34" y="728"/>
                      <a:pt x="30" y="729"/>
                      <a:pt x="25" y="729"/>
                    </a:cubicBezTo>
                    <a:close/>
                    <a:moveTo>
                      <a:pt x="578" y="254"/>
                    </a:moveTo>
                    <a:cubicBezTo>
                      <a:pt x="577" y="258"/>
                      <a:pt x="582" y="259"/>
                      <a:pt x="586" y="258"/>
                    </a:cubicBezTo>
                    <a:cubicBezTo>
                      <a:pt x="586" y="258"/>
                      <a:pt x="586" y="258"/>
                      <a:pt x="825" y="93"/>
                    </a:cubicBezTo>
                    <a:cubicBezTo>
                      <a:pt x="826" y="93"/>
                      <a:pt x="826" y="93"/>
                      <a:pt x="826" y="91"/>
                    </a:cubicBezTo>
                    <a:cubicBezTo>
                      <a:pt x="826" y="91"/>
                      <a:pt x="826" y="91"/>
                      <a:pt x="849" y="8"/>
                    </a:cubicBezTo>
                    <a:cubicBezTo>
                      <a:pt x="850" y="3"/>
                      <a:pt x="845" y="0"/>
                      <a:pt x="841" y="3"/>
                    </a:cubicBezTo>
                    <a:cubicBezTo>
                      <a:pt x="841" y="3"/>
                      <a:pt x="841" y="3"/>
                      <a:pt x="602" y="166"/>
                    </a:cubicBezTo>
                    <a:cubicBezTo>
                      <a:pt x="601" y="168"/>
                      <a:pt x="601" y="168"/>
                      <a:pt x="599" y="171"/>
                    </a:cubicBezTo>
                    <a:cubicBezTo>
                      <a:pt x="599" y="171"/>
                      <a:pt x="599" y="171"/>
                      <a:pt x="578" y="254"/>
                    </a:cubicBezTo>
                    <a:close/>
                    <a:moveTo>
                      <a:pt x="646" y="352"/>
                    </a:moveTo>
                    <a:cubicBezTo>
                      <a:pt x="730" y="362"/>
                      <a:pt x="730" y="362"/>
                      <a:pt x="730" y="362"/>
                    </a:cubicBezTo>
                    <a:cubicBezTo>
                      <a:pt x="734" y="361"/>
                      <a:pt x="734" y="361"/>
                      <a:pt x="736" y="361"/>
                    </a:cubicBezTo>
                    <a:cubicBezTo>
                      <a:pt x="974" y="196"/>
                      <a:pt x="974" y="196"/>
                      <a:pt x="974" y="196"/>
                    </a:cubicBezTo>
                    <a:cubicBezTo>
                      <a:pt x="978" y="194"/>
                      <a:pt x="978" y="187"/>
                      <a:pt x="972" y="187"/>
                    </a:cubicBezTo>
                    <a:cubicBezTo>
                      <a:pt x="886" y="179"/>
                      <a:pt x="886" y="179"/>
                      <a:pt x="886" y="179"/>
                    </a:cubicBezTo>
                    <a:cubicBezTo>
                      <a:pt x="884" y="177"/>
                      <a:pt x="884" y="177"/>
                      <a:pt x="884" y="179"/>
                    </a:cubicBezTo>
                    <a:cubicBezTo>
                      <a:pt x="644" y="343"/>
                      <a:pt x="644" y="343"/>
                      <a:pt x="644" y="343"/>
                    </a:cubicBezTo>
                    <a:cubicBezTo>
                      <a:pt x="642" y="347"/>
                      <a:pt x="642" y="351"/>
                      <a:pt x="646" y="352"/>
                    </a:cubicBezTo>
                    <a:close/>
                  </a:path>
                </a:pathLst>
              </a:custGeom>
              <a:solidFill>
                <a:srgbClr val="002C89"/>
              </a:solidFill>
              <a:ln>
                <a:noFill/>
              </a:ln>
            </p:spPr>
            <p:txBody>
              <a:bodyPr spcFirstLastPara="1" wrap="square" lIns="68575" tIns="34275" rIns="68575" bIns="3427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Calibri"/>
                  <a:buNone/>
                  <a:tabLst/>
                  <a:defRPr/>
                </a:pPr>
                <a:endParaRPr kumimoji="0" sz="1100" b="0" i="0" u="none" strike="noStrike" kern="0" cap="none" spc="0" normalizeH="0" baseline="0" noProof="0">
                  <a:ln>
                    <a:noFill/>
                  </a:ln>
                  <a:solidFill>
                    <a:srgbClr val="000000"/>
                  </a:solidFill>
                  <a:effectLst/>
                  <a:uLnTx/>
                  <a:uFillTx/>
                  <a:latin typeface="Trebuchet MS"/>
                  <a:ea typeface="Trebuchet MS"/>
                  <a:cs typeface="Trebuchet MS"/>
                  <a:sym typeface="Trebuchet MS"/>
                </a:endParaRPr>
              </a:p>
            </p:txBody>
          </p:sp>
          <p:sp>
            <p:nvSpPr>
              <p:cNvPr id="1821" name="Google Shape;1821;p64"/>
              <p:cNvSpPr/>
              <p:nvPr/>
            </p:nvSpPr>
            <p:spPr>
              <a:xfrm>
                <a:off x="3665613" y="1523088"/>
                <a:ext cx="289217" cy="292608"/>
              </a:xfrm>
              <a:custGeom>
                <a:avLst/>
                <a:gdLst/>
                <a:ahLst/>
                <a:cxnLst/>
                <a:rect l="l" t="t" r="r" b="b"/>
                <a:pathLst>
                  <a:path w="1502" h="1502" extrusionOk="0">
                    <a:moveTo>
                      <a:pt x="1016" y="662"/>
                    </a:moveTo>
                    <a:cubicBezTo>
                      <a:pt x="1025" y="690"/>
                      <a:pt x="1030" y="720"/>
                      <a:pt x="1030" y="751"/>
                    </a:cubicBezTo>
                    <a:cubicBezTo>
                      <a:pt x="1030" y="905"/>
                      <a:pt x="905" y="1030"/>
                      <a:pt x="751" y="1030"/>
                    </a:cubicBezTo>
                    <a:cubicBezTo>
                      <a:pt x="597" y="1030"/>
                      <a:pt x="472" y="905"/>
                      <a:pt x="472" y="751"/>
                    </a:cubicBezTo>
                    <a:cubicBezTo>
                      <a:pt x="472" y="597"/>
                      <a:pt x="597" y="472"/>
                      <a:pt x="751" y="472"/>
                    </a:cubicBezTo>
                    <a:cubicBezTo>
                      <a:pt x="818" y="472"/>
                      <a:pt x="880" y="496"/>
                      <a:pt x="929" y="536"/>
                    </a:cubicBezTo>
                    <a:cubicBezTo>
                      <a:pt x="819" y="611"/>
                      <a:pt x="819" y="611"/>
                      <a:pt x="819" y="611"/>
                    </a:cubicBezTo>
                    <a:cubicBezTo>
                      <a:pt x="798" y="601"/>
                      <a:pt x="775" y="596"/>
                      <a:pt x="751" y="596"/>
                    </a:cubicBezTo>
                    <a:cubicBezTo>
                      <a:pt x="665" y="596"/>
                      <a:pt x="596" y="665"/>
                      <a:pt x="596" y="751"/>
                    </a:cubicBezTo>
                    <a:cubicBezTo>
                      <a:pt x="596" y="836"/>
                      <a:pt x="665" y="906"/>
                      <a:pt x="751" y="906"/>
                    </a:cubicBezTo>
                    <a:cubicBezTo>
                      <a:pt x="837" y="906"/>
                      <a:pt x="906" y="836"/>
                      <a:pt x="906" y="751"/>
                    </a:cubicBezTo>
                    <a:cubicBezTo>
                      <a:pt x="906" y="746"/>
                      <a:pt x="906" y="742"/>
                      <a:pt x="906" y="738"/>
                    </a:cubicBezTo>
                    <a:lnTo>
                      <a:pt x="1016" y="662"/>
                    </a:lnTo>
                    <a:close/>
                    <a:moveTo>
                      <a:pt x="1107" y="599"/>
                    </a:moveTo>
                    <a:cubicBezTo>
                      <a:pt x="1127" y="646"/>
                      <a:pt x="1138" y="697"/>
                      <a:pt x="1138" y="751"/>
                    </a:cubicBezTo>
                    <a:cubicBezTo>
                      <a:pt x="1138" y="964"/>
                      <a:pt x="964" y="1138"/>
                      <a:pt x="751" y="1138"/>
                    </a:cubicBezTo>
                    <a:cubicBezTo>
                      <a:pt x="537" y="1138"/>
                      <a:pt x="364" y="964"/>
                      <a:pt x="364" y="751"/>
                    </a:cubicBezTo>
                    <a:cubicBezTo>
                      <a:pt x="364" y="537"/>
                      <a:pt x="537" y="364"/>
                      <a:pt x="751" y="364"/>
                    </a:cubicBezTo>
                    <a:cubicBezTo>
                      <a:pt x="855" y="364"/>
                      <a:pt x="950" y="405"/>
                      <a:pt x="1020" y="473"/>
                    </a:cubicBezTo>
                    <a:cubicBezTo>
                      <a:pt x="1124" y="401"/>
                      <a:pt x="1124" y="401"/>
                      <a:pt x="1124" y="401"/>
                    </a:cubicBezTo>
                    <a:cubicBezTo>
                      <a:pt x="1030" y="302"/>
                      <a:pt x="898" y="240"/>
                      <a:pt x="751" y="240"/>
                    </a:cubicBezTo>
                    <a:cubicBezTo>
                      <a:pt x="469" y="240"/>
                      <a:pt x="240" y="469"/>
                      <a:pt x="240" y="751"/>
                    </a:cubicBezTo>
                    <a:cubicBezTo>
                      <a:pt x="240" y="1033"/>
                      <a:pt x="469" y="1262"/>
                      <a:pt x="751" y="1262"/>
                    </a:cubicBezTo>
                    <a:cubicBezTo>
                      <a:pt x="1033" y="1262"/>
                      <a:pt x="1262" y="1033"/>
                      <a:pt x="1262" y="751"/>
                    </a:cubicBezTo>
                    <a:cubicBezTo>
                      <a:pt x="1262" y="671"/>
                      <a:pt x="1244" y="595"/>
                      <a:pt x="1211" y="528"/>
                    </a:cubicBezTo>
                    <a:lnTo>
                      <a:pt x="1107" y="599"/>
                    </a:lnTo>
                    <a:close/>
                    <a:moveTo>
                      <a:pt x="1333" y="443"/>
                    </a:moveTo>
                    <a:cubicBezTo>
                      <a:pt x="1307" y="461"/>
                      <a:pt x="1307" y="461"/>
                      <a:pt x="1307" y="461"/>
                    </a:cubicBezTo>
                    <a:cubicBezTo>
                      <a:pt x="1352" y="548"/>
                      <a:pt x="1378" y="646"/>
                      <a:pt x="1378" y="751"/>
                    </a:cubicBezTo>
                    <a:cubicBezTo>
                      <a:pt x="1378" y="1097"/>
                      <a:pt x="1097" y="1378"/>
                      <a:pt x="751" y="1378"/>
                    </a:cubicBezTo>
                    <a:cubicBezTo>
                      <a:pt x="405" y="1378"/>
                      <a:pt x="124" y="1097"/>
                      <a:pt x="124" y="751"/>
                    </a:cubicBezTo>
                    <a:cubicBezTo>
                      <a:pt x="124" y="405"/>
                      <a:pt x="405" y="124"/>
                      <a:pt x="751" y="124"/>
                    </a:cubicBezTo>
                    <a:cubicBezTo>
                      <a:pt x="937" y="124"/>
                      <a:pt x="1105" y="205"/>
                      <a:pt x="1220" y="335"/>
                    </a:cubicBezTo>
                    <a:cubicBezTo>
                      <a:pt x="1246" y="317"/>
                      <a:pt x="1246" y="317"/>
                      <a:pt x="1246" y="317"/>
                    </a:cubicBezTo>
                    <a:cubicBezTo>
                      <a:pt x="1273" y="211"/>
                      <a:pt x="1273" y="211"/>
                      <a:pt x="1273" y="211"/>
                    </a:cubicBezTo>
                    <a:cubicBezTo>
                      <a:pt x="1138" y="80"/>
                      <a:pt x="954" y="0"/>
                      <a:pt x="751" y="0"/>
                    </a:cubicBezTo>
                    <a:cubicBezTo>
                      <a:pt x="337" y="0"/>
                      <a:pt x="0" y="337"/>
                      <a:pt x="0" y="751"/>
                    </a:cubicBezTo>
                    <a:cubicBezTo>
                      <a:pt x="0" y="1165"/>
                      <a:pt x="337" y="1502"/>
                      <a:pt x="751" y="1502"/>
                    </a:cubicBezTo>
                    <a:cubicBezTo>
                      <a:pt x="1165" y="1502"/>
                      <a:pt x="1502" y="1165"/>
                      <a:pt x="1502" y="751"/>
                    </a:cubicBezTo>
                    <a:cubicBezTo>
                      <a:pt x="1502" y="646"/>
                      <a:pt x="1480" y="547"/>
                      <a:pt x="1442" y="456"/>
                    </a:cubicBezTo>
                    <a:lnTo>
                      <a:pt x="1333" y="443"/>
                    </a:lnTo>
                    <a:close/>
                  </a:path>
                </a:pathLst>
              </a:custGeom>
              <a:solidFill>
                <a:srgbClr val="004E66"/>
              </a:solidFill>
              <a:ln>
                <a:noFill/>
              </a:ln>
            </p:spPr>
            <p:txBody>
              <a:bodyPr spcFirstLastPara="1" wrap="square" lIns="68575" tIns="34275" rIns="68575" bIns="3427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Calibri"/>
                  <a:buNone/>
                  <a:tabLst/>
                  <a:defRPr/>
                </a:pPr>
                <a:endParaRPr kumimoji="0" sz="1100" b="0" i="0" u="none" strike="noStrike" kern="0" cap="none" spc="0" normalizeH="0" baseline="0" noProof="0">
                  <a:ln>
                    <a:noFill/>
                  </a:ln>
                  <a:solidFill>
                    <a:srgbClr val="000000"/>
                  </a:solidFill>
                  <a:effectLst/>
                  <a:uLnTx/>
                  <a:uFillTx/>
                  <a:latin typeface="Trebuchet MS"/>
                  <a:ea typeface="Trebuchet MS"/>
                  <a:cs typeface="Trebuchet MS"/>
                  <a:sym typeface="Trebuchet MS"/>
                </a:endParaRPr>
              </a:p>
            </p:txBody>
          </p:sp>
        </p:grpSp>
      </p:grpSp>
      <p:grpSp>
        <p:nvGrpSpPr>
          <p:cNvPr id="1822" name="Google Shape;1822;p64"/>
          <p:cNvGrpSpPr/>
          <p:nvPr/>
        </p:nvGrpSpPr>
        <p:grpSpPr>
          <a:xfrm>
            <a:off x="65758" y="2147575"/>
            <a:ext cx="8854054" cy="1599034"/>
            <a:chOff x="449316" y="931978"/>
            <a:chExt cx="10816093" cy="2198589"/>
          </a:xfrm>
        </p:grpSpPr>
        <p:sp>
          <p:nvSpPr>
            <p:cNvPr id="1823" name="Google Shape;1823;p64"/>
            <p:cNvSpPr/>
            <p:nvPr/>
          </p:nvSpPr>
          <p:spPr>
            <a:xfrm flipH="1">
              <a:off x="10186826" y="931979"/>
              <a:ext cx="414457" cy="177800"/>
            </a:xfrm>
            <a:prstGeom prst="rtTriangle">
              <a:avLst/>
            </a:prstGeom>
            <a:solidFill>
              <a:srgbClr val="000B22"/>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95000"/>
                </a:lnSpc>
                <a:spcBef>
                  <a:spcPts val="0"/>
                </a:spcBef>
                <a:spcAft>
                  <a:spcPts val="0"/>
                </a:spcAft>
                <a:buClr>
                  <a:srgbClr val="000000"/>
                </a:buClr>
                <a:buSzPts val="1400"/>
                <a:buFont typeface="Calibri"/>
                <a:buNone/>
                <a:tabLst/>
                <a:defRPr/>
              </a:pPr>
              <a:endParaRPr kumimoji="0" sz="1400" b="0" i="0" u="none" strike="noStrike" kern="0" cap="none" spc="0" normalizeH="0" baseline="0" noProof="0">
                <a:ln>
                  <a:noFill/>
                </a:ln>
                <a:solidFill>
                  <a:srgbClr val="7F7F7F"/>
                </a:solidFill>
                <a:effectLst/>
                <a:uLnTx/>
                <a:uFillTx/>
                <a:latin typeface="Trebuchet MS"/>
                <a:ea typeface="Trebuchet MS"/>
                <a:cs typeface="Trebuchet MS"/>
                <a:sym typeface="Trebuchet MS"/>
              </a:endParaRPr>
            </a:p>
          </p:txBody>
        </p:sp>
        <p:sp>
          <p:nvSpPr>
            <p:cNvPr id="1824" name="Google Shape;1824;p64"/>
            <p:cNvSpPr/>
            <p:nvPr/>
          </p:nvSpPr>
          <p:spPr>
            <a:xfrm>
              <a:off x="449316" y="1393866"/>
              <a:ext cx="10807261" cy="1736701"/>
            </a:xfrm>
            <a:prstGeom prst="roundRect">
              <a:avLst>
                <a:gd name="adj" fmla="val 8398"/>
              </a:avLst>
            </a:prstGeom>
            <a:solidFill>
              <a:srgbClr val="FFFFFF"/>
            </a:solidFill>
            <a:ln w="19050" cap="flat" cmpd="sng">
              <a:solidFill>
                <a:srgbClr val="001B50"/>
              </a:solidFill>
              <a:prstDash val="solid"/>
              <a:round/>
              <a:headEnd type="none" w="sm" len="sm"/>
              <a:tailEnd type="none" w="sm" len="sm"/>
            </a:ln>
          </p:spPr>
          <p:txBody>
            <a:bodyPr spcFirstLastPara="1" wrap="square" lIns="68575" tIns="34275" rIns="68575" bIns="34275" anchor="ctr" anchorCtr="0">
              <a:noAutofit/>
            </a:bodyPr>
            <a:lstStyle/>
            <a:p>
              <a:pPr marL="0" marR="0" lvl="0" indent="0" algn="just" defTabSz="914400" rtl="0" eaLnBrk="1" fontAlgn="auto" latinLnBrk="0" hangingPunct="1">
                <a:lnSpc>
                  <a:spcPct val="150000"/>
                </a:lnSpc>
                <a:spcBef>
                  <a:spcPts val="0"/>
                </a:spcBef>
                <a:spcAft>
                  <a:spcPts val="0"/>
                </a:spcAft>
                <a:buClr>
                  <a:srgbClr val="3F3F3F"/>
                </a:buClr>
                <a:buSzPts val="1100"/>
                <a:buFont typeface="Trebuchet MS"/>
                <a:buNone/>
                <a:tabLst/>
                <a:defRPr/>
              </a:pPr>
              <a:r>
                <a:rPr kumimoji="0" lang="en" sz="1100" b="1" i="1" u="none" strike="noStrike" kern="0" cap="none" spc="0" normalizeH="0" baseline="0" noProof="0" dirty="0">
                  <a:ln>
                    <a:noFill/>
                  </a:ln>
                  <a:solidFill>
                    <a:srgbClr val="3F3F3F"/>
                  </a:solidFill>
                  <a:effectLst/>
                  <a:uLnTx/>
                  <a:uFillTx/>
                  <a:latin typeface="Trebuchet MS"/>
                  <a:ea typeface="Trebuchet MS"/>
                  <a:cs typeface="Trebuchet MS"/>
                  <a:sym typeface="Trebuchet MS"/>
                </a:rPr>
                <a:t>Total Capital Expenditure closed at 94% with Capital Expenditure at 93% and Repayment at 100%.</a:t>
              </a: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a:p>
              <a:pPr marL="171450" marR="0" lvl="1" indent="-171450" algn="just" defTabSz="914400" rtl="0" eaLnBrk="1" fontAlgn="auto" latinLnBrk="0" hangingPunct="1">
                <a:lnSpc>
                  <a:spcPct val="150000"/>
                </a:lnSpc>
                <a:spcBef>
                  <a:spcPts val="0"/>
                </a:spcBef>
                <a:spcAft>
                  <a:spcPts val="0"/>
                </a:spcAft>
                <a:buClr>
                  <a:srgbClr val="3F3F3F"/>
                </a:buClr>
                <a:buSzPts val="900"/>
                <a:buFont typeface="Arial" panose="020B0604020202020204" pitchFamily="34" charset="0"/>
                <a:buChar char="•"/>
                <a:tabLst/>
                <a:defRPr/>
              </a:pPr>
              <a:r>
                <a:rPr kumimoji="0" lang="en" sz="1000" b="0" i="0" u="none" strike="noStrike" kern="0" cap="none" spc="0" normalizeH="0" baseline="0" noProof="0" dirty="0">
                  <a:ln>
                    <a:noFill/>
                  </a:ln>
                  <a:solidFill>
                    <a:srgbClr val="3F3F3F"/>
                  </a:solidFill>
                  <a:effectLst/>
                  <a:uLnTx/>
                  <a:uFillTx/>
                  <a:latin typeface="Trebuchet MS"/>
                  <a:ea typeface="Trebuchet MS"/>
                  <a:cs typeface="Trebuchet MS"/>
                  <a:sym typeface="Trebuchet MS"/>
                </a:rPr>
                <a:t>Capital expenditure performance as at Q4 performed at 134% which signifies increased government expenditure to reduce infrastructure deficits particularly in the areas of transportation, health, education, and creating a business-friendly environment</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a:p>
              <a:pPr marL="171450" marR="0" lvl="1" indent="-171450" algn="just" defTabSz="914400" rtl="0" eaLnBrk="1" fontAlgn="auto" latinLnBrk="0" hangingPunct="1">
                <a:lnSpc>
                  <a:spcPct val="150000"/>
                </a:lnSpc>
                <a:spcBef>
                  <a:spcPts val="0"/>
                </a:spcBef>
                <a:spcAft>
                  <a:spcPts val="0"/>
                </a:spcAft>
                <a:buClr>
                  <a:srgbClr val="3F3F3F"/>
                </a:buClr>
                <a:buSzPts val="900"/>
                <a:buFont typeface="Arial" panose="020B0604020202020204" pitchFamily="34" charset="0"/>
                <a:buChar char="•"/>
                <a:tabLst/>
                <a:defRPr/>
              </a:pPr>
              <a:r>
                <a:rPr kumimoji="0" lang="en" sz="1000" b="0" i="0" u="none" strike="noStrike" kern="0" cap="none" spc="0" normalizeH="0" baseline="0" noProof="0" dirty="0">
                  <a:ln>
                    <a:noFill/>
                  </a:ln>
                  <a:solidFill>
                    <a:srgbClr val="3F3F3F"/>
                  </a:solidFill>
                  <a:effectLst/>
                  <a:uLnTx/>
                  <a:uFillTx/>
                  <a:latin typeface="Trebuchet MS"/>
                  <a:ea typeface="Trebuchet MS"/>
                  <a:cs typeface="Trebuchet MS"/>
                  <a:sym typeface="Trebuchet MS"/>
                </a:rPr>
                <a:t>Governemnt must spend very strategically, with proper welfare prioritization in the hopes of ameliorating the estenuating effects of inflation especially on commodity prices.</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825" name="Google Shape;1825;p64"/>
            <p:cNvSpPr/>
            <p:nvPr/>
          </p:nvSpPr>
          <p:spPr>
            <a:xfrm>
              <a:off x="501409" y="1109778"/>
              <a:ext cx="10764000" cy="288000"/>
            </a:xfrm>
            <a:prstGeom prst="roundRect">
              <a:avLst>
                <a:gd name="adj" fmla="val 50243"/>
              </a:avLst>
            </a:prstGeom>
            <a:gradFill>
              <a:gsLst>
                <a:gs pos="0">
                  <a:srgbClr val="004E66"/>
                </a:gs>
                <a:gs pos="100000">
                  <a:srgbClr val="000B22"/>
                </a:gs>
              </a:gsLst>
              <a:lin ang="16200000" scaled="0"/>
            </a:gradFill>
            <a:ln>
              <a:noFill/>
            </a:ln>
          </p:spPr>
          <p:txBody>
            <a:bodyPr spcFirstLastPara="1" wrap="square" lIns="274325" tIns="34275" rIns="68575" bIns="34275"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200"/>
                <a:buFont typeface="Trebuchet MS"/>
                <a:buNone/>
                <a:tabLst/>
                <a:defRPr/>
              </a:pPr>
              <a:r>
                <a:rPr kumimoji="0" lang="en" sz="1200" b="1" i="0" u="none" strike="noStrike" kern="0" cap="none" spc="0" normalizeH="0" baseline="0" noProof="0">
                  <a:ln>
                    <a:noFill/>
                  </a:ln>
                  <a:solidFill>
                    <a:srgbClr val="FFFFFF"/>
                  </a:solidFill>
                  <a:effectLst/>
                  <a:uLnTx/>
                  <a:uFillTx/>
                  <a:latin typeface="Trebuchet MS"/>
                  <a:ea typeface="Trebuchet MS"/>
                  <a:cs typeface="Trebuchet MS"/>
                  <a:sym typeface="Trebuchet MS"/>
                </a:rPr>
                <a:t>CAPEX: INFRASTRUCTURE AND SYSTEMS UPGRADE</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26" name="Google Shape;1826;p64"/>
            <p:cNvSpPr/>
            <p:nvPr/>
          </p:nvSpPr>
          <p:spPr>
            <a:xfrm>
              <a:off x="10601283" y="931978"/>
              <a:ext cx="556948" cy="516806"/>
            </a:xfrm>
            <a:prstGeom prst="rect">
              <a:avLst/>
            </a:prstGeom>
            <a:solidFill>
              <a:srgbClr val="FFFFFF"/>
            </a:solidFill>
            <a:ln w="19050" cap="flat" cmpd="sng">
              <a:solidFill>
                <a:srgbClr val="001B50"/>
              </a:solidFill>
              <a:prstDash val="solid"/>
              <a:round/>
              <a:headEnd type="none" w="sm" len="sm"/>
              <a:tailEnd type="none" w="sm" len="sm"/>
            </a:ln>
          </p:spPr>
          <p:txBody>
            <a:bodyPr spcFirstLastPara="1" wrap="square" lIns="108000" tIns="108000" rIns="108000" bIns="108000" anchor="ctr" anchorCtr="0">
              <a:noAutofit/>
            </a:bodyPr>
            <a:lstStyle/>
            <a:p>
              <a:pPr marL="0" marR="0" lvl="0" indent="0" algn="ctr" defTabSz="914400" rtl="0" eaLnBrk="1" fontAlgn="auto" latinLnBrk="0" hangingPunct="1">
                <a:lnSpc>
                  <a:spcPct val="95000"/>
                </a:lnSpc>
                <a:spcBef>
                  <a:spcPts val="0"/>
                </a:spcBef>
                <a:spcAft>
                  <a:spcPts val="0"/>
                </a:spcAft>
                <a:buClr>
                  <a:srgbClr val="FFFFFF"/>
                </a:buClr>
                <a:buSzPts val="1400"/>
                <a:buFont typeface="Calibri"/>
                <a:buNone/>
                <a:tabLst/>
                <a:defRPr/>
              </a:pPr>
              <a:endParaRPr kumimoji="0" sz="1400" b="0" i="0" u="none" strike="noStrike" kern="0" cap="none" spc="0" normalizeH="0" baseline="0" noProof="0">
                <a:ln>
                  <a:noFill/>
                </a:ln>
                <a:solidFill>
                  <a:srgbClr val="7F7F7F"/>
                </a:solidFill>
                <a:effectLst/>
                <a:uLnTx/>
                <a:uFillTx/>
                <a:latin typeface="Trebuchet MS"/>
                <a:ea typeface="Trebuchet MS"/>
                <a:cs typeface="Trebuchet MS"/>
                <a:sym typeface="Trebuchet MS"/>
              </a:endParaRPr>
            </a:p>
          </p:txBody>
        </p:sp>
        <p:grpSp>
          <p:nvGrpSpPr>
            <p:cNvPr id="1827" name="Google Shape;1827;p64"/>
            <p:cNvGrpSpPr/>
            <p:nvPr/>
          </p:nvGrpSpPr>
          <p:grpSpPr>
            <a:xfrm>
              <a:off x="10715723" y="1055653"/>
              <a:ext cx="328068" cy="292608"/>
              <a:chOff x="3665613" y="1523088"/>
              <a:chExt cx="328068" cy="292608"/>
            </a:xfrm>
          </p:grpSpPr>
          <p:sp>
            <p:nvSpPr>
              <p:cNvPr id="1828" name="Google Shape;1828;p64"/>
              <p:cNvSpPr/>
              <p:nvPr/>
            </p:nvSpPr>
            <p:spPr>
              <a:xfrm>
                <a:off x="3805392" y="1531608"/>
                <a:ext cx="188289" cy="142044"/>
              </a:xfrm>
              <a:custGeom>
                <a:avLst/>
                <a:gdLst/>
                <a:ahLst/>
                <a:cxnLst/>
                <a:rect l="l" t="t" r="r" b="b"/>
                <a:pathLst>
                  <a:path w="978" h="729" extrusionOk="0">
                    <a:moveTo>
                      <a:pt x="25" y="729"/>
                    </a:moveTo>
                    <a:cubicBezTo>
                      <a:pt x="18" y="729"/>
                      <a:pt x="11" y="726"/>
                      <a:pt x="7" y="719"/>
                    </a:cubicBezTo>
                    <a:cubicBezTo>
                      <a:pt x="0" y="709"/>
                      <a:pt x="3" y="696"/>
                      <a:pt x="13" y="689"/>
                    </a:cubicBezTo>
                    <a:cubicBezTo>
                      <a:pt x="888" y="86"/>
                      <a:pt x="888" y="86"/>
                      <a:pt x="888" y="86"/>
                    </a:cubicBezTo>
                    <a:cubicBezTo>
                      <a:pt x="898" y="79"/>
                      <a:pt x="912" y="81"/>
                      <a:pt x="919" y="91"/>
                    </a:cubicBezTo>
                    <a:cubicBezTo>
                      <a:pt x="926" y="101"/>
                      <a:pt x="923" y="115"/>
                      <a:pt x="913" y="122"/>
                    </a:cubicBezTo>
                    <a:cubicBezTo>
                      <a:pt x="38" y="725"/>
                      <a:pt x="38" y="725"/>
                      <a:pt x="38" y="725"/>
                    </a:cubicBezTo>
                    <a:cubicBezTo>
                      <a:pt x="34" y="728"/>
                      <a:pt x="30" y="729"/>
                      <a:pt x="25" y="729"/>
                    </a:cubicBezTo>
                    <a:close/>
                    <a:moveTo>
                      <a:pt x="578" y="254"/>
                    </a:moveTo>
                    <a:cubicBezTo>
                      <a:pt x="577" y="258"/>
                      <a:pt x="582" y="259"/>
                      <a:pt x="586" y="258"/>
                    </a:cubicBezTo>
                    <a:cubicBezTo>
                      <a:pt x="586" y="258"/>
                      <a:pt x="586" y="258"/>
                      <a:pt x="825" y="93"/>
                    </a:cubicBezTo>
                    <a:cubicBezTo>
                      <a:pt x="826" y="93"/>
                      <a:pt x="826" y="93"/>
                      <a:pt x="826" y="91"/>
                    </a:cubicBezTo>
                    <a:cubicBezTo>
                      <a:pt x="826" y="91"/>
                      <a:pt x="826" y="91"/>
                      <a:pt x="849" y="8"/>
                    </a:cubicBezTo>
                    <a:cubicBezTo>
                      <a:pt x="850" y="3"/>
                      <a:pt x="845" y="0"/>
                      <a:pt x="841" y="3"/>
                    </a:cubicBezTo>
                    <a:cubicBezTo>
                      <a:pt x="841" y="3"/>
                      <a:pt x="841" y="3"/>
                      <a:pt x="602" y="166"/>
                    </a:cubicBezTo>
                    <a:cubicBezTo>
                      <a:pt x="601" y="168"/>
                      <a:pt x="601" y="168"/>
                      <a:pt x="599" y="171"/>
                    </a:cubicBezTo>
                    <a:cubicBezTo>
                      <a:pt x="599" y="171"/>
                      <a:pt x="599" y="171"/>
                      <a:pt x="578" y="254"/>
                    </a:cubicBezTo>
                    <a:close/>
                    <a:moveTo>
                      <a:pt x="646" y="352"/>
                    </a:moveTo>
                    <a:cubicBezTo>
                      <a:pt x="730" y="362"/>
                      <a:pt x="730" y="362"/>
                      <a:pt x="730" y="362"/>
                    </a:cubicBezTo>
                    <a:cubicBezTo>
                      <a:pt x="734" y="361"/>
                      <a:pt x="734" y="361"/>
                      <a:pt x="736" y="361"/>
                    </a:cubicBezTo>
                    <a:cubicBezTo>
                      <a:pt x="974" y="196"/>
                      <a:pt x="974" y="196"/>
                      <a:pt x="974" y="196"/>
                    </a:cubicBezTo>
                    <a:cubicBezTo>
                      <a:pt x="978" y="194"/>
                      <a:pt x="978" y="187"/>
                      <a:pt x="972" y="187"/>
                    </a:cubicBezTo>
                    <a:cubicBezTo>
                      <a:pt x="886" y="179"/>
                      <a:pt x="886" y="179"/>
                      <a:pt x="886" y="179"/>
                    </a:cubicBezTo>
                    <a:cubicBezTo>
                      <a:pt x="884" y="177"/>
                      <a:pt x="884" y="177"/>
                      <a:pt x="884" y="179"/>
                    </a:cubicBezTo>
                    <a:cubicBezTo>
                      <a:pt x="644" y="343"/>
                      <a:pt x="644" y="343"/>
                      <a:pt x="644" y="343"/>
                    </a:cubicBezTo>
                    <a:cubicBezTo>
                      <a:pt x="642" y="347"/>
                      <a:pt x="642" y="351"/>
                      <a:pt x="646" y="352"/>
                    </a:cubicBezTo>
                    <a:close/>
                  </a:path>
                </a:pathLst>
              </a:custGeom>
              <a:solidFill>
                <a:srgbClr val="002C89"/>
              </a:solidFill>
              <a:ln>
                <a:noFill/>
              </a:ln>
            </p:spPr>
            <p:txBody>
              <a:bodyPr spcFirstLastPara="1" wrap="square" lIns="68575" tIns="34275" rIns="68575" bIns="3427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Calibri"/>
                  <a:buNone/>
                  <a:tabLst/>
                  <a:defRPr/>
                </a:pPr>
                <a:endParaRPr kumimoji="0" sz="1100" b="0" i="0" u="none" strike="noStrike" kern="0" cap="none" spc="0" normalizeH="0" baseline="0" noProof="0">
                  <a:ln>
                    <a:noFill/>
                  </a:ln>
                  <a:solidFill>
                    <a:srgbClr val="000000"/>
                  </a:solidFill>
                  <a:effectLst/>
                  <a:uLnTx/>
                  <a:uFillTx/>
                  <a:latin typeface="Trebuchet MS"/>
                  <a:ea typeface="Trebuchet MS"/>
                  <a:cs typeface="Trebuchet MS"/>
                  <a:sym typeface="Trebuchet MS"/>
                </a:endParaRPr>
              </a:p>
            </p:txBody>
          </p:sp>
          <p:sp>
            <p:nvSpPr>
              <p:cNvPr id="1829" name="Google Shape;1829;p64"/>
              <p:cNvSpPr/>
              <p:nvPr/>
            </p:nvSpPr>
            <p:spPr>
              <a:xfrm>
                <a:off x="3665613" y="1523088"/>
                <a:ext cx="289217" cy="292608"/>
              </a:xfrm>
              <a:custGeom>
                <a:avLst/>
                <a:gdLst/>
                <a:ahLst/>
                <a:cxnLst/>
                <a:rect l="l" t="t" r="r" b="b"/>
                <a:pathLst>
                  <a:path w="1502" h="1502" extrusionOk="0">
                    <a:moveTo>
                      <a:pt x="1016" y="662"/>
                    </a:moveTo>
                    <a:cubicBezTo>
                      <a:pt x="1025" y="690"/>
                      <a:pt x="1030" y="720"/>
                      <a:pt x="1030" y="751"/>
                    </a:cubicBezTo>
                    <a:cubicBezTo>
                      <a:pt x="1030" y="905"/>
                      <a:pt x="905" y="1030"/>
                      <a:pt x="751" y="1030"/>
                    </a:cubicBezTo>
                    <a:cubicBezTo>
                      <a:pt x="597" y="1030"/>
                      <a:pt x="472" y="905"/>
                      <a:pt x="472" y="751"/>
                    </a:cubicBezTo>
                    <a:cubicBezTo>
                      <a:pt x="472" y="597"/>
                      <a:pt x="597" y="472"/>
                      <a:pt x="751" y="472"/>
                    </a:cubicBezTo>
                    <a:cubicBezTo>
                      <a:pt x="818" y="472"/>
                      <a:pt x="880" y="496"/>
                      <a:pt x="929" y="536"/>
                    </a:cubicBezTo>
                    <a:cubicBezTo>
                      <a:pt x="819" y="611"/>
                      <a:pt x="819" y="611"/>
                      <a:pt x="819" y="611"/>
                    </a:cubicBezTo>
                    <a:cubicBezTo>
                      <a:pt x="798" y="601"/>
                      <a:pt x="775" y="596"/>
                      <a:pt x="751" y="596"/>
                    </a:cubicBezTo>
                    <a:cubicBezTo>
                      <a:pt x="665" y="596"/>
                      <a:pt x="596" y="665"/>
                      <a:pt x="596" y="751"/>
                    </a:cubicBezTo>
                    <a:cubicBezTo>
                      <a:pt x="596" y="836"/>
                      <a:pt x="665" y="906"/>
                      <a:pt x="751" y="906"/>
                    </a:cubicBezTo>
                    <a:cubicBezTo>
                      <a:pt x="837" y="906"/>
                      <a:pt x="906" y="836"/>
                      <a:pt x="906" y="751"/>
                    </a:cubicBezTo>
                    <a:cubicBezTo>
                      <a:pt x="906" y="746"/>
                      <a:pt x="906" y="742"/>
                      <a:pt x="906" y="738"/>
                    </a:cubicBezTo>
                    <a:lnTo>
                      <a:pt x="1016" y="662"/>
                    </a:lnTo>
                    <a:close/>
                    <a:moveTo>
                      <a:pt x="1107" y="599"/>
                    </a:moveTo>
                    <a:cubicBezTo>
                      <a:pt x="1127" y="646"/>
                      <a:pt x="1138" y="697"/>
                      <a:pt x="1138" y="751"/>
                    </a:cubicBezTo>
                    <a:cubicBezTo>
                      <a:pt x="1138" y="964"/>
                      <a:pt x="964" y="1138"/>
                      <a:pt x="751" y="1138"/>
                    </a:cubicBezTo>
                    <a:cubicBezTo>
                      <a:pt x="537" y="1138"/>
                      <a:pt x="364" y="964"/>
                      <a:pt x="364" y="751"/>
                    </a:cubicBezTo>
                    <a:cubicBezTo>
                      <a:pt x="364" y="537"/>
                      <a:pt x="537" y="364"/>
                      <a:pt x="751" y="364"/>
                    </a:cubicBezTo>
                    <a:cubicBezTo>
                      <a:pt x="855" y="364"/>
                      <a:pt x="950" y="405"/>
                      <a:pt x="1020" y="473"/>
                    </a:cubicBezTo>
                    <a:cubicBezTo>
                      <a:pt x="1124" y="401"/>
                      <a:pt x="1124" y="401"/>
                      <a:pt x="1124" y="401"/>
                    </a:cubicBezTo>
                    <a:cubicBezTo>
                      <a:pt x="1030" y="302"/>
                      <a:pt x="898" y="240"/>
                      <a:pt x="751" y="240"/>
                    </a:cubicBezTo>
                    <a:cubicBezTo>
                      <a:pt x="469" y="240"/>
                      <a:pt x="240" y="469"/>
                      <a:pt x="240" y="751"/>
                    </a:cubicBezTo>
                    <a:cubicBezTo>
                      <a:pt x="240" y="1033"/>
                      <a:pt x="469" y="1262"/>
                      <a:pt x="751" y="1262"/>
                    </a:cubicBezTo>
                    <a:cubicBezTo>
                      <a:pt x="1033" y="1262"/>
                      <a:pt x="1262" y="1033"/>
                      <a:pt x="1262" y="751"/>
                    </a:cubicBezTo>
                    <a:cubicBezTo>
                      <a:pt x="1262" y="671"/>
                      <a:pt x="1244" y="595"/>
                      <a:pt x="1211" y="528"/>
                    </a:cubicBezTo>
                    <a:lnTo>
                      <a:pt x="1107" y="599"/>
                    </a:lnTo>
                    <a:close/>
                    <a:moveTo>
                      <a:pt x="1333" y="443"/>
                    </a:moveTo>
                    <a:cubicBezTo>
                      <a:pt x="1307" y="461"/>
                      <a:pt x="1307" y="461"/>
                      <a:pt x="1307" y="461"/>
                    </a:cubicBezTo>
                    <a:cubicBezTo>
                      <a:pt x="1352" y="548"/>
                      <a:pt x="1378" y="646"/>
                      <a:pt x="1378" y="751"/>
                    </a:cubicBezTo>
                    <a:cubicBezTo>
                      <a:pt x="1378" y="1097"/>
                      <a:pt x="1097" y="1378"/>
                      <a:pt x="751" y="1378"/>
                    </a:cubicBezTo>
                    <a:cubicBezTo>
                      <a:pt x="405" y="1378"/>
                      <a:pt x="124" y="1097"/>
                      <a:pt x="124" y="751"/>
                    </a:cubicBezTo>
                    <a:cubicBezTo>
                      <a:pt x="124" y="405"/>
                      <a:pt x="405" y="124"/>
                      <a:pt x="751" y="124"/>
                    </a:cubicBezTo>
                    <a:cubicBezTo>
                      <a:pt x="937" y="124"/>
                      <a:pt x="1105" y="205"/>
                      <a:pt x="1220" y="335"/>
                    </a:cubicBezTo>
                    <a:cubicBezTo>
                      <a:pt x="1246" y="317"/>
                      <a:pt x="1246" y="317"/>
                      <a:pt x="1246" y="317"/>
                    </a:cubicBezTo>
                    <a:cubicBezTo>
                      <a:pt x="1273" y="211"/>
                      <a:pt x="1273" y="211"/>
                      <a:pt x="1273" y="211"/>
                    </a:cubicBezTo>
                    <a:cubicBezTo>
                      <a:pt x="1138" y="80"/>
                      <a:pt x="954" y="0"/>
                      <a:pt x="751" y="0"/>
                    </a:cubicBezTo>
                    <a:cubicBezTo>
                      <a:pt x="337" y="0"/>
                      <a:pt x="0" y="337"/>
                      <a:pt x="0" y="751"/>
                    </a:cubicBezTo>
                    <a:cubicBezTo>
                      <a:pt x="0" y="1165"/>
                      <a:pt x="337" y="1502"/>
                      <a:pt x="751" y="1502"/>
                    </a:cubicBezTo>
                    <a:cubicBezTo>
                      <a:pt x="1165" y="1502"/>
                      <a:pt x="1502" y="1165"/>
                      <a:pt x="1502" y="751"/>
                    </a:cubicBezTo>
                    <a:cubicBezTo>
                      <a:pt x="1502" y="646"/>
                      <a:pt x="1480" y="547"/>
                      <a:pt x="1442" y="456"/>
                    </a:cubicBezTo>
                    <a:lnTo>
                      <a:pt x="1333" y="443"/>
                    </a:lnTo>
                    <a:close/>
                  </a:path>
                </a:pathLst>
              </a:custGeom>
              <a:solidFill>
                <a:srgbClr val="004E66"/>
              </a:solidFill>
              <a:ln>
                <a:noFill/>
              </a:ln>
            </p:spPr>
            <p:txBody>
              <a:bodyPr spcFirstLastPara="1" wrap="square" lIns="68575" tIns="34275" rIns="68575" bIns="3427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Calibri"/>
                  <a:buNone/>
                  <a:tabLst/>
                  <a:defRPr/>
                </a:pPr>
                <a:endParaRPr kumimoji="0" sz="1100" b="0" i="0" u="none" strike="noStrike" kern="0" cap="none" spc="0" normalizeH="0" baseline="0" noProof="0">
                  <a:ln>
                    <a:noFill/>
                  </a:ln>
                  <a:solidFill>
                    <a:srgbClr val="000000"/>
                  </a:solidFill>
                  <a:effectLst/>
                  <a:uLnTx/>
                  <a:uFillTx/>
                  <a:latin typeface="Trebuchet MS"/>
                  <a:ea typeface="Trebuchet MS"/>
                  <a:cs typeface="Trebuchet MS"/>
                  <a:sym typeface="Trebuchet MS"/>
                </a:endParaRPr>
              </a:p>
            </p:txBody>
          </p:sp>
        </p:grpSp>
      </p:grpSp>
      <p:grpSp>
        <p:nvGrpSpPr>
          <p:cNvPr id="1840" name="Google Shape;1840;p64"/>
          <p:cNvGrpSpPr/>
          <p:nvPr/>
        </p:nvGrpSpPr>
        <p:grpSpPr>
          <a:xfrm>
            <a:off x="82009" y="3792764"/>
            <a:ext cx="8854053" cy="1319790"/>
            <a:chOff x="449317" y="931978"/>
            <a:chExt cx="10816092" cy="1658863"/>
          </a:xfrm>
        </p:grpSpPr>
        <p:sp>
          <p:nvSpPr>
            <p:cNvPr id="1841" name="Google Shape;1841;p64"/>
            <p:cNvSpPr/>
            <p:nvPr/>
          </p:nvSpPr>
          <p:spPr>
            <a:xfrm flipH="1">
              <a:off x="10186826" y="931979"/>
              <a:ext cx="414457" cy="177800"/>
            </a:xfrm>
            <a:prstGeom prst="rtTriangle">
              <a:avLst/>
            </a:prstGeom>
            <a:solidFill>
              <a:srgbClr val="000B22"/>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95000"/>
                </a:lnSpc>
                <a:spcBef>
                  <a:spcPts val="0"/>
                </a:spcBef>
                <a:spcAft>
                  <a:spcPts val="0"/>
                </a:spcAft>
                <a:buClr>
                  <a:srgbClr val="000000"/>
                </a:buClr>
                <a:buSzPts val="1400"/>
                <a:buFont typeface="Calibri"/>
                <a:buNone/>
                <a:tabLst/>
                <a:defRPr/>
              </a:pPr>
              <a:endParaRPr kumimoji="0" sz="1400" b="0" i="0" u="none" strike="noStrike" kern="0" cap="none" spc="0" normalizeH="0" baseline="0" noProof="0">
                <a:ln>
                  <a:noFill/>
                </a:ln>
                <a:solidFill>
                  <a:srgbClr val="7F7F7F"/>
                </a:solidFill>
                <a:effectLst/>
                <a:uLnTx/>
                <a:uFillTx/>
                <a:latin typeface="Trebuchet MS"/>
                <a:ea typeface="Trebuchet MS"/>
                <a:cs typeface="Trebuchet MS"/>
                <a:sym typeface="Trebuchet MS"/>
              </a:endParaRPr>
            </a:p>
          </p:txBody>
        </p:sp>
        <p:sp>
          <p:nvSpPr>
            <p:cNvPr id="1842" name="Google Shape;1842;p64"/>
            <p:cNvSpPr/>
            <p:nvPr/>
          </p:nvSpPr>
          <p:spPr>
            <a:xfrm>
              <a:off x="449317" y="1336418"/>
              <a:ext cx="10807261" cy="1254423"/>
            </a:xfrm>
            <a:prstGeom prst="roundRect">
              <a:avLst>
                <a:gd name="adj" fmla="val 8398"/>
              </a:avLst>
            </a:prstGeom>
            <a:solidFill>
              <a:srgbClr val="FFFFFF"/>
            </a:solidFill>
            <a:ln w="19050" cap="flat" cmpd="sng">
              <a:solidFill>
                <a:srgbClr val="001B50"/>
              </a:solidFill>
              <a:prstDash val="solid"/>
              <a:round/>
              <a:headEnd type="none" w="sm" len="sm"/>
              <a:tailEnd type="none" w="sm" len="sm"/>
            </a:ln>
          </p:spPr>
          <p:txBody>
            <a:bodyPr spcFirstLastPara="1" wrap="square" lIns="68575" tIns="34275" rIns="68575" bIns="34275" anchor="ctr" anchorCtr="0">
              <a:noAutofit/>
            </a:bodyPr>
            <a:lstStyle/>
            <a:p>
              <a:pPr marL="215900" marR="0" lvl="0" indent="-215900" algn="just" defTabSz="914400" rtl="0" eaLnBrk="1" fontAlgn="auto" latinLnBrk="0" hangingPunct="1">
                <a:lnSpc>
                  <a:spcPct val="150000"/>
                </a:lnSpc>
                <a:spcBef>
                  <a:spcPts val="0"/>
                </a:spcBef>
                <a:spcAft>
                  <a:spcPts val="0"/>
                </a:spcAft>
                <a:buClr>
                  <a:srgbClr val="3F3F3F"/>
                </a:buClr>
                <a:buSzPts val="1100"/>
                <a:buFont typeface="Arial"/>
                <a:buChar char="•"/>
                <a:tabLst/>
                <a:defRPr/>
              </a:pPr>
              <a:r>
                <a:rPr kumimoji="0" lang="en" sz="1000" b="0" i="0" u="none" strike="noStrike" kern="0" cap="none" spc="0" normalizeH="0" baseline="0" noProof="0" dirty="0">
                  <a:ln>
                    <a:noFill/>
                  </a:ln>
                  <a:solidFill>
                    <a:srgbClr val="3F3F3F"/>
                  </a:solidFill>
                  <a:effectLst/>
                  <a:uLnTx/>
                  <a:uFillTx/>
                  <a:latin typeface="Trebuchet MS"/>
                  <a:ea typeface="Trebuchet MS"/>
                  <a:cs typeface="Trebuchet MS"/>
                  <a:sym typeface="Trebuchet MS"/>
                </a:rPr>
                <a:t>We recommend a review of mandate mapping service-wide to re-align MDAs with their specific operational frameworks, thereby avoiding duplication of efforts and waste of resources to achieve enhanced productivity</a:t>
              </a:r>
              <a:endParaRPr kumimoji="0" sz="1000" b="0" i="0" u="none" strike="noStrike" kern="0" cap="none" spc="0" normalizeH="0" baseline="0" noProof="0" dirty="0">
                <a:ln>
                  <a:noFill/>
                </a:ln>
                <a:solidFill>
                  <a:srgbClr val="000000"/>
                </a:solidFill>
                <a:effectLst/>
                <a:uLnTx/>
                <a:uFillTx/>
                <a:latin typeface="Arial"/>
                <a:ea typeface="Arial"/>
                <a:cs typeface="Arial"/>
                <a:sym typeface="Arial"/>
              </a:endParaRPr>
            </a:p>
            <a:p>
              <a:pPr marL="215900" marR="0" lvl="0" indent="-215900" algn="just" defTabSz="914400" rtl="0" eaLnBrk="1" fontAlgn="auto" latinLnBrk="0" hangingPunct="1">
                <a:lnSpc>
                  <a:spcPct val="150000"/>
                </a:lnSpc>
                <a:spcBef>
                  <a:spcPts val="900"/>
                </a:spcBef>
                <a:spcAft>
                  <a:spcPts val="0"/>
                </a:spcAft>
                <a:buClr>
                  <a:srgbClr val="3F3F3F"/>
                </a:buClr>
                <a:buSzPts val="1100"/>
                <a:buFont typeface="Arial"/>
                <a:buChar char="•"/>
                <a:tabLst/>
                <a:defRPr/>
              </a:pPr>
              <a:r>
                <a:rPr kumimoji="0" lang="en" sz="1000" b="0" i="0" u="none" strike="noStrike" kern="0" cap="none" spc="0" normalizeH="0" baseline="0" noProof="0" dirty="0">
                  <a:ln>
                    <a:noFill/>
                  </a:ln>
                  <a:solidFill>
                    <a:srgbClr val="3F3F3F"/>
                  </a:solidFill>
                  <a:effectLst/>
                  <a:uLnTx/>
                  <a:uFillTx/>
                  <a:latin typeface="Trebuchet MS"/>
                  <a:ea typeface="Trebuchet MS"/>
                  <a:cs typeface="Trebuchet MS"/>
                  <a:sym typeface="Trebuchet MS"/>
                </a:rPr>
                <a:t>Establish a Strategic Management Unit to monitor and provide support in delivering all MDA mandates in the Lagos State civil service.</a:t>
              </a:r>
              <a:endParaRPr kumimoji="0" sz="1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843" name="Google Shape;1843;p64"/>
            <p:cNvSpPr/>
            <p:nvPr/>
          </p:nvSpPr>
          <p:spPr>
            <a:xfrm>
              <a:off x="501409" y="1109778"/>
              <a:ext cx="10764000" cy="288000"/>
            </a:xfrm>
            <a:prstGeom prst="roundRect">
              <a:avLst>
                <a:gd name="adj" fmla="val 50243"/>
              </a:avLst>
            </a:prstGeom>
            <a:gradFill>
              <a:gsLst>
                <a:gs pos="0">
                  <a:srgbClr val="004E66"/>
                </a:gs>
                <a:gs pos="100000">
                  <a:srgbClr val="000B22"/>
                </a:gs>
              </a:gsLst>
              <a:lin ang="16200000" scaled="0"/>
            </a:gradFill>
            <a:ln>
              <a:noFill/>
            </a:ln>
          </p:spPr>
          <p:txBody>
            <a:bodyPr spcFirstLastPara="1" wrap="square" lIns="274325" tIns="34275" rIns="68575" bIns="34275"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200"/>
                <a:buFont typeface="Trebuchet MS"/>
                <a:buNone/>
                <a:tabLst/>
                <a:defRPr/>
              </a:pPr>
              <a:r>
                <a:rPr kumimoji="0" lang="en" sz="1200" b="1" i="0" u="none" strike="noStrike" kern="0" cap="none" spc="0" normalizeH="0" baseline="0" noProof="0">
                  <a:ln>
                    <a:noFill/>
                  </a:ln>
                  <a:solidFill>
                    <a:srgbClr val="FFFFFF"/>
                  </a:solidFill>
                  <a:effectLst/>
                  <a:uLnTx/>
                  <a:uFillTx/>
                  <a:latin typeface="Trebuchet MS"/>
                  <a:ea typeface="Trebuchet MS"/>
                  <a:cs typeface="Trebuchet MS"/>
                  <a:sym typeface="Trebuchet MS"/>
                </a:rPr>
                <a:t>PUBLIC SERVICE DELIVERY</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44" name="Google Shape;1844;p64"/>
            <p:cNvSpPr/>
            <p:nvPr/>
          </p:nvSpPr>
          <p:spPr>
            <a:xfrm>
              <a:off x="10601283" y="931978"/>
              <a:ext cx="556948" cy="516806"/>
            </a:xfrm>
            <a:prstGeom prst="rect">
              <a:avLst/>
            </a:prstGeom>
            <a:solidFill>
              <a:srgbClr val="FFFFFF"/>
            </a:solidFill>
            <a:ln w="19050" cap="flat" cmpd="sng">
              <a:solidFill>
                <a:srgbClr val="001B50"/>
              </a:solidFill>
              <a:prstDash val="solid"/>
              <a:round/>
              <a:headEnd type="none" w="sm" len="sm"/>
              <a:tailEnd type="none" w="sm" len="sm"/>
            </a:ln>
          </p:spPr>
          <p:txBody>
            <a:bodyPr spcFirstLastPara="1" wrap="square" lIns="108000" tIns="108000" rIns="108000" bIns="108000" anchor="ctr" anchorCtr="0">
              <a:noAutofit/>
            </a:bodyPr>
            <a:lstStyle/>
            <a:p>
              <a:pPr marL="0" marR="0" lvl="0" indent="0" algn="ctr" defTabSz="914400" rtl="0" eaLnBrk="1" fontAlgn="auto" latinLnBrk="0" hangingPunct="1">
                <a:lnSpc>
                  <a:spcPct val="95000"/>
                </a:lnSpc>
                <a:spcBef>
                  <a:spcPts val="0"/>
                </a:spcBef>
                <a:spcAft>
                  <a:spcPts val="0"/>
                </a:spcAft>
                <a:buClr>
                  <a:srgbClr val="FFFFFF"/>
                </a:buClr>
                <a:buSzPts val="1400"/>
                <a:buFont typeface="Calibri"/>
                <a:buNone/>
                <a:tabLst/>
                <a:defRPr/>
              </a:pPr>
              <a:endParaRPr kumimoji="0" sz="1400" b="0" i="0" u="none" strike="noStrike" kern="0" cap="none" spc="0" normalizeH="0" baseline="0" noProof="0">
                <a:ln>
                  <a:noFill/>
                </a:ln>
                <a:solidFill>
                  <a:srgbClr val="7F7F7F"/>
                </a:solidFill>
                <a:effectLst/>
                <a:uLnTx/>
                <a:uFillTx/>
                <a:latin typeface="Trebuchet MS"/>
                <a:ea typeface="Trebuchet MS"/>
                <a:cs typeface="Trebuchet MS"/>
                <a:sym typeface="Trebuchet MS"/>
              </a:endParaRPr>
            </a:p>
          </p:txBody>
        </p:sp>
        <p:grpSp>
          <p:nvGrpSpPr>
            <p:cNvPr id="1845" name="Google Shape;1845;p64"/>
            <p:cNvGrpSpPr/>
            <p:nvPr/>
          </p:nvGrpSpPr>
          <p:grpSpPr>
            <a:xfrm>
              <a:off x="10715723" y="1055653"/>
              <a:ext cx="328068" cy="292608"/>
              <a:chOff x="3665613" y="1523088"/>
              <a:chExt cx="328068" cy="292608"/>
            </a:xfrm>
          </p:grpSpPr>
          <p:sp>
            <p:nvSpPr>
              <p:cNvPr id="1846" name="Google Shape;1846;p64"/>
              <p:cNvSpPr/>
              <p:nvPr/>
            </p:nvSpPr>
            <p:spPr>
              <a:xfrm>
                <a:off x="3805392" y="1531608"/>
                <a:ext cx="188289" cy="142044"/>
              </a:xfrm>
              <a:custGeom>
                <a:avLst/>
                <a:gdLst/>
                <a:ahLst/>
                <a:cxnLst/>
                <a:rect l="l" t="t" r="r" b="b"/>
                <a:pathLst>
                  <a:path w="978" h="729" extrusionOk="0">
                    <a:moveTo>
                      <a:pt x="25" y="729"/>
                    </a:moveTo>
                    <a:cubicBezTo>
                      <a:pt x="18" y="729"/>
                      <a:pt x="11" y="726"/>
                      <a:pt x="7" y="719"/>
                    </a:cubicBezTo>
                    <a:cubicBezTo>
                      <a:pt x="0" y="709"/>
                      <a:pt x="3" y="696"/>
                      <a:pt x="13" y="689"/>
                    </a:cubicBezTo>
                    <a:cubicBezTo>
                      <a:pt x="888" y="86"/>
                      <a:pt x="888" y="86"/>
                      <a:pt x="888" y="86"/>
                    </a:cubicBezTo>
                    <a:cubicBezTo>
                      <a:pt x="898" y="79"/>
                      <a:pt x="912" y="81"/>
                      <a:pt x="919" y="91"/>
                    </a:cubicBezTo>
                    <a:cubicBezTo>
                      <a:pt x="926" y="101"/>
                      <a:pt x="923" y="115"/>
                      <a:pt x="913" y="122"/>
                    </a:cubicBezTo>
                    <a:cubicBezTo>
                      <a:pt x="38" y="725"/>
                      <a:pt x="38" y="725"/>
                      <a:pt x="38" y="725"/>
                    </a:cubicBezTo>
                    <a:cubicBezTo>
                      <a:pt x="34" y="728"/>
                      <a:pt x="30" y="729"/>
                      <a:pt x="25" y="729"/>
                    </a:cubicBezTo>
                    <a:close/>
                    <a:moveTo>
                      <a:pt x="578" y="254"/>
                    </a:moveTo>
                    <a:cubicBezTo>
                      <a:pt x="577" y="258"/>
                      <a:pt x="582" y="259"/>
                      <a:pt x="586" y="258"/>
                    </a:cubicBezTo>
                    <a:cubicBezTo>
                      <a:pt x="586" y="258"/>
                      <a:pt x="586" y="258"/>
                      <a:pt x="825" y="93"/>
                    </a:cubicBezTo>
                    <a:cubicBezTo>
                      <a:pt x="826" y="93"/>
                      <a:pt x="826" y="93"/>
                      <a:pt x="826" y="91"/>
                    </a:cubicBezTo>
                    <a:cubicBezTo>
                      <a:pt x="826" y="91"/>
                      <a:pt x="826" y="91"/>
                      <a:pt x="849" y="8"/>
                    </a:cubicBezTo>
                    <a:cubicBezTo>
                      <a:pt x="850" y="3"/>
                      <a:pt x="845" y="0"/>
                      <a:pt x="841" y="3"/>
                    </a:cubicBezTo>
                    <a:cubicBezTo>
                      <a:pt x="841" y="3"/>
                      <a:pt x="841" y="3"/>
                      <a:pt x="602" y="166"/>
                    </a:cubicBezTo>
                    <a:cubicBezTo>
                      <a:pt x="601" y="168"/>
                      <a:pt x="601" y="168"/>
                      <a:pt x="599" y="171"/>
                    </a:cubicBezTo>
                    <a:cubicBezTo>
                      <a:pt x="599" y="171"/>
                      <a:pt x="599" y="171"/>
                      <a:pt x="578" y="254"/>
                    </a:cubicBezTo>
                    <a:close/>
                    <a:moveTo>
                      <a:pt x="646" y="352"/>
                    </a:moveTo>
                    <a:cubicBezTo>
                      <a:pt x="730" y="362"/>
                      <a:pt x="730" y="362"/>
                      <a:pt x="730" y="362"/>
                    </a:cubicBezTo>
                    <a:cubicBezTo>
                      <a:pt x="734" y="361"/>
                      <a:pt x="734" y="361"/>
                      <a:pt x="736" y="361"/>
                    </a:cubicBezTo>
                    <a:cubicBezTo>
                      <a:pt x="974" y="196"/>
                      <a:pt x="974" y="196"/>
                      <a:pt x="974" y="196"/>
                    </a:cubicBezTo>
                    <a:cubicBezTo>
                      <a:pt x="978" y="194"/>
                      <a:pt x="978" y="187"/>
                      <a:pt x="972" y="187"/>
                    </a:cubicBezTo>
                    <a:cubicBezTo>
                      <a:pt x="886" y="179"/>
                      <a:pt x="886" y="179"/>
                      <a:pt x="886" y="179"/>
                    </a:cubicBezTo>
                    <a:cubicBezTo>
                      <a:pt x="884" y="177"/>
                      <a:pt x="884" y="177"/>
                      <a:pt x="884" y="179"/>
                    </a:cubicBezTo>
                    <a:cubicBezTo>
                      <a:pt x="644" y="343"/>
                      <a:pt x="644" y="343"/>
                      <a:pt x="644" y="343"/>
                    </a:cubicBezTo>
                    <a:cubicBezTo>
                      <a:pt x="642" y="347"/>
                      <a:pt x="642" y="351"/>
                      <a:pt x="646" y="352"/>
                    </a:cubicBezTo>
                    <a:close/>
                  </a:path>
                </a:pathLst>
              </a:custGeom>
              <a:solidFill>
                <a:srgbClr val="002C89"/>
              </a:solidFill>
              <a:ln>
                <a:noFill/>
              </a:ln>
            </p:spPr>
            <p:txBody>
              <a:bodyPr spcFirstLastPara="1" wrap="square" lIns="68575" tIns="34275" rIns="68575" bIns="3427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Calibri"/>
                  <a:buNone/>
                  <a:tabLst/>
                  <a:defRPr/>
                </a:pPr>
                <a:endParaRPr kumimoji="0" sz="1100" b="0" i="0" u="none" strike="noStrike" kern="0" cap="none" spc="0" normalizeH="0" baseline="0" noProof="0">
                  <a:ln>
                    <a:noFill/>
                  </a:ln>
                  <a:solidFill>
                    <a:srgbClr val="000000"/>
                  </a:solidFill>
                  <a:effectLst/>
                  <a:uLnTx/>
                  <a:uFillTx/>
                  <a:latin typeface="Trebuchet MS"/>
                  <a:ea typeface="Trebuchet MS"/>
                  <a:cs typeface="Trebuchet MS"/>
                  <a:sym typeface="Trebuchet MS"/>
                </a:endParaRPr>
              </a:p>
            </p:txBody>
          </p:sp>
          <p:sp>
            <p:nvSpPr>
              <p:cNvPr id="1847" name="Google Shape;1847;p64"/>
              <p:cNvSpPr/>
              <p:nvPr/>
            </p:nvSpPr>
            <p:spPr>
              <a:xfrm>
                <a:off x="3665613" y="1523088"/>
                <a:ext cx="289217" cy="292608"/>
              </a:xfrm>
              <a:custGeom>
                <a:avLst/>
                <a:gdLst/>
                <a:ahLst/>
                <a:cxnLst/>
                <a:rect l="l" t="t" r="r" b="b"/>
                <a:pathLst>
                  <a:path w="1502" h="1502" extrusionOk="0">
                    <a:moveTo>
                      <a:pt x="1016" y="662"/>
                    </a:moveTo>
                    <a:cubicBezTo>
                      <a:pt x="1025" y="690"/>
                      <a:pt x="1030" y="720"/>
                      <a:pt x="1030" y="751"/>
                    </a:cubicBezTo>
                    <a:cubicBezTo>
                      <a:pt x="1030" y="905"/>
                      <a:pt x="905" y="1030"/>
                      <a:pt x="751" y="1030"/>
                    </a:cubicBezTo>
                    <a:cubicBezTo>
                      <a:pt x="597" y="1030"/>
                      <a:pt x="472" y="905"/>
                      <a:pt x="472" y="751"/>
                    </a:cubicBezTo>
                    <a:cubicBezTo>
                      <a:pt x="472" y="597"/>
                      <a:pt x="597" y="472"/>
                      <a:pt x="751" y="472"/>
                    </a:cubicBezTo>
                    <a:cubicBezTo>
                      <a:pt x="818" y="472"/>
                      <a:pt x="880" y="496"/>
                      <a:pt x="929" y="536"/>
                    </a:cubicBezTo>
                    <a:cubicBezTo>
                      <a:pt x="819" y="611"/>
                      <a:pt x="819" y="611"/>
                      <a:pt x="819" y="611"/>
                    </a:cubicBezTo>
                    <a:cubicBezTo>
                      <a:pt x="798" y="601"/>
                      <a:pt x="775" y="596"/>
                      <a:pt x="751" y="596"/>
                    </a:cubicBezTo>
                    <a:cubicBezTo>
                      <a:pt x="665" y="596"/>
                      <a:pt x="596" y="665"/>
                      <a:pt x="596" y="751"/>
                    </a:cubicBezTo>
                    <a:cubicBezTo>
                      <a:pt x="596" y="836"/>
                      <a:pt x="665" y="906"/>
                      <a:pt x="751" y="906"/>
                    </a:cubicBezTo>
                    <a:cubicBezTo>
                      <a:pt x="837" y="906"/>
                      <a:pt x="906" y="836"/>
                      <a:pt x="906" y="751"/>
                    </a:cubicBezTo>
                    <a:cubicBezTo>
                      <a:pt x="906" y="746"/>
                      <a:pt x="906" y="742"/>
                      <a:pt x="906" y="738"/>
                    </a:cubicBezTo>
                    <a:lnTo>
                      <a:pt x="1016" y="662"/>
                    </a:lnTo>
                    <a:close/>
                    <a:moveTo>
                      <a:pt x="1107" y="599"/>
                    </a:moveTo>
                    <a:cubicBezTo>
                      <a:pt x="1127" y="646"/>
                      <a:pt x="1138" y="697"/>
                      <a:pt x="1138" y="751"/>
                    </a:cubicBezTo>
                    <a:cubicBezTo>
                      <a:pt x="1138" y="964"/>
                      <a:pt x="964" y="1138"/>
                      <a:pt x="751" y="1138"/>
                    </a:cubicBezTo>
                    <a:cubicBezTo>
                      <a:pt x="537" y="1138"/>
                      <a:pt x="364" y="964"/>
                      <a:pt x="364" y="751"/>
                    </a:cubicBezTo>
                    <a:cubicBezTo>
                      <a:pt x="364" y="537"/>
                      <a:pt x="537" y="364"/>
                      <a:pt x="751" y="364"/>
                    </a:cubicBezTo>
                    <a:cubicBezTo>
                      <a:pt x="855" y="364"/>
                      <a:pt x="950" y="405"/>
                      <a:pt x="1020" y="473"/>
                    </a:cubicBezTo>
                    <a:cubicBezTo>
                      <a:pt x="1124" y="401"/>
                      <a:pt x="1124" y="401"/>
                      <a:pt x="1124" y="401"/>
                    </a:cubicBezTo>
                    <a:cubicBezTo>
                      <a:pt x="1030" y="302"/>
                      <a:pt x="898" y="240"/>
                      <a:pt x="751" y="240"/>
                    </a:cubicBezTo>
                    <a:cubicBezTo>
                      <a:pt x="469" y="240"/>
                      <a:pt x="240" y="469"/>
                      <a:pt x="240" y="751"/>
                    </a:cubicBezTo>
                    <a:cubicBezTo>
                      <a:pt x="240" y="1033"/>
                      <a:pt x="469" y="1262"/>
                      <a:pt x="751" y="1262"/>
                    </a:cubicBezTo>
                    <a:cubicBezTo>
                      <a:pt x="1033" y="1262"/>
                      <a:pt x="1262" y="1033"/>
                      <a:pt x="1262" y="751"/>
                    </a:cubicBezTo>
                    <a:cubicBezTo>
                      <a:pt x="1262" y="671"/>
                      <a:pt x="1244" y="595"/>
                      <a:pt x="1211" y="528"/>
                    </a:cubicBezTo>
                    <a:lnTo>
                      <a:pt x="1107" y="599"/>
                    </a:lnTo>
                    <a:close/>
                    <a:moveTo>
                      <a:pt x="1333" y="443"/>
                    </a:moveTo>
                    <a:cubicBezTo>
                      <a:pt x="1307" y="461"/>
                      <a:pt x="1307" y="461"/>
                      <a:pt x="1307" y="461"/>
                    </a:cubicBezTo>
                    <a:cubicBezTo>
                      <a:pt x="1352" y="548"/>
                      <a:pt x="1378" y="646"/>
                      <a:pt x="1378" y="751"/>
                    </a:cubicBezTo>
                    <a:cubicBezTo>
                      <a:pt x="1378" y="1097"/>
                      <a:pt x="1097" y="1378"/>
                      <a:pt x="751" y="1378"/>
                    </a:cubicBezTo>
                    <a:cubicBezTo>
                      <a:pt x="405" y="1378"/>
                      <a:pt x="124" y="1097"/>
                      <a:pt x="124" y="751"/>
                    </a:cubicBezTo>
                    <a:cubicBezTo>
                      <a:pt x="124" y="405"/>
                      <a:pt x="405" y="124"/>
                      <a:pt x="751" y="124"/>
                    </a:cubicBezTo>
                    <a:cubicBezTo>
                      <a:pt x="937" y="124"/>
                      <a:pt x="1105" y="205"/>
                      <a:pt x="1220" y="335"/>
                    </a:cubicBezTo>
                    <a:cubicBezTo>
                      <a:pt x="1246" y="317"/>
                      <a:pt x="1246" y="317"/>
                      <a:pt x="1246" y="317"/>
                    </a:cubicBezTo>
                    <a:cubicBezTo>
                      <a:pt x="1273" y="211"/>
                      <a:pt x="1273" y="211"/>
                      <a:pt x="1273" y="211"/>
                    </a:cubicBezTo>
                    <a:cubicBezTo>
                      <a:pt x="1138" y="80"/>
                      <a:pt x="954" y="0"/>
                      <a:pt x="751" y="0"/>
                    </a:cubicBezTo>
                    <a:cubicBezTo>
                      <a:pt x="337" y="0"/>
                      <a:pt x="0" y="337"/>
                      <a:pt x="0" y="751"/>
                    </a:cubicBezTo>
                    <a:cubicBezTo>
                      <a:pt x="0" y="1165"/>
                      <a:pt x="337" y="1502"/>
                      <a:pt x="751" y="1502"/>
                    </a:cubicBezTo>
                    <a:cubicBezTo>
                      <a:pt x="1165" y="1502"/>
                      <a:pt x="1502" y="1165"/>
                      <a:pt x="1502" y="751"/>
                    </a:cubicBezTo>
                    <a:cubicBezTo>
                      <a:pt x="1502" y="646"/>
                      <a:pt x="1480" y="547"/>
                      <a:pt x="1442" y="456"/>
                    </a:cubicBezTo>
                    <a:lnTo>
                      <a:pt x="1333" y="443"/>
                    </a:lnTo>
                    <a:close/>
                  </a:path>
                </a:pathLst>
              </a:custGeom>
              <a:solidFill>
                <a:srgbClr val="004E66"/>
              </a:solidFill>
              <a:ln>
                <a:noFill/>
              </a:ln>
            </p:spPr>
            <p:txBody>
              <a:bodyPr spcFirstLastPara="1" wrap="square" lIns="68575" tIns="34275" rIns="68575" bIns="3427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Calibri"/>
                  <a:buNone/>
                  <a:tabLst/>
                  <a:defRPr/>
                </a:pPr>
                <a:endParaRPr kumimoji="0" sz="1100" b="0" i="0" u="none" strike="noStrike" kern="0" cap="none" spc="0" normalizeH="0" baseline="0" noProof="0">
                  <a:ln>
                    <a:noFill/>
                  </a:ln>
                  <a:solidFill>
                    <a:srgbClr val="000000"/>
                  </a:solidFill>
                  <a:effectLst/>
                  <a:uLnTx/>
                  <a:uFillTx/>
                  <a:latin typeface="Trebuchet MS"/>
                  <a:ea typeface="Trebuchet MS"/>
                  <a:cs typeface="Trebuchet MS"/>
                  <a:sym typeface="Trebuchet MS"/>
                </a:endParaRPr>
              </a:p>
            </p:txBody>
          </p:sp>
        </p:grpSp>
      </p:grpSp>
      <p:grpSp>
        <p:nvGrpSpPr>
          <p:cNvPr id="2" name="Group 1">
            <a:extLst>
              <a:ext uri="{FF2B5EF4-FFF2-40B4-BE49-F238E27FC236}">
                <a16:creationId xmlns:a16="http://schemas.microsoft.com/office/drawing/2014/main" id="{8209E839-3EDB-650A-9FD4-D808DC30DF6F}"/>
              </a:ext>
            </a:extLst>
          </p:cNvPr>
          <p:cNvGrpSpPr/>
          <p:nvPr/>
        </p:nvGrpSpPr>
        <p:grpSpPr>
          <a:xfrm>
            <a:off x="0" y="541"/>
            <a:ext cx="9144000" cy="630869"/>
            <a:chOff x="0" y="541"/>
            <a:chExt cx="9144000" cy="630869"/>
          </a:xfrm>
        </p:grpSpPr>
        <p:grpSp>
          <p:nvGrpSpPr>
            <p:cNvPr id="3" name="Google Shape;300;p30">
              <a:extLst>
                <a:ext uri="{FF2B5EF4-FFF2-40B4-BE49-F238E27FC236}">
                  <a16:creationId xmlns:a16="http://schemas.microsoft.com/office/drawing/2014/main" id="{242A2030-7B27-F4A8-151A-97066F98E099}"/>
                </a:ext>
              </a:extLst>
            </p:cNvPr>
            <p:cNvGrpSpPr/>
            <p:nvPr/>
          </p:nvGrpSpPr>
          <p:grpSpPr>
            <a:xfrm>
              <a:off x="0" y="541"/>
              <a:ext cx="9144000" cy="518622"/>
              <a:chOff x="0" y="721"/>
              <a:chExt cx="12192000" cy="691496"/>
            </a:xfrm>
          </p:grpSpPr>
          <p:sp>
            <p:nvSpPr>
              <p:cNvPr id="9" name="Google Shape;301;p30">
                <a:extLst>
                  <a:ext uri="{FF2B5EF4-FFF2-40B4-BE49-F238E27FC236}">
                    <a16:creationId xmlns:a16="http://schemas.microsoft.com/office/drawing/2014/main" id="{403F0757-0507-798B-40DA-B2E2EA3AEEC2}"/>
                  </a:ext>
                </a:extLst>
              </p:cNvPr>
              <p:cNvSpPr/>
              <p:nvPr/>
            </p:nvSpPr>
            <p:spPr>
              <a:xfrm>
                <a:off x="0" y="721"/>
                <a:ext cx="12192000" cy="691496"/>
              </a:xfrm>
              <a:prstGeom prst="rect">
                <a:avLst/>
              </a:prstGeom>
              <a:solidFill>
                <a:srgbClr val="01374D"/>
              </a:solidFill>
              <a:ln>
                <a:noFill/>
              </a:ln>
            </p:spPr>
            <p:txBody>
              <a:bodyPr spcFirstLastPara="1" wrap="square" lIns="68575" tIns="34275" rIns="68575" bIns="34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0" name="Google Shape;302;p30">
                <a:extLst>
                  <a:ext uri="{FF2B5EF4-FFF2-40B4-BE49-F238E27FC236}">
                    <a16:creationId xmlns:a16="http://schemas.microsoft.com/office/drawing/2014/main" id="{9645332D-637F-9D29-2F5A-20CD8F729DDD}"/>
                  </a:ext>
                </a:extLst>
              </p:cNvPr>
              <p:cNvSpPr/>
              <p:nvPr/>
            </p:nvSpPr>
            <p:spPr>
              <a:xfrm>
                <a:off x="1919255" y="70389"/>
                <a:ext cx="5988373" cy="363869"/>
              </a:xfrm>
              <a:prstGeom prst="roundRect">
                <a:avLst>
                  <a:gd name="adj" fmla="val 31201"/>
                </a:avLst>
              </a:prstGeom>
              <a:noFill/>
              <a:ln w="19050" cap="flat" cmpd="sng">
                <a:solidFill>
                  <a:srgbClr val="00B0F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cxnSp>
            <p:nvCxnSpPr>
              <p:cNvPr id="11" name="Google Shape;303;p30">
                <a:extLst>
                  <a:ext uri="{FF2B5EF4-FFF2-40B4-BE49-F238E27FC236}">
                    <a16:creationId xmlns:a16="http://schemas.microsoft.com/office/drawing/2014/main" id="{B5321D8C-C618-FA41-8B44-D79AB8EC6EDB}"/>
                  </a:ext>
                </a:extLst>
              </p:cNvPr>
              <p:cNvCxnSpPr/>
              <p:nvPr/>
            </p:nvCxnSpPr>
            <p:spPr>
              <a:xfrm>
                <a:off x="5428144" y="513658"/>
                <a:ext cx="1014984" cy="0"/>
              </a:xfrm>
              <a:prstGeom prst="straightConnector1">
                <a:avLst/>
              </a:prstGeom>
              <a:noFill/>
              <a:ln w="19050" cap="flat" cmpd="sng">
                <a:solidFill>
                  <a:schemeClr val="lt1"/>
                </a:solidFill>
                <a:prstDash val="solid"/>
                <a:miter lim="800000"/>
                <a:headEnd type="none" w="sm" len="sm"/>
                <a:tailEnd type="none" w="sm" len="sm"/>
              </a:ln>
            </p:spPr>
          </p:cxnSp>
          <p:cxnSp>
            <p:nvCxnSpPr>
              <p:cNvPr id="12" name="Google Shape;304;p30">
                <a:extLst>
                  <a:ext uri="{FF2B5EF4-FFF2-40B4-BE49-F238E27FC236}">
                    <a16:creationId xmlns:a16="http://schemas.microsoft.com/office/drawing/2014/main" id="{6DB62892-038D-052F-4EFD-F5FF037B109D}"/>
                  </a:ext>
                </a:extLst>
              </p:cNvPr>
              <p:cNvCxnSpPr/>
              <p:nvPr/>
            </p:nvCxnSpPr>
            <p:spPr>
              <a:xfrm>
                <a:off x="5428144" y="621481"/>
                <a:ext cx="792000" cy="0"/>
              </a:xfrm>
              <a:prstGeom prst="straightConnector1">
                <a:avLst/>
              </a:prstGeom>
              <a:noFill/>
              <a:ln w="19050" cap="flat" cmpd="sng">
                <a:solidFill>
                  <a:schemeClr val="lt1"/>
                </a:solidFill>
                <a:prstDash val="solid"/>
                <a:miter lim="800000"/>
                <a:headEnd type="none" w="sm" len="sm"/>
                <a:tailEnd type="none" w="sm" len="sm"/>
              </a:ln>
            </p:spPr>
          </p:cxnSp>
        </p:grpSp>
        <p:sp>
          <p:nvSpPr>
            <p:cNvPr id="4" name="Google Shape;309;p30">
              <a:extLst>
                <a:ext uri="{FF2B5EF4-FFF2-40B4-BE49-F238E27FC236}">
                  <a16:creationId xmlns:a16="http://schemas.microsoft.com/office/drawing/2014/main" id="{09B0E742-FA7E-8C9F-6A69-0A9BAA035BAC}"/>
                </a:ext>
              </a:extLst>
            </p:cNvPr>
            <p:cNvSpPr txBox="1"/>
            <p:nvPr/>
          </p:nvSpPr>
          <p:spPr>
            <a:xfrm>
              <a:off x="1916267" y="50532"/>
              <a:ext cx="2655600" cy="284700"/>
            </a:xfrm>
            <a:prstGeom prst="rect">
              <a:avLst/>
            </a:prstGeom>
            <a:noFill/>
            <a:ln>
              <a:noFill/>
            </a:ln>
          </p:spPr>
          <p:txBody>
            <a:bodyPr spcFirstLastPara="1" wrap="square" lIns="68575" tIns="34275" rIns="68575" bIns="3427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FFFFFF"/>
                </a:solidFill>
                <a:effectLst/>
                <a:uLnTx/>
                <a:uFillTx/>
                <a:latin typeface="Trebuchet MS"/>
                <a:ea typeface="Trebuchet MS"/>
                <a:cs typeface="Trebuchet MS"/>
                <a:sym typeface="Trebuchet MS"/>
              </a:endParaRPr>
            </a:p>
          </p:txBody>
        </p:sp>
        <p:sp>
          <p:nvSpPr>
            <p:cNvPr id="5" name="Flowchart: Connector 4">
              <a:extLst>
                <a:ext uri="{FF2B5EF4-FFF2-40B4-BE49-F238E27FC236}">
                  <a16:creationId xmlns:a16="http://schemas.microsoft.com/office/drawing/2014/main" id="{7EA01195-F00B-B1B0-B2F8-0072FDFB515B}"/>
                </a:ext>
              </a:extLst>
            </p:cNvPr>
            <p:cNvSpPr/>
            <p:nvPr/>
          </p:nvSpPr>
          <p:spPr>
            <a:xfrm>
              <a:off x="34105" y="126138"/>
              <a:ext cx="504000" cy="504000"/>
            </a:xfrm>
            <a:prstGeom prst="flowChartConnector">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Google Shape;306;p30">
              <a:extLst>
                <a:ext uri="{FF2B5EF4-FFF2-40B4-BE49-F238E27FC236}">
                  <a16:creationId xmlns:a16="http://schemas.microsoft.com/office/drawing/2014/main" id="{090665E3-E294-ED96-4B49-0CF747410FFA}"/>
                </a:ext>
              </a:extLst>
            </p:cNvPr>
            <p:cNvPicPr preferRelativeResize="0"/>
            <p:nvPr/>
          </p:nvPicPr>
          <p:blipFill rotWithShape="1">
            <a:blip r:embed="rId3">
              <a:alphaModFix/>
            </a:blip>
            <a:srcRect/>
            <a:stretch/>
          </p:blipFill>
          <p:spPr>
            <a:xfrm>
              <a:off x="95525" y="196851"/>
              <a:ext cx="352948" cy="362573"/>
            </a:xfrm>
            <a:prstGeom prst="rect">
              <a:avLst/>
            </a:prstGeom>
            <a:noFill/>
            <a:ln>
              <a:noFill/>
            </a:ln>
          </p:spPr>
        </p:pic>
        <p:sp>
          <p:nvSpPr>
            <p:cNvPr id="7" name="Flowchart: Connector 6">
              <a:extLst>
                <a:ext uri="{FF2B5EF4-FFF2-40B4-BE49-F238E27FC236}">
                  <a16:creationId xmlns:a16="http://schemas.microsoft.com/office/drawing/2014/main" id="{D1B8C281-2D48-2DE8-9190-280ECF44CCCD}"/>
                </a:ext>
              </a:extLst>
            </p:cNvPr>
            <p:cNvSpPr/>
            <p:nvPr/>
          </p:nvSpPr>
          <p:spPr>
            <a:xfrm>
              <a:off x="8575876" y="127410"/>
              <a:ext cx="504000" cy="504000"/>
            </a:xfrm>
            <a:prstGeom prst="flowChartConnector">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8" name="Google Shape;308;p30" descr="A group of colorful birds&#10;&#10;Description automatically generated with low confidence">
              <a:extLst>
                <a:ext uri="{FF2B5EF4-FFF2-40B4-BE49-F238E27FC236}">
                  <a16:creationId xmlns:a16="http://schemas.microsoft.com/office/drawing/2014/main" id="{1D711FC4-DEAC-7E3F-470B-C2A1000F493E}"/>
                </a:ext>
              </a:extLst>
            </p:cNvPr>
            <p:cNvPicPr preferRelativeResize="0"/>
            <p:nvPr/>
          </p:nvPicPr>
          <p:blipFill rotWithShape="1">
            <a:blip r:embed="rId4">
              <a:alphaModFix/>
            </a:blip>
            <a:srcRect/>
            <a:stretch/>
          </p:blipFill>
          <p:spPr>
            <a:xfrm>
              <a:off x="8611312" y="162707"/>
              <a:ext cx="433128" cy="432180"/>
            </a:xfrm>
            <a:prstGeom prst="flowChartConnector">
              <a:avLst/>
            </a:prstGeom>
            <a:blipFill rotWithShape="1">
              <a:blip r:embed="rId5">
                <a:alphaModFix amt="29000"/>
              </a:blip>
              <a:stretch>
                <a:fillRect/>
              </a:stretch>
            </a:blipFill>
            <a:ln>
              <a:noFill/>
            </a:ln>
          </p:spPr>
        </p:pic>
      </p:grpSp>
      <p:sp>
        <p:nvSpPr>
          <p:cNvPr id="1839" name="Google Shape;1839;p64"/>
          <p:cNvSpPr txBox="1"/>
          <p:nvPr/>
        </p:nvSpPr>
        <p:spPr>
          <a:xfrm>
            <a:off x="1441297" y="41236"/>
            <a:ext cx="4064422" cy="300052"/>
          </a:xfrm>
          <a:prstGeom prst="rect">
            <a:avLst/>
          </a:prstGeom>
          <a:noFill/>
          <a:ln>
            <a:noFill/>
          </a:ln>
        </p:spPr>
        <p:txBody>
          <a:bodyPr spcFirstLastPara="1" wrap="square" lIns="68575" tIns="34275" rIns="68575" bIns="3427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en-GB" sz="1500" b="0" i="0" u="none" strike="noStrike" kern="0" cap="none" spc="0" normalizeH="0" baseline="0" noProof="0" dirty="0">
                <a:ln>
                  <a:noFill/>
                </a:ln>
                <a:solidFill>
                  <a:srgbClr val="FFFFFF"/>
                </a:solidFill>
                <a:effectLst/>
                <a:uLnTx/>
                <a:uFillTx/>
                <a:latin typeface="Trebuchet MS"/>
                <a:ea typeface="Trebuchet MS"/>
                <a:cs typeface="Trebuchet MS"/>
                <a:sym typeface="Trebuchet MS"/>
              </a:rPr>
              <a:t>OBSERVATIONS AND RECOMMENDATIONS – 1/2</a:t>
            </a:r>
            <a:endParaRPr kumimoji="0" lang="en-GB"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12">
          <a:extLst>
            <a:ext uri="{FF2B5EF4-FFF2-40B4-BE49-F238E27FC236}">
              <a16:creationId xmlns:a16="http://schemas.microsoft.com/office/drawing/2014/main" id="{250CCF19-AA7E-0B6F-1E80-6C9B2C5462BD}"/>
            </a:ext>
          </a:extLst>
        </p:cNvPr>
        <p:cNvGrpSpPr/>
        <p:nvPr/>
      </p:nvGrpSpPr>
      <p:grpSpPr>
        <a:xfrm>
          <a:off x="0" y="0"/>
          <a:ext cx="0" cy="0"/>
          <a:chOff x="0" y="0"/>
          <a:chExt cx="0" cy="0"/>
        </a:xfrm>
      </p:grpSpPr>
      <p:sp>
        <p:nvSpPr>
          <p:cNvPr id="1813" name="Google Shape;1813;p64">
            <a:extLst>
              <a:ext uri="{FF2B5EF4-FFF2-40B4-BE49-F238E27FC236}">
                <a16:creationId xmlns:a16="http://schemas.microsoft.com/office/drawing/2014/main" id="{C549246F-10B5-D035-A9EA-D731CAD0A2DB}"/>
              </a:ext>
            </a:extLst>
          </p:cNvPr>
          <p:cNvSpPr txBox="1">
            <a:spLocks noGrp="1"/>
          </p:cNvSpPr>
          <p:nvPr>
            <p:ph type="sldNum" idx="12"/>
          </p:nvPr>
        </p:nvSpPr>
        <p:spPr>
          <a:xfrm>
            <a:off x="8956784" y="4878973"/>
            <a:ext cx="311400" cy="183000"/>
          </a:xfrm>
          <a:prstGeom prst="rect">
            <a:avLst/>
          </a:prstGeom>
          <a:solidFill>
            <a:srgbClr val="004E66"/>
          </a:solidFill>
          <a:ln>
            <a:noFill/>
          </a:ln>
        </p:spPr>
        <p:txBody>
          <a:bodyPr spcFirstLastPara="1" wrap="square" lIns="68575" tIns="34275" rIns="68575" bIns="34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Trebuchet MS"/>
                <a:sym typeface="Trebuchet MS"/>
              </a:rPr>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t>39</a:t>
            </a:fld>
            <a:endParaRPr kumimoji="0" sz="800" b="0" i="0" u="none" strike="noStrike" kern="0" cap="none" spc="0" normalizeH="0" baseline="0" noProof="0">
              <a:ln>
                <a:noFill/>
              </a:ln>
              <a:solidFill>
                <a:srgbClr val="FFFFFF"/>
              </a:solidFill>
              <a:effectLst/>
              <a:uLnTx/>
              <a:uFillTx/>
              <a:latin typeface="Trebuchet MS"/>
              <a:sym typeface="Trebuchet MS"/>
            </a:endParaRPr>
          </a:p>
        </p:txBody>
      </p:sp>
      <p:grpSp>
        <p:nvGrpSpPr>
          <p:cNvPr id="1822" name="Google Shape;1822;p64">
            <a:extLst>
              <a:ext uri="{FF2B5EF4-FFF2-40B4-BE49-F238E27FC236}">
                <a16:creationId xmlns:a16="http://schemas.microsoft.com/office/drawing/2014/main" id="{2527E38D-7012-B361-CC81-37A62F4EF140}"/>
              </a:ext>
            </a:extLst>
          </p:cNvPr>
          <p:cNvGrpSpPr/>
          <p:nvPr/>
        </p:nvGrpSpPr>
        <p:grpSpPr>
          <a:xfrm>
            <a:off x="129582" y="2759680"/>
            <a:ext cx="8846824" cy="868788"/>
            <a:chOff x="464171" y="931978"/>
            <a:chExt cx="10807261" cy="1194539"/>
          </a:xfrm>
        </p:grpSpPr>
        <p:sp>
          <p:nvSpPr>
            <p:cNvPr id="1823" name="Google Shape;1823;p64">
              <a:extLst>
                <a:ext uri="{FF2B5EF4-FFF2-40B4-BE49-F238E27FC236}">
                  <a16:creationId xmlns:a16="http://schemas.microsoft.com/office/drawing/2014/main" id="{FEA4F9FE-4839-B93E-4E7A-0A6B7B273A06}"/>
                </a:ext>
              </a:extLst>
            </p:cNvPr>
            <p:cNvSpPr/>
            <p:nvPr/>
          </p:nvSpPr>
          <p:spPr>
            <a:xfrm flipH="1">
              <a:off x="10186826" y="931979"/>
              <a:ext cx="414457" cy="177800"/>
            </a:xfrm>
            <a:prstGeom prst="rtTriangle">
              <a:avLst/>
            </a:prstGeom>
            <a:solidFill>
              <a:srgbClr val="000B22"/>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95000"/>
                </a:lnSpc>
                <a:spcBef>
                  <a:spcPts val="0"/>
                </a:spcBef>
                <a:spcAft>
                  <a:spcPts val="0"/>
                </a:spcAft>
                <a:buClr>
                  <a:srgbClr val="000000"/>
                </a:buClr>
                <a:buSzPts val="1400"/>
                <a:buFont typeface="Calibri"/>
                <a:buNone/>
                <a:tabLst/>
                <a:defRPr/>
              </a:pPr>
              <a:endParaRPr kumimoji="0" sz="1400" b="0" i="0" u="none" strike="noStrike" kern="0" cap="none" spc="0" normalizeH="0" baseline="0" noProof="0">
                <a:ln>
                  <a:noFill/>
                </a:ln>
                <a:solidFill>
                  <a:srgbClr val="7F7F7F"/>
                </a:solidFill>
                <a:effectLst/>
                <a:uLnTx/>
                <a:uFillTx/>
                <a:latin typeface="Trebuchet MS"/>
                <a:ea typeface="Trebuchet MS"/>
                <a:cs typeface="Trebuchet MS"/>
                <a:sym typeface="Trebuchet MS"/>
              </a:endParaRPr>
            </a:p>
          </p:txBody>
        </p:sp>
        <p:sp>
          <p:nvSpPr>
            <p:cNvPr id="1824" name="Google Shape;1824;p64">
              <a:extLst>
                <a:ext uri="{FF2B5EF4-FFF2-40B4-BE49-F238E27FC236}">
                  <a16:creationId xmlns:a16="http://schemas.microsoft.com/office/drawing/2014/main" id="{7B68EB89-465B-96D5-F6C0-2B228969ED4E}"/>
                </a:ext>
              </a:extLst>
            </p:cNvPr>
            <p:cNvSpPr/>
            <p:nvPr/>
          </p:nvSpPr>
          <p:spPr>
            <a:xfrm>
              <a:off x="464171" y="1212685"/>
              <a:ext cx="10807261" cy="913832"/>
            </a:xfrm>
            <a:prstGeom prst="roundRect">
              <a:avLst>
                <a:gd name="adj" fmla="val 8398"/>
              </a:avLst>
            </a:prstGeom>
            <a:solidFill>
              <a:srgbClr val="FFFFFF"/>
            </a:solidFill>
            <a:ln w="19050" cap="flat" cmpd="sng">
              <a:solidFill>
                <a:srgbClr val="001B50"/>
              </a:solidFill>
              <a:prstDash val="solid"/>
              <a:round/>
              <a:headEnd type="none" w="sm" len="sm"/>
              <a:tailEnd type="none" w="sm" len="sm"/>
            </a:ln>
          </p:spPr>
          <p:txBody>
            <a:bodyPr spcFirstLastPara="1" wrap="square" lIns="68575" tIns="34275" rIns="68575" bIns="34275" anchor="ctr" anchorCtr="0">
              <a:noAutofit/>
            </a:bodyPr>
            <a:lstStyle/>
            <a:p>
              <a:pPr marL="171450" marR="0" lvl="0" indent="-171450" algn="just" defTabSz="914400" rtl="0" eaLnBrk="1" fontAlgn="auto" latinLnBrk="0" hangingPunct="1">
                <a:lnSpc>
                  <a:spcPct val="150000"/>
                </a:lnSpc>
                <a:spcBef>
                  <a:spcPts val="0"/>
                </a:spcBef>
                <a:spcAft>
                  <a:spcPts val="0"/>
                </a:spcAft>
                <a:buClr>
                  <a:srgbClr val="3F3F3F"/>
                </a:buClr>
                <a:buSzPts val="1100"/>
                <a:buFont typeface="Arial" panose="020B0604020202020204" pitchFamily="34" charset="0"/>
                <a:buChar char="•"/>
                <a:tabLst/>
                <a:defRPr/>
              </a:pPr>
              <a:r>
                <a:rPr kumimoji="0" lang="en-GB" sz="1000" u="none" strike="noStrike" kern="0" cap="none" spc="0" normalizeH="0" baseline="0" noProof="0" dirty="0">
                  <a:ln>
                    <a:noFill/>
                  </a:ln>
                  <a:solidFill>
                    <a:srgbClr val="3F3F3F"/>
                  </a:solidFill>
                  <a:effectLst/>
                  <a:uLnTx/>
                  <a:uFillTx/>
                  <a:latin typeface="Trebuchet MS"/>
                  <a:ea typeface="Trebuchet MS"/>
                  <a:cs typeface="Trebuchet MS"/>
                  <a:sym typeface="Trebuchet MS"/>
                </a:rPr>
                <a:t>Ensure the monitoring of the implementation of established policies to make sure set targets and goals are achieved as planned</a:t>
              </a:r>
              <a:r>
                <a:rPr kumimoji="0" lang="en-GB" sz="1000" b="1" i="1" u="none" strike="noStrike" kern="0" cap="none" spc="0" normalizeH="0" baseline="0" noProof="0" dirty="0">
                  <a:ln>
                    <a:noFill/>
                  </a:ln>
                  <a:solidFill>
                    <a:srgbClr val="3F3F3F"/>
                  </a:solidFill>
                  <a:effectLst/>
                  <a:uLnTx/>
                  <a:uFillTx/>
                  <a:latin typeface="Trebuchet MS"/>
                  <a:ea typeface="Trebuchet MS"/>
                  <a:cs typeface="Trebuchet MS"/>
                  <a:sym typeface="Trebuchet MS"/>
                </a:rPr>
                <a:t>.</a:t>
              </a:r>
            </a:p>
          </p:txBody>
        </p:sp>
        <p:sp>
          <p:nvSpPr>
            <p:cNvPr id="1825" name="Google Shape;1825;p64">
              <a:extLst>
                <a:ext uri="{FF2B5EF4-FFF2-40B4-BE49-F238E27FC236}">
                  <a16:creationId xmlns:a16="http://schemas.microsoft.com/office/drawing/2014/main" id="{DF41BE1B-DCAD-38C2-3B06-9A8BFEBEF167}"/>
                </a:ext>
              </a:extLst>
            </p:cNvPr>
            <p:cNvSpPr/>
            <p:nvPr/>
          </p:nvSpPr>
          <p:spPr>
            <a:xfrm>
              <a:off x="501409" y="1109778"/>
              <a:ext cx="10764001" cy="314104"/>
            </a:xfrm>
            <a:prstGeom prst="roundRect">
              <a:avLst>
                <a:gd name="adj" fmla="val 50243"/>
              </a:avLst>
            </a:prstGeom>
            <a:gradFill>
              <a:gsLst>
                <a:gs pos="0">
                  <a:srgbClr val="004E66"/>
                </a:gs>
                <a:gs pos="100000">
                  <a:srgbClr val="000B22"/>
                </a:gs>
              </a:gsLst>
              <a:lin ang="16200000" scaled="0"/>
            </a:gradFill>
            <a:ln>
              <a:noFill/>
            </a:ln>
          </p:spPr>
          <p:txBody>
            <a:bodyPr spcFirstLastPara="1" wrap="square" lIns="274325" tIns="34275" rIns="68575" bIns="34275"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200"/>
                <a:buFont typeface="Trebuchet MS"/>
                <a:buNone/>
                <a:tabLst/>
                <a:defRPr/>
              </a:pPr>
              <a:r>
                <a:rPr kumimoji="0" lang="en-GB" sz="1200" b="1" i="0" u="none" strike="noStrike" kern="0" cap="none" spc="0" normalizeH="0" baseline="0" noProof="0" dirty="0">
                  <a:ln>
                    <a:noFill/>
                  </a:ln>
                  <a:solidFill>
                    <a:srgbClr val="FFFFFF"/>
                  </a:solidFill>
                  <a:effectLst/>
                  <a:uLnTx/>
                  <a:uFillTx/>
                  <a:latin typeface="Trebuchet MS"/>
                  <a:ea typeface="Trebuchet MS"/>
                  <a:cs typeface="Trebuchet MS"/>
                  <a:sym typeface="Trebuchet MS"/>
                </a:rPr>
                <a:t>EFFECTIVE AND EFFICIENT PUBLIC POLICIES</a:t>
              </a:r>
            </a:p>
          </p:txBody>
        </p:sp>
        <p:sp>
          <p:nvSpPr>
            <p:cNvPr id="1826" name="Google Shape;1826;p64">
              <a:extLst>
                <a:ext uri="{FF2B5EF4-FFF2-40B4-BE49-F238E27FC236}">
                  <a16:creationId xmlns:a16="http://schemas.microsoft.com/office/drawing/2014/main" id="{DBB891D5-3167-4BF6-A8A2-8644CB8EE239}"/>
                </a:ext>
              </a:extLst>
            </p:cNvPr>
            <p:cNvSpPr/>
            <p:nvPr/>
          </p:nvSpPr>
          <p:spPr>
            <a:xfrm>
              <a:off x="10601283" y="931978"/>
              <a:ext cx="556948" cy="516806"/>
            </a:xfrm>
            <a:prstGeom prst="rect">
              <a:avLst/>
            </a:prstGeom>
            <a:solidFill>
              <a:srgbClr val="FFFFFF"/>
            </a:solidFill>
            <a:ln w="19050" cap="flat" cmpd="sng">
              <a:solidFill>
                <a:srgbClr val="001B50"/>
              </a:solidFill>
              <a:prstDash val="solid"/>
              <a:round/>
              <a:headEnd type="none" w="sm" len="sm"/>
              <a:tailEnd type="none" w="sm" len="sm"/>
            </a:ln>
          </p:spPr>
          <p:txBody>
            <a:bodyPr spcFirstLastPara="1" wrap="square" lIns="108000" tIns="108000" rIns="108000" bIns="108000" anchor="ctr" anchorCtr="0">
              <a:noAutofit/>
            </a:bodyPr>
            <a:lstStyle/>
            <a:p>
              <a:pPr marL="0" marR="0" lvl="0" indent="0" algn="ctr" defTabSz="914400" rtl="0" eaLnBrk="1" fontAlgn="auto" latinLnBrk="0" hangingPunct="1">
                <a:lnSpc>
                  <a:spcPct val="95000"/>
                </a:lnSpc>
                <a:spcBef>
                  <a:spcPts val="0"/>
                </a:spcBef>
                <a:spcAft>
                  <a:spcPts val="0"/>
                </a:spcAft>
                <a:buClr>
                  <a:srgbClr val="FFFFFF"/>
                </a:buClr>
                <a:buSzPts val="1400"/>
                <a:buFont typeface="Calibri"/>
                <a:buNone/>
                <a:tabLst/>
                <a:defRPr/>
              </a:pPr>
              <a:endParaRPr kumimoji="0" sz="1400" b="0" i="0" u="none" strike="noStrike" kern="0" cap="none" spc="0" normalizeH="0" baseline="0" noProof="0">
                <a:ln>
                  <a:noFill/>
                </a:ln>
                <a:solidFill>
                  <a:srgbClr val="7F7F7F"/>
                </a:solidFill>
                <a:effectLst/>
                <a:uLnTx/>
                <a:uFillTx/>
                <a:latin typeface="Trebuchet MS"/>
                <a:ea typeface="Trebuchet MS"/>
                <a:cs typeface="Trebuchet MS"/>
                <a:sym typeface="Trebuchet MS"/>
              </a:endParaRPr>
            </a:p>
          </p:txBody>
        </p:sp>
        <p:grpSp>
          <p:nvGrpSpPr>
            <p:cNvPr id="1827" name="Google Shape;1827;p64">
              <a:extLst>
                <a:ext uri="{FF2B5EF4-FFF2-40B4-BE49-F238E27FC236}">
                  <a16:creationId xmlns:a16="http://schemas.microsoft.com/office/drawing/2014/main" id="{8859913E-0523-B1B9-18D9-9C42234CE8B8}"/>
                </a:ext>
              </a:extLst>
            </p:cNvPr>
            <p:cNvGrpSpPr/>
            <p:nvPr/>
          </p:nvGrpSpPr>
          <p:grpSpPr>
            <a:xfrm>
              <a:off x="10715723" y="1055653"/>
              <a:ext cx="328068" cy="292608"/>
              <a:chOff x="3665613" y="1523088"/>
              <a:chExt cx="328068" cy="292608"/>
            </a:xfrm>
          </p:grpSpPr>
          <p:sp>
            <p:nvSpPr>
              <p:cNvPr id="1828" name="Google Shape;1828;p64">
                <a:extLst>
                  <a:ext uri="{FF2B5EF4-FFF2-40B4-BE49-F238E27FC236}">
                    <a16:creationId xmlns:a16="http://schemas.microsoft.com/office/drawing/2014/main" id="{3047473A-033F-61D2-7A67-01FEBD2F1F1B}"/>
                  </a:ext>
                </a:extLst>
              </p:cNvPr>
              <p:cNvSpPr/>
              <p:nvPr/>
            </p:nvSpPr>
            <p:spPr>
              <a:xfrm>
                <a:off x="3805392" y="1531608"/>
                <a:ext cx="188289" cy="142044"/>
              </a:xfrm>
              <a:custGeom>
                <a:avLst/>
                <a:gdLst/>
                <a:ahLst/>
                <a:cxnLst/>
                <a:rect l="l" t="t" r="r" b="b"/>
                <a:pathLst>
                  <a:path w="978" h="729" extrusionOk="0">
                    <a:moveTo>
                      <a:pt x="25" y="729"/>
                    </a:moveTo>
                    <a:cubicBezTo>
                      <a:pt x="18" y="729"/>
                      <a:pt x="11" y="726"/>
                      <a:pt x="7" y="719"/>
                    </a:cubicBezTo>
                    <a:cubicBezTo>
                      <a:pt x="0" y="709"/>
                      <a:pt x="3" y="696"/>
                      <a:pt x="13" y="689"/>
                    </a:cubicBezTo>
                    <a:cubicBezTo>
                      <a:pt x="888" y="86"/>
                      <a:pt x="888" y="86"/>
                      <a:pt x="888" y="86"/>
                    </a:cubicBezTo>
                    <a:cubicBezTo>
                      <a:pt x="898" y="79"/>
                      <a:pt x="912" y="81"/>
                      <a:pt x="919" y="91"/>
                    </a:cubicBezTo>
                    <a:cubicBezTo>
                      <a:pt x="926" y="101"/>
                      <a:pt x="923" y="115"/>
                      <a:pt x="913" y="122"/>
                    </a:cubicBezTo>
                    <a:cubicBezTo>
                      <a:pt x="38" y="725"/>
                      <a:pt x="38" y="725"/>
                      <a:pt x="38" y="725"/>
                    </a:cubicBezTo>
                    <a:cubicBezTo>
                      <a:pt x="34" y="728"/>
                      <a:pt x="30" y="729"/>
                      <a:pt x="25" y="729"/>
                    </a:cubicBezTo>
                    <a:close/>
                    <a:moveTo>
                      <a:pt x="578" y="254"/>
                    </a:moveTo>
                    <a:cubicBezTo>
                      <a:pt x="577" y="258"/>
                      <a:pt x="582" y="259"/>
                      <a:pt x="586" y="258"/>
                    </a:cubicBezTo>
                    <a:cubicBezTo>
                      <a:pt x="586" y="258"/>
                      <a:pt x="586" y="258"/>
                      <a:pt x="825" y="93"/>
                    </a:cubicBezTo>
                    <a:cubicBezTo>
                      <a:pt x="826" y="93"/>
                      <a:pt x="826" y="93"/>
                      <a:pt x="826" y="91"/>
                    </a:cubicBezTo>
                    <a:cubicBezTo>
                      <a:pt x="826" y="91"/>
                      <a:pt x="826" y="91"/>
                      <a:pt x="849" y="8"/>
                    </a:cubicBezTo>
                    <a:cubicBezTo>
                      <a:pt x="850" y="3"/>
                      <a:pt x="845" y="0"/>
                      <a:pt x="841" y="3"/>
                    </a:cubicBezTo>
                    <a:cubicBezTo>
                      <a:pt x="841" y="3"/>
                      <a:pt x="841" y="3"/>
                      <a:pt x="602" y="166"/>
                    </a:cubicBezTo>
                    <a:cubicBezTo>
                      <a:pt x="601" y="168"/>
                      <a:pt x="601" y="168"/>
                      <a:pt x="599" y="171"/>
                    </a:cubicBezTo>
                    <a:cubicBezTo>
                      <a:pt x="599" y="171"/>
                      <a:pt x="599" y="171"/>
                      <a:pt x="578" y="254"/>
                    </a:cubicBezTo>
                    <a:close/>
                    <a:moveTo>
                      <a:pt x="646" y="352"/>
                    </a:moveTo>
                    <a:cubicBezTo>
                      <a:pt x="730" y="362"/>
                      <a:pt x="730" y="362"/>
                      <a:pt x="730" y="362"/>
                    </a:cubicBezTo>
                    <a:cubicBezTo>
                      <a:pt x="734" y="361"/>
                      <a:pt x="734" y="361"/>
                      <a:pt x="736" y="361"/>
                    </a:cubicBezTo>
                    <a:cubicBezTo>
                      <a:pt x="974" y="196"/>
                      <a:pt x="974" y="196"/>
                      <a:pt x="974" y="196"/>
                    </a:cubicBezTo>
                    <a:cubicBezTo>
                      <a:pt x="978" y="194"/>
                      <a:pt x="978" y="187"/>
                      <a:pt x="972" y="187"/>
                    </a:cubicBezTo>
                    <a:cubicBezTo>
                      <a:pt x="886" y="179"/>
                      <a:pt x="886" y="179"/>
                      <a:pt x="886" y="179"/>
                    </a:cubicBezTo>
                    <a:cubicBezTo>
                      <a:pt x="884" y="177"/>
                      <a:pt x="884" y="177"/>
                      <a:pt x="884" y="179"/>
                    </a:cubicBezTo>
                    <a:cubicBezTo>
                      <a:pt x="644" y="343"/>
                      <a:pt x="644" y="343"/>
                      <a:pt x="644" y="343"/>
                    </a:cubicBezTo>
                    <a:cubicBezTo>
                      <a:pt x="642" y="347"/>
                      <a:pt x="642" y="351"/>
                      <a:pt x="646" y="352"/>
                    </a:cubicBezTo>
                    <a:close/>
                  </a:path>
                </a:pathLst>
              </a:custGeom>
              <a:solidFill>
                <a:srgbClr val="002C89"/>
              </a:solidFill>
              <a:ln>
                <a:noFill/>
              </a:ln>
            </p:spPr>
            <p:txBody>
              <a:bodyPr spcFirstLastPara="1" wrap="square" lIns="68575" tIns="34275" rIns="68575" bIns="3427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Calibri"/>
                  <a:buNone/>
                  <a:tabLst/>
                  <a:defRPr/>
                </a:pPr>
                <a:endParaRPr kumimoji="0" sz="1100" b="0" i="0" u="none" strike="noStrike" kern="0" cap="none" spc="0" normalizeH="0" baseline="0" noProof="0">
                  <a:ln>
                    <a:noFill/>
                  </a:ln>
                  <a:solidFill>
                    <a:srgbClr val="000000"/>
                  </a:solidFill>
                  <a:effectLst/>
                  <a:uLnTx/>
                  <a:uFillTx/>
                  <a:latin typeface="Trebuchet MS"/>
                  <a:ea typeface="Trebuchet MS"/>
                  <a:cs typeface="Trebuchet MS"/>
                  <a:sym typeface="Trebuchet MS"/>
                </a:endParaRPr>
              </a:p>
            </p:txBody>
          </p:sp>
          <p:sp>
            <p:nvSpPr>
              <p:cNvPr id="1829" name="Google Shape;1829;p64">
                <a:extLst>
                  <a:ext uri="{FF2B5EF4-FFF2-40B4-BE49-F238E27FC236}">
                    <a16:creationId xmlns:a16="http://schemas.microsoft.com/office/drawing/2014/main" id="{8C8EDDD8-B5B5-FF96-9D84-46FE8DB38543}"/>
                  </a:ext>
                </a:extLst>
              </p:cNvPr>
              <p:cNvSpPr/>
              <p:nvPr/>
            </p:nvSpPr>
            <p:spPr>
              <a:xfrm>
                <a:off x="3665613" y="1523088"/>
                <a:ext cx="289217" cy="292608"/>
              </a:xfrm>
              <a:custGeom>
                <a:avLst/>
                <a:gdLst/>
                <a:ahLst/>
                <a:cxnLst/>
                <a:rect l="l" t="t" r="r" b="b"/>
                <a:pathLst>
                  <a:path w="1502" h="1502" extrusionOk="0">
                    <a:moveTo>
                      <a:pt x="1016" y="662"/>
                    </a:moveTo>
                    <a:cubicBezTo>
                      <a:pt x="1025" y="690"/>
                      <a:pt x="1030" y="720"/>
                      <a:pt x="1030" y="751"/>
                    </a:cubicBezTo>
                    <a:cubicBezTo>
                      <a:pt x="1030" y="905"/>
                      <a:pt x="905" y="1030"/>
                      <a:pt x="751" y="1030"/>
                    </a:cubicBezTo>
                    <a:cubicBezTo>
                      <a:pt x="597" y="1030"/>
                      <a:pt x="472" y="905"/>
                      <a:pt x="472" y="751"/>
                    </a:cubicBezTo>
                    <a:cubicBezTo>
                      <a:pt x="472" y="597"/>
                      <a:pt x="597" y="472"/>
                      <a:pt x="751" y="472"/>
                    </a:cubicBezTo>
                    <a:cubicBezTo>
                      <a:pt x="818" y="472"/>
                      <a:pt x="880" y="496"/>
                      <a:pt x="929" y="536"/>
                    </a:cubicBezTo>
                    <a:cubicBezTo>
                      <a:pt x="819" y="611"/>
                      <a:pt x="819" y="611"/>
                      <a:pt x="819" y="611"/>
                    </a:cubicBezTo>
                    <a:cubicBezTo>
                      <a:pt x="798" y="601"/>
                      <a:pt x="775" y="596"/>
                      <a:pt x="751" y="596"/>
                    </a:cubicBezTo>
                    <a:cubicBezTo>
                      <a:pt x="665" y="596"/>
                      <a:pt x="596" y="665"/>
                      <a:pt x="596" y="751"/>
                    </a:cubicBezTo>
                    <a:cubicBezTo>
                      <a:pt x="596" y="836"/>
                      <a:pt x="665" y="906"/>
                      <a:pt x="751" y="906"/>
                    </a:cubicBezTo>
                    <a:cubicBezTo>
                      <a:pt x="837" y="906"/>
                      <a:pt x="906" y="836"/>
                      <a:pt x="906" y="751"/>
                    </a:cubicBezTo>
                    <a:cubicBezTo>
                      <a:pt x="906" y="746"/>
                      <a:pt x="906" y="742"/>
                      <a:pt x="906" y="738"/>
                    </a:cubicBezTo>
                    <a:lnTo>
                      <a:pt x="1016" y="662"/>
                    </a:lnTo>
                    <a:close/>
                    <a:moveTo>
                      <a:pt x="1107" y="599"/>
                    </a:moveTo>
                    <a:cubicBezTo>
                      <a:pt x="1127" y="646"/>
                      <a:pt x="1138" y="697"/>
                      <a:pt x="1138" y="751"/>
                    </a:cubicBezTo>
                    <a:cubicBezTo>
                      <a:pt x="1138" y="964"/>
                      <a:pt x="964" y="1138"/>
                      <a:pt x="751" y="1138"/>
                    </a:cubicBezTo>
                    <a:cubicBezTo>
                      <a:pt x="537" y="1138"/>
                      <a:pt x="364" y="964"/>
                      <a:pt x="364" y="751"/>
                    </a:cubicBezTo>
                    <a:cubicBezTo>
                      <a:pt x="364" y="537"/>
                      <a:pt x="537" y="364"/>
                      <a:pt x="751" y="364"/>
                    </a:cubicBezTo>
                    <a:cubicBezTo>
                      <a:pt x="855" y="364"/>
                      <a:pt x="950" y="405"/>
                      <a:pt x="1020" y="473"/>
                    </a:cubicBezTo>
                    <a:cubicBezTo>
                      <a:pt x="1124" y="401"/>
                      <a:pt x="1124" y="401"/>
                      <a:pt x="1124" y="401"/>
                    </a:cubicBezTo>
                    <a:cubicBezTo>
                      <a:pt x="1030" y="302"/>
                      <a:pt x="898" y="240"/>
                      <a:pt x="751" y="240"/>
                    </a:cubicBezTo>
                    <a:cubicBezTo>
                      <a:pt x="469" y="240"/>
                      <a:pt x="240" y="469"/>
                      <a:pt x="240" y="751"/>
                    </a:cubicBezTo>
                    <a:cubicBezTo>
                      <a:pt x="240" y="1033"/>
                      <a:pt x="469" y="1262"/>
                      <a:pt x="751" y="1262"/>
                    </a:cubicBezTo>
                    <a:cubicBezTo>
                      <a:pt x="1033" y="1262"/>
                      <a:pt x="1262" y="1033"/>
                      <a:pt x="1262" y="751"/>
                    </a:cubicBezTo>
                    <a:cubicBezTo>
                      <a:pt x="1262" y="671"/>
                      <a:pt x="1244" y="595"/>
                      <a:pt x="1211" y="528"/>
                    </a:cubicBezTo>
                    <a:lnTo>
                      <a:pt x="1107" y="599"/>
                    </a:lnTo>
                    <a:close/>
                    <a:moveTo>
                      <a:pt x="1333" y="443"/>
                    </a:moveTo>
                    <a:cubicBezTo>
                      <a:pt x="1307" y="461"/>
                      <a:pt x="1307" y="461"/>
                      <a:pt x="1307" y="461"/>
                    </a:cubicBezTo>
                    <a:cubicBezTo>
                      <a:pt x="1352" y="548"/>
                      <a:pt x="1378" y="646"/>
                      <a:pt x="1378" y="751"/>
                    </a:cubicBezTo>
                    <a:cubicBezTo>
                      <a:pt x="1378" y="1097"/>
                      <a:pt x="1097" y="1378"/>
                      <a:pt x="751" y="1378"/>
                    </a:cubicBezTo>
                    <a:cubicBezTo>
                      <a:pt x="405" y="1378"/>
                      <a:pt x="124" y="1097"/>
                      <a:pt x="124" y="751"/>
                    </a:cubicBezTo>
                    <a:cubicBezTo>
                      <a:pt x="124" y="405"/>
                      <a:pt x="405" y="124"/>
                      <a:pt x="751" y="124"/>
                    </a:cubicBezTo>
                    <a:cubicBezTo>
                      <a:pt x="937" y="124"/>
                      <a:pt x="1105" y="205"/>
                      <a:pt x="1220" y="335"/>
                    </a:cubicBezTo>
                    <a:cubicBezTo>
                      <a:pt x="1246" y="317"/>
                      <a:pt x="1246" y="317"/>
                      <a:pt x="1246" y="317"/>
                    </a:cubicBezTo>
                    <a:cubicBezTo>
                      <a:pt x="1273" y="211"/>
                      <a:pt x="1273" y="211"/>
                      <a:pt x="1273" y="211"/>
                    </a:cubicBezTo>
                    <a:cubicBezTo>
                      <a:pt x="1138" y="80"/>
                      <a:pt x="954" y="0"/>
                      <a:pt x="751" y="0"/>
                    </a:cubicBezTo>
                    <a:cubicBezTo>
                      <a:pt x="337" y="0"/>
                      <a:pt x="0" y="337"/>
                      <a:pt x="0" y="751"/>
                    </a:cubicBezTo>
                    <a:cubicBezTo>
                      <a:pt x="0" y="1165"/>
                      <a:pt x="337" y="1502"/>
                      <a:pt x="751" y="1502"/>
                    </a:cubicBezTo>
                    <a:cubicBezTo>
                      <a:pt x="1165" y="1502"/>
                      <a:pt x="1502" y="1165"/>
                      <a:pt x="1502" y="751"/>
                    </a:cubicBezTo>
                    <a:cubicBezTo>
                      <a:pt x="1502" y="646"/>
                      <a:pt x="1480" y="547"/>
                      <a:pt x="1442" y="456"/>
                    </a:cubicBezTo>
                    <a:lnTo>
                      <a:pt x="1333" y="443"/>
                    </a:lnTo>
                    <a:close/>
                  </a:path>
                </a:pathLst>
              </a:custGeom>
              <a:solidFill>
                <a:srgbClr val="004E66"/>
              </a:solidFill>
              <a:ln>
                <a:noFill/>
              </a:ln>
            </p:spPr>
            <p:txBody>
              <a:bodyPr spcFirstLastPara="1" wrap="square" lIns="68575" tIns="34275" rIns="68575" bIns="3427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Calibri"/>
                  <a:buNone/>
                  <a:tabLst/>
                  <a:defRPr/>
                </a:pPr>
                <a:endParaRPr kumimoji="0" sz="1100" b="0" i="0" u="none" strike="noStrike" kern="0" cap="none" spc="0" normalizeH="0" baseline="0" noProof="0">
                  <a:ln>
                    <a:noFill/>
                  </a:ln>
                  <a:solidFill>
                    <a:srgbClr val="000000"/>
                  </a:solidFill>
                  <a:effectLst/>
                  <a:uLnTx/>
                  <a:uFillTx/>
                  <a:latin typeface="Trebuchet MS"/>
                  <a:ea typeface="Trebuchet MS"/>
                  <a:cs typeface="Trebuchet MS"/>
                  <a:sym typeface="Trebuchet MS"/>
                </a:endParaRPr>
              </a:p>
            </p:txBody>
          </p:sp>
        </p:grpSp>
      </p:grpSp>
      <p:grpSp>
        <p:nvGrpSpPr>
          <p:cNvPr id="1840" name="Google Shape;1840;p64">
            <a:extLst>
              <a:ext uri="{FF2B5EF4-FFF2-40B4-BE49-F238E27FC236}">
                <a16:creationId xmlns:a16="http://schemas.microsoft.com/office/drawing/2014/main" id="{CB6359E5-2F95-AF48-50C4-A3FCBE5BFFAB}"/>
              </a:ext>
            </a:extLst>
          </p:cNvPr>
          <p:cNvGrpSpPr/>
          <p:nvPr/>
        </p:nvGrpSpPr>
        <p:grpSpPr>
          <a:xfrm>
            <a:off x="125967" y="3742183"/>
            <a:ext cx="8854054" cy="1319790"/>
            <a:chOff x="449316" y="931978"/>
            <a:chExt cx="10816093" cy="1658863"/>
          </a:xfrm>
        </p:grpSpPr>
        <p:sp>
          <p:nvSpPr>
            <p:cNvPr id="1841" name="Google Shape;1841;p64">
              <a:extLst>
                <a:ext uri="{FF2B5EF4-FFF2-40B4-BE49-F238E27FC236}">
                  <a16:creationId xmlns:a16="http://schemas.microsoft.com/office/drawing/2014/main" id="{C48D6F3C-12B6-D825-B12B-79E3F727DC41}"/>
                </a:ext>
              </a:extLst>
            </p:cNvPr>
            <p:cNvSpPr/>
            <p:nvPr/>
          </p:nvSpPr>
          <p:spPr>
            <a:xfrm flipH="1">
              <a:off x="10186826" y="931979"/>
              <a:ext cx="414457" cy="177800"/>
            </a:xfrm>
            <a:prstGeom prst="rtTriangle">
              <a:avLst/>
            </a:prstGeom>
            <a:solidFill>
              <a:srgbClr val="000B22"/>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95000"/>
                </a:lnSpc>
                <a:spcBef>
                  <a:spcPts val="0"/>
                </a:spcBef>
                <a:spcAft>
                  <a:spcPts val="0"/>
                </a:spcAft>
                <a:buClr>
                  <a:srgbClr val="000000"/>
                </a:buClr>
                <a:buSzPts val="1400"/>
                <a:buFont typeface="Calibri"/>
                <a:buNone/>
                <a:tabLst/>
                <a:defRPr/>
              </a:pPr>
              <a:endParaRPr kumimoji="0" sz="1400" b="0" i="0" u="none" strike="noStrike" kern="0" cap="none" spc="0" normalizeH="0" baseline="0" noProof="0">
                <a:ln>
                  <a:noFill/>
                </a:ln>
                <a:solidFill>
                  <a:srgbClr val="7F7F7F"/>
                </a:solidFill>
                <a:effectLst/>
                <a:uLnTx/>
                <a:uFillTx/>
                <a:latin typeface="Trebuchet MS"/>
                <a:ea typeface="Trebuchet MS"/>
                <a:cs typeface="Trebuchet MS"/>
                <a:sym typeface="Trebuchet MS"/>
              </a:endParaRPr>
            </a:p>
          </p:txBody>
        </p:sp>
        <p:sp>
          <p:nvSpPr>
            <p:cNvPr id="1842" name="Google Shape;1842;p64">
              <a:extLst>
                <a:ext uri="{FF2B5EF4-FFF2-40B4-BE49-F238E27FC236}">
                  <a16:creationId xmlns:a16="http://schemas.microsoft.com/office/drawing/2014/main" id="{A03975A4-4D3E-94CA-1444-B4058643228D}"/>
                </a:ext>
              </a:extLst>
            </p:cNvPr>
            <p:cNvSpPr/>
            <p:nvPr/>
          </p:nvSpPr>
          <p:spPr>
            <a:xfrm>
              <a:off x="449316" y="1336418"/>
              <a:ext cx="10807261" cy="1254423"/>
            </a:xfrm>
            <a:prstGeom prst="roundRect">
              <a:avLst>
                <a:gd name="adj" fmla="val 8398"/>
              </a:avLst>
            </a:prstGeom>
            <a:solidFill>
              <a:srgbClr val="FFFFFF"/>
            </a:solidFill>
            <a:ln w="19050" cap="flat" cmpd="sng">
              <a:solidFill>
                <a:srgbClr val="001B50"/>
              </a:solidFill>
              <a:prstDash val="solid"/>
              <a:round/>
              <a:headEnd type="none" w="sm" len="sm"/>
              <a:tailEnd type="none" w="sm" len="sm"/>
            </a:ln>
          </p:spPr>
          <p:txBody>
            <a:bodyPr spcFirstLastPara="1" wrap="square" lIns="68575" tIns="34275" rIns="68575" bIns="34275" anchor="ctr" anchorCtr="0">
              <a:noAutofit/>
            </a:bodyPr>
            <a:lstStyle/>
            <a:p>
              <a:pPr marR="0" lvl="0" algn="just" defTabSz="914400" rtl="0" eaLnBrk="1" fontAlgn="auto" latinLnBrk="0" hangingPunct="1">
                <a:lnSpc>
                  <a:spcPct val="150000"/>
                </a:lnSpc>
                <a:spcBef>
                  <a:spcPts val="0"/>
                </a:spcBef>
                <a:spcAft>
                  <a:spcPts val="0"/>
                </a:spcAft>
                <a:buClr>
                  <a:srgbClr val="3F3F3F"/>
                </a:buClr>
                <a:buSzPts val="1100"/>
                <a:tabLst/>
                <a:defRPr/>
              </a:pPr>
              <a:r>
                <a:rPr kumimoji="0" lang="en-GB" sz="1000" b="0" i="0" u="none" strike="noStrike" kern="0" cap="none" spc="0" normalizeH="0" baseline="0" noProof="0" dirty="0">
                  <a:ln>
                    <a:noFill/>
                  </a:ln>
                  <a:solidFill>
                    <a:srgbClr val="3F3F3F"/>
                  </a:solidFill>
                  <a:effectLst/>
                  <a:uLnTx/>
                  <a:uFillTx/>
                  <a:latin typeface="Trebuchet MS"/>
                  <a:ea typeface="Trebuchet MS"/>
                  <a:cs typeface="Trebuchet MS"/>
                  <a:sym typeface="Trebuchet MS"/>
                </a:rPr>
                <a:t>While we understand the complexities around transport sector regulation in Lagos State, we highly recommend the following one strategy multi-faceted solution: </a:t>
              </a:r>
            </a:p>
            <a:p>
              <a:pPr marL="215900" marR="0" lvl="0" indent="-215900" algn="just" defTabSz="914400" rtl="0" eaLnBrk="1" fontAlgn="auto" latinLnBrk="0" hangingPunct="1">
                <a:lnSpc>
                  <a:spcPct val="150000"/>
                </a:lnSpc>
                <a:spcBef>
                  <a:spcPts val="0"/>
                </a:spcBef>
                <a:spcAft>
                  <a:spcPts val="0"/>
                </a:spcAft>
                <a:buClr>
                  <a:srgbClr val="3F3F3F"/>
                </a:buClr>
                <a:buSzPts val="1100"/>
                <a:buFont typeface="Arial"/>
                <a:buChar char="•"/>
                <a:tabLst/>
                <a:defRPr/>
              </a:pPr>
              <a:r>
                <a:rPr kumimoji="0" lang="en-GB" sz="1000" b="0" i="0" u="none" strike="noStrike" kern="0" cap="none" spc="0" normalizeH="0" baseline="0" noProof="0" dirty="0">
                  <a:ln>
                    <a:noFill/>
                  </a:ln>
                  <a:solidFill>
                    <a:srgbClr val="3F3F3F"/>
                  </a:solidFill>
                  <a:effectLst/>
                  <a:uLnTx/>
                  <a:uFillTx/>
                  <a:latin typeface="Trebuchet MS"/>
                  <a:ea typeface="Trebuchet MS"/>
                  <a:cs typeface="Trebuchet MS"/>
                  <a:sym typeface="Trebuchet MS"/>
                </a:rPr>
                <a:t>Enforce use of designated bus stops and lay-bys to prevent "</a:t>
              </a:r>
              <a:r>
                <a:rPr kumimoji="0" lang="en-GB" sz="1000" b="0" i="0" u="none" strike="noStrike" kern="0" cap="none" spc="0" normalizeH="0" baseline="0" noProof="0" dirty="0" err="1">
                  <a:ln>
                    <a:noFill/>
                  </a:ln>
                  <a:solidFill>
                    <a:srgbClr val="3F3F3F"/>
                  </a:solidFill>
                  <a:effectLst/>
                  <a:uLnTx/>
                  <a:uFillTx/>
                  <a:latin typeface="Trebuchet MS"/>
                  <a:ea typeface="Trebuchet MS"/>
                  <a:cs typeface="Trebuchet MS"/>
                  <a:sym typeface="Trebuchet MS"/>
                </a:rPr>
                <a:t>danfo</a:t>
              </a:r>
              <a:r>
                <a:rPr kumimoji="0" lang="en-GB" sz="1000" b="0" i="0" u="none" strike="noStrike" kern="0" cap="none" spc="0" normalizeH="0" baseline="0" noProof="0" dirty="0">
                  <a:ln>
                    <a:noFill/>
                  </a:ln>
                  <a:solidFill>
                    <a:srgbClr val="3F3F3F"/>
                  </a:solidFill>
                  <a:effectLst/>
                  <a:uLnTx/>
                  <a:uFillTx/>
                  <a:latin typeface="Trebuchet MS"/>
                  <a:ea typeface="Trebuchet MS"/>
                  <a:cs typeface="Trebuchet MS"/>
                  <a:sym typeface="Trebuchet MS"/>
                </a:rPr>
                <a:t>" drivers and drivers generally from stopping along roads for passenger pick-up/drop-off to ensure traffic flow and public safety.</a:t>
              </a:r>
            </a:p>
          </p:txBody>
        </p:sp>
        <p:sp>
          <p:nvSpPr>
            <p:cNvPr id="1843" name="Google Shape;1843;p64">
              <a:extLst>
                <a:ext uri="{FF2B5EF4-FFF2-40B4-BE49-F238E27FC236}">
                  <a16:creationId xmlns:a16="http://schemas.microsoft.com/office/drawing/2014/main" id="{CFD8C7DF-86D1-F760-FBF3-10FD301E91F4}"/>
                </a:ext>
              </a:extLst>
            </p:cNvPr>
            <p:cNvSpPr/>
            <p:nvPr/>
          </p:nvSpPr>
          <p:spPr>
            <a:xfrm>
              <a:off x="501409" y="1109778"/>
              <a:ext cx="10764000" cy="288000"/>
            </a:xfrm>
            <a:prstGeom prst="roundRect">
              <a:avLst>
                <a:gd name="adj" fmla="val 50243"/>
              </a:avLst>
            </a:prstGeom>
            <a:gradFill>
              <a:gsLst>
                <a:gs pos="0">
                  <a:srgbClr val="004E66"/>
                </a:gs>
                <a:gs pos="100000">
                  <a:srgbClr val="000B22"/>
                </a:gs>
              </a:gsLst>
              <a:lin ang="16200000" scaled="0"/>
            </a:gradFill>
            <a:ln>
              <a:noFill/>
            </a:ln>
          </p:spPr>
          <p:txBody>
            <a:bodyPr spcFirstLastPara="1" wrap="square" lIns="274325" tIns="34275" rIns="68575" bIns="34275"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200"/>
                <a:buFont typeface="Trebuchet MS"/>
                <a:buNone/>
                <a:tabLst/>
                <a:defRPr/>
              </a:pPr>
              <a:r>
                <a:rPr kumimoji="0" lang="en-GB" sz="1200" b="1" i="0" u="none" strike="noStrike" kern="0" cap="none" spc="0" normalizeH="0" baseline="0" noProof="0" dirty="0">
                  <a:ln>
                    <a:noFill/>
                  </a:ln>
                  <a:solidFill>
                    <a:srgbClr val="FFFFFF"/>
                  </a:solidFill>
                  <a:effectLst/>
                  <a:uLnTx/>
                  <a:uFillTx/>
                  <a:latin typeface="Trebuchet MS"/>
                  <a:ea typeface="Trebuchet MS"/>
                  <a:cs typeface="Trebuchet MS"/>
                  <a:sym typeface="Trebuchet MS"/>
                </a:rPr>
                <a:t>TRAFFIC CHALLENGES</a:t>
              </a:r>
            </a:p>
          </p:txBody>
        </p:sp>
        <p:sp>
          <p:nvSpPr>
            <p:cNvPr id="1844" name="Google Shape;1844;p64">
              <a:extLst>
                <a:ext uri="{FF2B5EF4-FFF2-40B4-BE49-F238E27FC236}">
                  <a16:creationId xmlns:a16="http://schemas.microsoft.com/office/drawing/2014/main" id="{D5849B4A-04F2-526B-1BB5-1B09FF8CD04C}"/>
                </a:ext>
              </a:extLst>
            </p:cNvPr>
            <p:cNvSpPr/>
            <p:nvPr/>
          </p:nvSpPr>
          <p:spPr>
            <a:xfrm>
              <a:off x="10601283" y="931978"/>
              <a:ext cx="556948" cy="516806"/>
            </a:xfrm>
            <a:prstGeom prst="rect">
              <a:avLst/>
            </a:prstGeom>
            <a:solidFill>
              <a:srgbClr val="FFFFFF"/>
            </a:solidFill>
            <a:ln w="19050" cap="flat" cmpd="sng">
              <a:solidFill>
                <a:srgbClr val="001B50"/>
              </a:solidFill>
              <a:prstDash val="solid"/>
              <a:round/>
              <a:headEnd type="none" w="sm" len="sm"/>
              <a:tailEnd type="none" w="sm" len="sm"/>
            </a:ln>
          </p:spPr>
          <p:txBody>
            <a:bodyPr spcFirstLastPara="1" wrap="square" lIns="108000" tIns="108000" rIns="108000" bIns="108000" anchor="ctr" anchorCtr="0">
              <a:noAutofit/>
            </a:bodyPr>
            <a:lstStyle/>
            <a:p>
              <a:pPr marL="0" marR="0" lvl="0" indent="0" algn="ctr" defTabSz="914400" rtl="0" eaLnBrk="1" fontAlgn="auto" latinLnBrk="0" hangingPunct="1">
                <a:lnSpc>
                  <a:spcPct val="95000"/>
                </a:lnSpc>
                <a:spcBef>
                  <a:spcPts val="0"/>
                </a:spcBef>
                <a:spcAft>
                  <a:spcPts val="0"/>
                </a:spcAft>
                <a:buClr>
                  <a:srgbClr val="FFFFFF"/>
                </a:buClr>
                <a:buSzPts val="1400"/>
                <a:buFont typeface="Calibri"/>
                <a:buNone/>
                <a:tabLst/>
                <a:defRPr/>
              </a:pPr>
              <a:endParaRPr kumimoji="0" sz="1400" b="0" i="0" u="none" strike="noStrike" kern="0" cap="none" spc="0" normalizeH="0" baseline="0" noProof="0">
                <a:ln>
                  <a:noFill/>
                </a:ln>
                <a:solidFill>
                  <a:srgbClr val="7F7F7F"/>
                </a:solidFill>
                <a:effectLst/>
                <a:uLnTx/>
                <a:uFillTx/>
                <a:latin typeface="Trebuchet MS"/>
                <a:ea typeface="Trebuchet MS"/>
                <a:cs typeface="Trebuchet MS"/>
                <a:sym typeface="Trebuchet MS"/>
              </a:endParaRPr>
            </a:p>
          </p:txBody>
        </p:sp>
        <p:grpSp>
          <p:nvGrpSpPr>
            <p:cNvPr id="1845" name="Google Shape;1845;p64">
              <a:extLst>
                <a:ext uri="{FF2B5EF4-FFF2-40B4-BE49-F238E27FC236}">
                  <a16:creationId xmlns:a16="http://schemas.microsoft.com/office/drawing/2014/main" id="{7B5C8477-4C27-727D-ADC1-23B5842C122D}"/>
                </a:ext>
              </a:extLst>
            </p:cNvPr>
            <p:cNvGrpSpPr/>
            <p:nvPr/>
          </p:nvGrpSpPr>
          <p:grpSpPr>
            <a:xfrm>
              <a:off x="10715723" y="1055653"/>
              <a:ext cx="328068" cy="292608"/>
              <a:chOff x="3665613" y="1523088"/>
              <a:chExt cx="328068" cy="292608"/>
            </a:xfrm>
          </p:grpSpPr>
          <p:sp>
            <p:nvSpPr>
              <p:cNvPr id="1846" name="Google Shape;1846;p64">
                <a:extLst>
                  <a:ext uri="{FF2B5EF4-FFF2-40B4-BE49-F238E27FC236}">
                    <a16:creationId xmlns:a16="http://schemas.microsoft.com/office/drawing/2014/main" id="{1502A4D8-C36B-F305-8185-507B661DE239}"/>
                  </a:ext>
                </a:extLst>
              </p:cNvPr>
              <p:cNvSpPr/>
              <p:nvPr/>
            </p:nvSpPr>
            <p:spPr>
              <a:xfrm>
                <a:off x="3805392" y="1531608"/>
                <a:ext cx="188289" cy="142044"/>
              </a:xfrm>
              <a:custGeom>
                <a:avLst/>
                <a:gdLst/>
                <a:ahLst/>
                <a:cxnLst/>
                <a:rect l="l" t="t" r="r" b="b"/>
                <a:pathLst>
                  <a:path w="978" h="729" extrusionOk="0">
                    <a:moveTo>
                      <a:pt x="25" y="729"/>
                    </a:moveTo>
                    <a:cubicBezTo>
                      <a:pt x="18" y="729"/>
                      <a:pt x="11" y="726"/>
                      <a:pt x="7" y="719"/>
                    </a:cubicBezTo>
                    <a:cubicBezTo>
                      <a:pt x="0" y="709"/>
                      <a:pt x="3" y="696"/>
                      <a:pt x="13" y="689"/>
                    </a:cubicBezTo>
                    <a:cubicBezTo>
                      <a:pt x="888" y="86"/>
                      <a:pt x="888" y="86"/>
                      <a:pt x="888" y="86"/>
                    </a:cubicBezTo>
                    <a:cubicBezTo>
                      <a:pt x="898" y="79"/>
                      <a:pt x="912" y="81"/>
                      <a:pt x="919" y="91"/>
                    </a:cubicBezTo>
                    <a:cubicBezTo>
                      <a:pt x="926" y="101"/>
                      <a:pt x="923" y="115"/>
                      <a:pt x="913" y="122"/>
                    </a:cubicBezTo>
                    <a:cubicBezTo>
                      <a:pt x="38" y="725"/>
                      <a:pt x="38" y="725"/>
                      <a:pt x="38" y="725"/>
                    </a:cubicBezTo>
                    <a:cubicBezTo>
                      <a:pt x="34" y="728"/>
                      <a:pt x="30" y="729"/>
                      <a:pt x="25" y="729"/>
                    </a:cubicBezTo>
                    <a:close/>
                    <a:moveTo>
                      <a:pt x="578" y="254"/>
                    </a:moveTo>
                    <a:cubicBezTo>
                      <a:pt x="577" y="258"/>
                      <a:pt x="582" y="259"/>
                      <a:pt x="586" y="258"/>
                    </a:cubicBezTo>
                    <a:cubicBezTo>
                      <a:pt x="586" y="258"/>
                      <a:pt x="586" y="258"/>
                      <a:pt x="825" y="93"/>
                    </a:cubicBezTo>
                    <a:cubicBezTo>
                      <a:pt x="826" y="93"/>
                      <a:pt x="826" y="93"/>
                      <a:pt x="826" y="91"/>
                    </a:cubicBezTo>
                    <a:cubicBezTo>
                      <a:pt x="826" y="91"/>
                      <a:pt x="826" y="91"/>
                      <a:pt x="849" y="8"/>
                    </a:cubicBezTo>
                    <a:cubicBezTo>
                      <a:pt x="850" y="3"/>
                      <a:pt x="845" y="0"/>
                      <a:pt x="841" y="3"/>
                    </a:cubicBezTo>
                    <a:cubicBezTo>
                      <a:pt x="841" y="3"/>
                      <a:pt x="841" y="3"/>
                      <a:pt x="602" y="166"/>
                    </a:cubicBezTo>
                    <a:cubicBezTo>
                      <a:pt x="601" y="168"/>
                      <a:pt x="601" y="168"/>
                      <a:pt x="599" y="171"/>
                    </a:cubicBezTo>
                    <a:cubicBezTo>
                      <a:pt x="599" y="171"/>
                      <a:pt x="599" y="171"/>
                      <a:pt x="578" y="254"/>
                    </a:cubicBezTo>
                    <a:close/>
                    <a:moveTo>
                      <a:pt x="646" y="352"/>
                    </a:moveTo>
                    <a:cubicBezTo>
                      <a:pt x="730" y="362"/>
                      <a:pt x="730" y="362"/>
                      <a:pt x="730" y="362"/>
                    </a:cubicBezTo>
                    <a:cubicBezTo>
                      <a:pt x="734" y="361"/>
                      <a:pt x="734" y="361"/>
                      <a:pt x="736" y="361"/>
                    </a:cubicBezTo>
                    <a:cubicBezTo>
                      <a:pt x="974" y="196"/>
                      <a:pt x="974" y="196"/>
                      <a:pt x="974" y="196"/>
                    </a:cubicBezTo>
                    <a:cubicBezTo>
                      <a:pt x="978" y="194"/>
                      <a:pt x="978" y="187"/>
                      <a:pt x="972" y="187"/>
                    </a:cubicBezTo>
                    <a:cubicBezTo>
                      <a:pt x="886" y="179"/>
                      <a:pt x="886" y="179"/>
                      <a:pt x="886" y="179"/>
                    </a:cubicBezTo>
                    <a:cubicBezTo>
                      <a:pt x="884" y="177"/>
                      <a:pt x="884" y="177"/>
                      <a:pt x="884" y="179"/>
                    </a:cubicBezTo>
                    <a:cubicBezTo>
                      <a:pt x="644" y="343"/>
                      <a:pt x="644" y="343"/>
                      <a:pt x="644" y="343"/>
                    </a:cubicBezTo>
                    <a:cubicBezTo>
                      <a:pt x="642" y="347"/>
                      <a:pt x="642" y="351"/>
                      <a:pt x="646" y="352"/>
                    </a:cubicBezTo>
                    <a:close/>
                  </a:path>
                </a:pathLst>
              </a:custGeom>
              <a:solidFill>
                <a:srgbClr val="002C89"/>
              </a:solidFill>
              <a:ln>
                <a:noFill/>
              </a:ln>
            </p:spPr>
            <p:txBody>
              <a:bodyPr spcFirstLastPara="1" wrap="square" lIns="68575" tIns="34275" rIns="68575" bIns="3427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Calibri"/>
                  <a:buNone/>
                  <a:tabLst/>
                  <a:defRPr/>
                </a:pPr>
                <a:endParaRPr kumimoji="0" sz="1100" b="0" i="0" u="none" strike="noStrike" kern="0" cap="none" spc="0" normalizeH="0" baseline="0" noProof="0">
                  <a:ln>
                    <a:noFill/>
                  </a:ln>
                  <a:solidFill>
                    <a:srgbClr val="000000"/>
                  </a:solidFill>
                  <a:effectLst/>
                  <a:uLnTx/>
                  <a:uFillTx/>
                  <a:latin typeface="Trebuchet MS"/>
                  <a:ea typeface="Trebuchet MS"/>
                  <a:cs typeface="Trebuchet MS"/>
                  <a:sym typeface="Trebuchet MS"/>
                </a:endParaRPr>
              </a:p>
            </p:txBody>
          </p:sp>
          <p:sp>
            <p:nvSpPr>
              <p:cNvPr id="1847" name="Google Shape;1847;p64">
                <a:extLst>
                  <a:ext uri="{FF2B5EF4-FFF2-40B4-BE49-F238E27FC236}">
                    <a16:creationId xmlns:a16="http://schemas.microsoft.com/office/drawing/2014/main" id="{0F36701C-E037-419A-8E91-00A4D2333090}"/>
                  </a:ext>
                </a:extLst>
              </p:cNvPr>
              <p:cNvSpPr/>
              <p:nvPr/>
            </p:nvSpPr>
            <p:spPr>
              <a:xfrm>
                <a:off x="3665613" y="1523088"/>
                <a:ext cx="289217" cy="292608"/>
              </a:xfrm>
              <a:custGeom>
                <a:avLst/>
                <a:gdLst/>
                <a:ahLst/>
                <a:cxnLst/>
                <a:rect l="l" t="t" r="r" b="b"/>
                <a:pathLst>
                  <a:path w="1502" h="1502" extrusionOk="0">
                    <a:moveTo>
                      <a:pt x="1016" y="662"/>
                    </a:moveTo>
                    <a:cubicBezTo>
                      <a:pt x="1025" y="690"/>
                      <a:pt x="1030" y="720"/>
                      <a:pt x="1030" y="751"/>
                    </a:cubicBezTo>
                    <a:cubicBezTo>
                      <a:pt x="1030" y="905"/>
                      <a:pt x="905" y="1030"/>
                      <a:pt x="751" y="1030"/>
                    </a:cubicBezTo>
                    <a:cubicBezTo>
                      <a:pt x="597" y="1030"/>
                      <a:pt x="472" y="905"/>
                      <a:pt x="472" y="751"/>
                    </a:cubicBezTo>
                    <a:cubicBezTo>
                      <a:pt x="472" y="597"/>
                      <a:pt x="597" y="472"/>
                      <a:pt x="751" y="472"/>
                    </a:cubicBezTo>
                    <a:cubicBezTo>
                      <a:pt x="818" y="472"/>
                      <a:pt x="880" y="496"/>
                      <a:pt x="929" y="536"/>
                    </a:cubicBezTo>
                    <a:cubicBezTo>
                      <a:pt x="819" y="611"/>
                      <a:pt x="819" y="611"/>
                      <a:pt x="819" y="611"/>
                    </a:cubicBezTo>
                    <a:cubicBezTo>
                      <a:pt x="798" y="601"/>
                      <a:pt x="775" y="596"/>
                      <a:pt x="751" y="596"/>
                    </a:cubicBezTo>
                    <a:cubicBezTo>
                      <a:pt x="665" y="596"/>
                      <a:pt x="596" y="665"/>
                      <a:pt x="596" y="751"/>
                    </a:cubicBezTo>
                    <a:cubicBezTo>
                      <a:pt x="596" y="836"/>
                      <a:pt x="665" y="906"/>
                      <a:pt x="751" y="906"/>
                    </a:cubicBezTo>
                    <a:cubicBezTo>
                      <a:pt x="837" y="906"/>
                      <a:pt x="906" y="836"/>
                      <a:pt x="906" y="751"/>
                    </a:cubicBezTo>
                    <a:cubicBezTo>
                      <a:pt x="906" y="746"/>
                      <a:pt x="906" y="742"/>
                      <a:pt x="906" y="738"/>
                    </a:cubicBezTo>
                    <a:lnTo>
                      <a:pt x="1016" y="662"/>
                    </a:lnTo>
                    <a:close/>
                    <a:moveTo>
                      <a:pt x="1107" y="599"/>
                    </a:moveTo>
                    <a:cubicBezTo>
                      <a:pt x="1127" y="646"/>
                      <a:pt x="1138" y="697"/>
                      <a:pt x="1138" y="751"/>
                    </a:cubicBezTo>
                    <a:cubicBezTo>
                      <a:pt x="1138" y="964"/>
                      <a:pt x="964" y="1138"/>
                      <a:pt x="751" y="1138"/>
                    </a:cubicBezTo>
                    <a:cubicBezTo>
                      <a:pt x="537" y="1138"/>
                      <a:pt x="364" y="964"/>
                      <a:pt x="364" y="751"/>
                    </a:cubicBezTo>
                    <a:cubicBezTo>
                      <a:pt x="364" y="537"/>
                      <a:pt x="537" y="364"/>
                      <a:pt x="751" y="364"/>
                    </a:cubicBezTo>
                    <a:cubicBezTo>
                      <a:pt x="855" y="364"/>
                      <a:pt x="950" y="405"/>
                      <a:pt x="1020" y="473"/>
                    </a:cubicBezTo>
                    <a:cubicBezTo>
                      <a:pt x="1124" y="401"/>
                      <a:pt x="1124" y="401"/>
                      <a:pt x="1124" y="401"/>
                    </a:cubicBezTo>
                    <a:cubicBezTo>
                      <a:pt x="1030" y="302"/>
                      <a:pt x="898" y="240"/>
                      <a:pt x="751" y="240"/>
                    </a:cubicBezTo>
                    <a:cubicBezTo>
                      <a:pt x="469" y="240"/>
                      <a:pt x="240" y="469"/>
                      <a:pt x="240" y="751"/>
                    </a:cubicBezTo>
                    <a:cubicBezTo>
                      <a:pt x="240" y="1033"/>
                      <a:pt x="469" y="1262"/>
                      <a:pt x="751" y="1262"/>
                    </a:cubicBezTo>
                    <a:cubicBezTo>
                      <a:pt x="1033" y="1262"/>
                      <a:pt x="1262" y="1033"/>
                      <a:pt x="1262" y="751"/>
                    </a:cubicBezTo>
                    <a:cubicBezTo>
                      <a:pt x="1262" y="671"/>
                      <a:pt x="1244" y="595"/>
                      <a:pt x="1211" y="528"/>
                    </a:cubicBezTo>
                    <a:lnTo>
                      <a:pt x="1107" y="599"/>
                    </a:lnTo>
                    <a:close/>
                    <a:moveTo>
                      <a:pt x="1333" y="443"/>
                    </a:moveTo>
                    <a:cubicBezTo>
                      <a:pt x="1307" y="461"/>
                      <a:pt x="1307" y="461"/>
                      <a:pt x="1307" y="461"/>
                    </a:cubicBezTo>
                    <a:cubicBezTo>
                      <a:pt x="1352" y="548"/>
                      <a:pt x="1378" y="646"/>
                      <a:pt x="1378" y="751"/>
                    </a:cubicBezTo>
                    <a:cubicBezTo>
                      <a:pt x="1378" y="1097"/>
                      <a:pt x="1097" y="1378"/>
                      <a:pt x="751" y="1378"/>
                    </a:cubicBezTo>
                    <a:cubicBezTo>
                      <a:pt x="405" y="1378"/>
                      <a:pt x="124" y="1097"/>
                      <a:pt x="124" y="751"/>
                    </a:cubicBezTo>
                    <a:cubicBezTo>
                      <a:pt x="124" y="405"/>
                      <a:pt x="405" y="124"/>
                      <a:pt x="751" y="124"/>
                    </a:cubicBezTo>
                    <a:cubicBezTo>
                      <a:pt x="937" y="124"/>
                      <a:pt x="1105" y="205"/>
                      <a:pt x="1220" y="335"/>
                    </a:cubicBezTo>
                    <a:cubicBezTo>
                      <a:pt x="1246" y="317"/>
                      <a:pt x="1246" y="317"/>
                      <a:pt x="1246" y="317"/>
                    </a:cubicBezTo>
                    <a:cubicBezTo>
                      <a:pt x="1273" y="211"/>
                      <a:pt x="1273" y="211"/>
                      <a:pt x="1273" y="211"/>
                    </a:cubicBezTo>
                    <a:cubicBezTo>
                      <a:pt x="1138" y="80"/>
                      <a:pt x="954" y="0"/>
                      <a:pt x="751" y="0"/>
                    </a:cubicBezTo>
                    <a:cubicBezTo>
                      <a:pt x="337" y="0"/>
                      <a:pt x="0" y="337"/>
                      <a:pt x="0" y="751"/>
                    </a:cubicBezTo>
                    <a:cubicBezTo>
                      <a:pt x="0" y="1165"/>
                      <a:pt x="337" y="1502"/>
                      <a:pt x="751" y="1502"/>
                    </a:cubicBezTo>
                    <a:cubicBezTo>
                      <a:pt x="1165" y="1502"/>
                      <a:pt x="1502" y="1165"/>
                      <a:pt x="1502" y="751"/>
                    </a:cubicBezTo>
                    <a:cubicBezTo>
                      <a:pt x="1502" y="646"/>
                      <a:pt x="1480" y="547"/>
                      <a:pt x="1442" y="456"/>
                    </a:cubicBezTo>
                    <a:lnTo>
                      <a:pt x="1333" y="443"/>
                    </a:lnTo>
                    <a:close/>
                  </a:path>
                </a:pathLst>
              </a:custGeom>
              <a:solidFill>
                <a:srgbClr val="004E66"/>
              </a:solidFill>
              <a:ln>
                <a:noFill/>
              </a:ln>
            </p:spPr>
            <p:txBody>
              <a:bodyPr spcFirstLastPara="1" wrap="square" lIns="68575" tIns="34275" rIns="68575" bIns="3427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Calibri"/>
                  <a:buNone/>
                  <a:tabLst/>
                  <a:defRPr/>
                </a:pPr>
                <a:endParaRPr kumimoji="0" sz="1100" b="0" i="0" u="none" strike="noStrike" kern="0" cap="none" spc="0" normalizeH="0" baseline="0" noProof="0">
                  <a:ln>
                    <a:noFill/>
                  </a:ln>
                  <a:solidFill>
                    <a:srgbClr val="000000"/>
                  </a:solidFill>
                  <a:effectLst/>
                  <a:uLnTx/>
                  <a:uFillTx/>
                  <a:latin typeface="Trebuchet MS"/>
                  <a:ea typeface="Trebuchet MS"/>
                  <a:cs typeface="Trebuchet MS"/>
                  <a:sym typeface="Trebuchet MS"/>
                </a:endParaRPr>
              </a:p>
            </p:txBody>
          </p:sp>
        </p:grpSp>
      </p:grpSp>
      <p:grpSp>
        <p:nvGrpSpPr>
          <p:cNvPr id="2" name="Group 1">
            <a:extLst>
              <a:ext uri="{FF2B5EF4-FFF2-40B4-BE49-F238E27FC236}">
                <a16:creationId xmlns:a16="http://schemas.microsoft.com/office/drawing/2014/main" id="{8FB47BDB-B4AF-1F8D-8C16-05E8B15089C6}"/>
              </a:ext>
            </a:extLst>
          </p:cNvPr>
          <p:cNvGrpSpPr/>
          <p:nvPr/>
        </p:nvGrpSpPr>
        <p:grpSpPr>
          <a:xfrm>
            <a:off x="0" y="541"/>
            <a:ext cx="9144000" cy="630869"/>
            <a:chOff x="0" y="541"/>
            <a:chExt cx="9144000" cy="630869"/>
          </a:xfrm>
        </p:grpSpPr>
        <p:grpSp>
          <p:nvGrpSpPr>
            <p:cNvPr id="3" name="Google Shape;300;p30">
              <a:extLst>
                <a:ext uri="{FF2B5EF4-FFF2-40B4-BE49-F238E27FC236}">
                  <a16:creationId xmlns:a16="http://schemas.microsoft.com/office/drawing/2014/main" id="{F5B4E6D4-6DFA-75D0-C9E6-76C483D8460F}"/>
                </a:ext>
              </a:extLst>
            </p:cNvPr>
            <p:cNvGrpSpPr/>
            <p:nvPr/>
          </p:nvGrpSpPr>
          <p:grpSpPr>
            <a:xfrm>
              <a:off x="0" y="541"/>
              <a:ext cx="9144000" cy="518622"/>
              <a:chOff x="0" y="721"/>
              <a:chExt cx="12192000" cy="691496"/>
            </a:xfrm>
          </p:grpSpPr>
          <p:sp>
            <p:nvSpPr>
              <p:cNvPr id="9" name="Google Shape;301;p30">
                <a:extLst>
                  <a:ext uri="{FF2B5EF4-FFF2-40B4-BE49-F238E27FC236}">
                    <a16:creationId xmlns:a16="http://schemas.microsoft.com/office/drawing/2014/main" id="{993E536D-6B98-9221-98FE-01918D2DBC2B}"/>
                  </a:ext>
                </a:extLst>
              </p:cNvPr>
              <p:cNvSpPr/>
              <p:nvPr/>
            </p:nvSpPr>
            <p:spPr>
              <a:xfrm>
                <a:off x="0" y="721"/>
                <a:ext cx="12192000" cy="691496"/>
              </a:xfrm>
              <a:prstGeom prst="rect">
                <a:avLst/>
              </a:prstGeom>
              <a:solidFill>
                <a:srgbClr val="01374D"/>
              </a:solidFill>
              <a:ln>
                <a:noFill/>
              </a:ln>
            </p:spPr>
            <p:txBody>
              <a:bodyPr spcFirstLastPara="1" wrap="square" lIns="68575" tIns="34275" rIns="68575" bIns="34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0" name="Google Shape;302;p30">
                <a:extLst>
                  <a:ext uri="{FF2B5EF4-FFF2-40B4-BE49-F238E27FC236}">
                    <a16:creationId xmlns:a16="http://schemas.microsoft.com/office/drawing/2014/main" id="{1FCEFD2D-390F-70D5-D705-997073D9ADDA}"/>
                  </a:ext>
                </a:extLst>
              </p:cNvPr>
              <p:cNvSpPr/>
              <p:nvPr/>
            </p:nvSpPr>
            <p:spPr>
              <a:xfrm>
                <a:off x="1919255" y="70389"/>
                <a:ext cx="5988373" cy="363869"/>
              </a:xfrm>
              <a:prstGeom prst="roundRect">
                <a:avLst>
                  <a:gd name="adj" fmla="val 31201"/>
                </a:avLst>
              </a:prstGeom>
              <a:noFill/>
              <a:ln w="19050" cap="flat" cmpd="sng">
                <a:solidFill>
                  <a:srgbClr val="00B0F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cxnSp>
            <p:nvCxnSpPr>
              <p:cNvPr id="11" name="Google Shape;303;p30">
                <a:extLst>
                  <a:ext uri="{FF2B5EF4-FFF2-40B4-BE49-F238E27FC236}">
                    <a16:creationId xmlns:a16="http://schemas.microsoft.com/office/drawing/2014/main" id="{90D4EE34-D299-B639-75CC-CD41DF36570D}"/>
                  </a:ext>
                </a:extLst>
              </p:cNvPr>
              <p:cNvCxnSpPr/>
              <p:nvPr/>
            </p:nvCxnSpPr>
            <p:spPr>
              <a:xfrm>
                <a:off x="5428144" y="513658"/>
                <a:ext cx="1014984" cy="0"/>
              </a:xfrm>
              <a:prstGeom prst="straightConnector1">
                <a:avLst/>
              </a:prstGeom>
              <a:noFill/>
              <a:ln w="19050" cap="flat" cmpd="sng">
                <a:solidFill>
                  <a:schemeClr val="lt1"/>
                </a:solidFill>
                <a:prstDash val="solid"/>
                <a:miter lim="800000"/>
                <a:headEnd type="none" w="sm" len="sm"/>
                <a:tailEnd type="none" w="sm" len="sm"/>
              </a:ln>
            </p:spPr>
          </p:cxnSp>
          <p:cxnSp>
            <p:nvCxnSpPr>
              <p:cNvPr id="12" name="Google Shape;304;p30">
                <a:extLst>
                  <a:ext uri="{FF2B5EF4-FFF2-40B4-BE49-F238E27FC236}">
                    <a16:creationId xmlns:a16="http://schemas.microsoft.com/office/drawing/2014/main" id="{D2323343-30E3-2420-A85F-7D9C41E02C3A}"/>
                  </a:ext>
                </a:extLst>
              </p:cNvPr>
              <p:cNvCxnSpPr/>
              <p:nvPr/>
            </p:nvCxnSpPr>
            <p:spPr>
              <a:xfrm>
                <a:off x="5428144" y="621481"/>
                <a:ext cx="792000" cy="0"/>
              </a:xfrm>
              <a:prstGeom prst="straightConnector1">
                <a:avLst/>
              </a:prstGeom>
              <a:noFill/>
              <a:ln w="19050" cap="flat" cmpd="sng">
                <a:solidFill>
                  <a:schemeClr val="lt1"/>
                </a:solidFill>
                <a:prstDash val="solid"/>
                <a:miter lim="800000"/>
                <a:headEnd type="none" w="sm" len="sm"/>
                <a:tailEnd type="none" w="sm" len="sm"/>
              </a:ln>
            </p:spPr>
          </p:cxnSp>
        </p:grpSp>
        <p:sp>
          <p:nvSpPr>
            <p:cNvPr id="4" name="Google Shape;309;p30">
              <a:extLst>
                <a:ext uri="{FF2B5EF4-FFF2-40B4-BE49-F238E27FC236}">
                  <a16:creationId xmlns:a16="http://schemas.microsoft.com/office/drawing/2014/main" id="{652FAF24-C616-6D9E-D6E3-210F2A8F69AB}"/>
                </a:ext>
              </a:extLst>
            </p:cNvPr>
            <p:cNvSpPr txBox="1"/>
            <p:nvPr/>
          </p:nvSpPr>
          <p:spPr>
            <a:xfrm>
              <a:off x="1916267" y="50532"/>
              <a:ext cx="2655600" cy="284700"/>
            </a:xfrm>
            <a:prstGeom prst="rect">
              <a:avLst/>
            </a:prstGeom>
            <a:noFill/>
            <a:ln>
              <a:noFill/>
            </a:ln>
          </p:spPr>
          <p:txBody>
            <a:bodyPr spcFirstLastPara="1" wrap="square" lIns="68575" tIns="34275" rIns="68575" bIns="3427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FFFFFF"/>
                </a:solidFill>
                <a:effectLst/>
                <a:uLnTx/>
                <a:uFillTx/>
                <a:latin typeface="Trebuchet MS"/>
                <a:ea typeface="Trebuchet MS"/>
                <a:cs typeface="Trebuchet MS"/>
                <a:sym typeface="Trebuchet MS"/>
              </a:endParaRPr>
            </a:p>
          </p:txBody>
        </p:sp>
        <p:sp>
          <p:nvSpPr>
            <p:cNvPr id="5" name="Flowchart: Connector 4">
              <a:extLst>
                <a:ext uri="{FF2B5EF4-FFF2-40B4-BE49-F238E27FC236}">
                  <a16:creationId xmlns:a16="http://schemas.microsoft.com/office/drawing/2014/main" id="{B5261879-732C-B673-E2FD-E17DFB037EBE}"/>
                </a:ext>
              </a:extLst>
            </p:cNvPr>
            <p:cNvSpPr/>
            <p:nvPr/>
          </p:nvSpPr>
          <p:spPr>
            <a:xfrm>
              <a:off x="34105" y="126138"/>
              <a:ext cx="504000" cy="504000"/>
            </a:xfrm>
            <a:prstGeom prst="flowChartConnector">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Google Shape;306;p30">
              <a:extLst>
                <a:ext uri="{FF2B5EF4-FFF2-40B4-BE49-F238E27FC236}">
                  <a16:creationId xmlns:a16="http://schemas.microsoft.com/office/drawing/2014/main" id="{C82F4EB8-84E8-0AA0-B184-4F13E5C9FD5C}"/>
                </a:ext>
              </a:extLst>
            </p:cNvPr>
            <p:cNvPicPr preferRelativeResize="0"/>
            <p:nvPr/>
          </p:nvPicPr>
          <p:blipFill rotWithShape="1">
            <a:blip r:embed="rId3">
              <a:alphaModFix/>
            </a:blip>
            <a:srcRect/>
            <a:stretch/>
          </p:blipFill>
          <p:spPr>
            <a:xfrm>
              <a:off x="95525" y="196851"/>
              <a:ext cx="352948" cy="362573"/>
            </a:xfrm>
            <a:prstGeom prst="rect">
              <a:avLst/>
            </a:prstGeom>
            <a:noFill/>
            <a:ln>
              <a:noFill/>
            </a:ln>
          </p:spPr>
        </p:pic>
        <p:sp>
          <p:nvSpPr>
            <p:cNvPr id="7" name="Flowchart: Connector 6">
              <a:extLst>
                <a:ext uri="{FF2B5EF4-FFF2-40B4-BE49-F238E27FC236}">
                  <a16:creationId xmlns:a16="http://schemas.microsoft.com/office/drawing/2014/main" id="{7498DADB-3BC4-CF87-26EF-0358F2CF4E63}"/>
                </a:ext>
              </a:extLst>
            </p:cNvPr>
            <p:cNvSpPr/>
            <p:nvPr/>
          </p:nvSpPr>
          <p:spPr>
            <a:xfrm>
              <a:off x="8575876" y="127410"/>
              <a:ext cx="504000" cy="504000"/>
            </a:xfrm>
            <a:prstGeom prst="flowChartConnector">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8" name="Google Shape;308;p30" descr="A group of colorful birds&#10;&#10;Description automatically generated with low confidence">
              <a:extLst>
                <a:ext uri="{FF2B5EF4-FFF2-40B4-BE49-F238E27FC236}">
                  <a16:creationId xmlns:a16="http://schemas.microsoft.com/office/drawing/2014/main" id="{9114761A-FDCB-DF22-0330-DBFD7C4C7BB6}"/>
                </a:ext>
              </a:extLst>
            </p:cNvPr>
            <p:cNvPicPr preferRelativeResize="0"/>
            <p:nvPr/>
          </p:nvPicPr>
          <p:blipFill rotWithShape="1">
            <a:blip r:embed="rId4">
              <a:alphaModFix/>
            </a:blip>
            <a:srcRect/>
            <a:stretch/>
          </p:blipFill>
          <p:spPr>
            <a:xfrm>
              <a:off x="8611312" y="162707"/>
              <a:ext cx="433128" cy="432180"/>
            </a:xfrm>
            <a:prstGeom prst="flowChartConnector">
              <a:avLst/>
            </a:prstGeom>
            <a:blipFill rotWithShape="1">
              <a:blip r:embed="rId5">
                <a:alphaModFix amt="29000"/>
              </a:blip>
              <a:stretch>
                <a:fillRect/>
              </a:stretch>
            </a:blipFill>
            <a:ln>
              <a:noFill/>
            </a:ln>
          </p:spPr>
        </p:pic>
      </p:grpSp>
      <p:sp>
        <p:nvSpPr>
          <p:cNvPr id="1839" name="Google Shape;1839;p64">
            <a:extLst>
              <a:ext uri="{FF2B5EF4-FFF2-40B4-BE49-F238E27FC236}">
                <a16:creationId xmlns:a16="http://schemas.microsoft.com/office/drawing/2014/main" id="{9F3D9A71-451C-0296-5338-CEC8A33DE88C}"/>
              </a:ext>
            </a:extLst>
          </p:cNvPr>
          <p:cNvSpPr txBox="1"/>
          <p:nvPr/>
        </p:nvSpPr>
        <p:spPr>
          <a:xfrm>
            <a:off x="1441297" y="41236"/>
            <a:ext cx="4064422" cy="300052"/>
          </a:xfrm>
          <a:prstGeom prst="rect">
            <a:avLst/>
          </a:prstGeom>
          <a:noFill/>
          <a:ln>
            <a:noFill/>
          </a:ln>
        </p:spPr>
        <p:txBody>
          <a:bodyPr spcFirstLastPara="1" wrap="square" lIns="68575" tIns="34275" rIns="68575" bIns="3427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en-GB" sz="1500" b="0" i="0" u="none" strike="noStrike" kern="0" cap="none" spc="0" normalizeH="0" baseline="0" noProof="0" dirty="0">
                <a:ln>
                  <a:noFill/>
                </a:ln>
                <a:solidFill>
                  <a:srgbClr val="FFFFFF"/>
                </a:solidFill>
                <a:effectLst/>
                <a:uLnTx/>
                <a:uFillTx/>
                <a:latin typeface="Trebuchet MS"/>
                <a:ea typeface="Trebuchet MS"/>
                <a:cs typeface="Trebuchet MS"/>
                <a:sym typeface="Trebuchet MS"/>
              </a:rPr>
              <a:t>OBSERVATIONS AND RECOMMENDATIONS – 1/2</a:t>
            </a:r>
            <a:endParaRPr kumimoji="0" lang="en-GB"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15" name="Group 14">
            <a:extLst>
              <a:ext uri="{FF2B5EF4-FFF2-40B4-BE49-F238E27FC236}">
                <a16:creationId xmlns:a16="http://schemas.microsoft.com/office/drawing/2014/main" id="{2C7481F4-31A5-D2B4-00DD-4E2F3CDC8470}"/>
              </a:ext>
            </a:extLst>
          </p:cNvPr>
          <p:cNvGrpSpPr/>
          <p:nvPr/>
        </p:nvGrpSpPr>
        <p:grpSpPr>
          <a:xfrm>
            <a:off x="129582" y="694499"/>
            <a:ext cx="8854053" cy="1979294"/>
            <a:chOff x="129582" y="669447"/>
            <a:chExt cx="8854053" cy="1979294"/>
          </a:xfrm>
        </p:grpSpPr>
        <p:grpSp>
          <p:nvGrpSpPr>
            <p:cNvPr id="1814" name="Google Shape;1814;p64">
              <a:extLst>
                <a:ext uri="{FF2B5EF4-FFF2-40B4-BE49-F238E27FC236}">
                  <a16:creationId xmlns:a16="http://schemas.microsoft.com/office/drawing/2014/main" id="{E90E4844-A9F3-73DE-4A42-C5768A7D834C}"/>
                </a:ext>
              </a:extLst>
            </p:cNvPr>
            <p:cNvGrpSpPr/>
            <p:nvPr/>
          </p:nvGrpSpPr>
          <p:grpSpPr>
            <a:xfrm>
              <a:off x="129582" y="669447"/>
              <a:ext cx="8854053" cy="1979294"/>
              <a:chOff x="449317" y="931978"/>
              <a:chExt cx="10816092" cy="2798776"/>
            </a:xfrm>
          </p:grpSpPr>
          <p:sp>
            <p:nvSpPr>
              <p:cNvPr id="1815" name="Google Shape;1815;p64">
                <a:extLst>
                  <a:ext uri="{FF2B5EF4-FFF2-40B4-BE49-F238E27FC236}">
                    <a16:creationId xmlns:a16="http://schemas.microsoft.com/office/drawing/2014/main" id="{DE17F027-740C-F56F-3948-BD46FF5F2A43}"/>
                  </a:ext>
                </a:extLst>
              </p:cNvPr>
              <p:cNvSpPr/>
              <p:nvPr/>
            </p:nvSpPr>
            <p:spPr>
              <a:xfrm flipH="1">
                <a:off x="10186826" y="931979"/>
                <a:ext cx="414457" cy="177800"/>
              </a:xfrm>
              <a:prstGeom prst="rtTriangle">
                <a:avLst/>
              </a:prstGeom>
              <a:solidFill>
                <a:srgbClr val="000B22"/>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95000"/>
                  </a:lnSpc>
                  <a:spcBef>
                    <a:spcPts val="0"/>
                  </a:spcBef>
                  <a:spcAft>
                    <a:spcPts val="0"/>
                  </a:spcAft>
                  <a:buClr>
                    <a:srgbClr val="000000"/>
                  </a:buClr>
                  <a:buSzPts val="1400"/>
                  <a:buFont typeface="Calibri"/>
                  <a:buNone/>
                  <a:tabLst/>
                  <a:defRPr/>
                </a:pPr>
                <a:endParaRPr kumimoji="0" sz="1400" b="0" i="0" u="none" strike="noStrike" kern="0" cap="none" spc="0" normalizeH="0" baseline="0" noProof="0">
                  <a:ln>
                    <a:noFill/>
                  </a:ln>
                  <a:solidFill>
                    <a:srgbClr val="7F7F7F"/>
                  </a:solidFill>
                  <a:effectLst/>
                  <a:uLnTx/>
                  <a:uFillTx/>
                  <a:latin typeface="Trebuchet MS"/>
                  <a:ea typeface="Trebuchet MS"/>
                  <a:cs typeface="Trebuchet MS"/>
                  <a:sym typeface="Trebuchet MS"/>
                </a:endParaRPr>
              </a:p>
            </p:txBody>
          </p:sp>
          <p:sp>
            <p:nvSpPr>
              <p:cNvPr id="1816" name="Google Shape;1816;p64">
                <a:extLst>
                  <a:ext uri="{FF2B5EF4-FFF2-40B4-BE49-F238E27FC236}">
                    <a16:creationId xmlns:a16="http://schemas.microsoft.com/office/drawing/2014/main" id="{3FADDEF3-BCD7-BA75-4385-A13E32243598}"/>
                  </a:ext>
                </a:extLst>
              </p:cNvPr>
              <p:cNvSpPr/>
              <p:nvPr/>
            </p:nvSpPr>
            <p:spPr>
              <a:xfrm>
                <a:off x="449317" y="1214946"/>
                <a:ext cx="10807261" cy="2515808"/>
              </a:xfrm>
              <a:prstGeom prst="roundRect">
                <a:avLst>
                  <a:gd name="adj" fmla="val 8398"/>
                </a:avLst>
              </a:prstGeom>
              <a:solidFill>
                <a:srgbClr val="FFFFFF"/>
              </a:solidFill>
              <a:ln w="19050" cap="flat" cmpd="sng">
                <a:solidFill>
                  <a:srgbClr val="001B50"/>
                </a:solidFill>
                <a:prstDash val="solid"/>
                <a:round/>
                <a:headEnd type="none" w="sm" len="sm"/>
                <a:tailEnd type="none" w="sm" len="sm"/>
              </a:ln>
            </p:spPr>
            <p:txBody>
              <a:bodyPr spcFirstLastPara="1" wrap="square" lIns="68575" tIns="34275" rIns="68575" bIns="34275" anchor="ctr" anchorCtr="0">
                <a:noAutofit/>
              </a:bodyPr>
              <a:lstStyle/>
              <a:p>
                <a:pPr marL="0" marR="0" lvl="0" indent="0" algn="just" defTabSz="914400" rtl="0" eaLnBrk="1" fontAlgn="auto" latinLnBrk="0" hangingPunct="1">
                  <a:lnSpc>
                    <a:spcPct val="150000"/>
                  </a:lnSpc>
                  <a:spcBef>
                    <a:spcPts val="0"/>
                  </a:spcBef>
                  <a:spcAft>
                    <a:spcPts val="0"/>
                  </a:spcAft>
                  <a:buClr>
                    <a:srgbClr val="3F3F3F"/>
                  </a:buClr>
                  <a:buSzPts val="1100"/>
                  <a:buFont typeface="Trebuchet MS"/>
                  <a:buNone/>
                  <a:tabLst/>
                  <a:defRPr/>
                </a:pPr>
                <a:endParaRPr kumimoji="0" lang="en" sz="500" b="1" i="1" u="none" strike="noStrike" kern="0" cap="none" spc="0" normalizeH="0" baseline="0" noProof="0" dirty="0">
                  <a:ln>
                    <a:noFill/>
                  </a:ln>
                  <a:solidFill>
                    <a:srgbClr val="3F3F3F"/>
                  </a:solidFill>
                  <a:effectLst/>
                  <a:uLnTx/>
                  <a:uFillTx/>
                  <a:latin typeface="Trebuchet MS"/>
                  <a:ea typeface="Trebuchet MS"/>
                  <a:cs typeface="Trebuchet MS"/>
                  <a:sym typeface="Trebuchet MS"/>
                </a:endParaRPr>
              </a:p>
            </p:txBody>
          </p:sp>
          <p:sp>
            <p:nvSpPr>
              <p:cNvPr id="1817" name="Google Shape;1817;p64">
                <a:extLst>
                  <a:ext uri="{FF2B5EF4-FFF2-40B4-BE49-F238E27FC236}">
                    <a16:creationId xmlns:a16="http://schemas.microsoft.com/office/drawing/2014/main" id="{A589C9FB-B4F5-355B-0FEC-40B9862CFF1F}"/>
                  </a:ext>
                </a:extLst>
              </p:cNvPr>
              <p:cNvSpPr/>
              <p:nvPr/>
            </p:nvSpPr>
            <p:spPr>
              <a:xfrm>
                <a:off x="501409" y="1109778"/>
                <a:ext cx="10764000" cy="288000"/>
              </a:xfrm>
              <a:prstGeom prst="roundRect">
                <a:avLst>
                  <a:gd name="adj" fmla="val 50243"/>
                </a:avLst>
              </a:prstGeom>
              <a:gradFill>
                <a:gsLst>
                  <a:gs pos="0">
                    <a:srgbClr val="004E66"/>
                  </a:gs>
                  <a:gs pos="100000">
                    <a:srgbClr val="000B22"/>
                  </a:gs>
                </a:gsLst>
                <a:lin ang="16200000" scaled="0"/>
              </a:gradFill>
              <a:ln>
                <a:noFill/>
              </a:ln>
            </p:spPr>
            <p:txBody>
              <a:bodyPr spcFirstLastPara="1" wrap="square" lIns="274325" tIns="34275" rIns="68575" bIns="34275"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200"/>
                  <a:buFont typeface="Trebuchet MS"/>
                  <a:buNone/>
                  <a:tabLst/>
                  <a:defRPr/>
                </a:pPr>
                <a:r>
                  <a:rPr kumimoji="0" lang="en-GB" sz="1200" b="1" i="0" u="none" strike="noStrike" kern="0" cap="none" spc="0" normalizeH="0" baseline="0" noProof="0" dirty="0">
                    <a:ln>
                      <a:noFill/>
                    </a:ln>
                    <a:solidFill>
                      <a:srgbClr val="FFFFFF"/>
                    </a:solidFill>
                    <a:effectLst/>
                    <a:uLnTx/>
                    <a:uFillTx/>
                    <a:latin typeface="Trebuchet MS"/>
                    <a:ea typeface="Trebuchet MS"/>
                    <a:cs typeface="Trebuchet MS"/>
                    <a:sym typeface="Trebuchet MS"/>
                  </a:rPr>
                  <a:t>INFLATIONARY PRESSURES</a:t>
                </a:r>
                <a:endParaRPr kumimoji="0" lang="en-GB"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818" name="Google Shape;1818;p64">
                <a:extLst>
                  <a:ext uri="{FF2B5EF4-FFF2-40B4-BE49-F238E27FC236}">
                    <a16:creationId xmlns:a16="http://schemas.microsoft.com/office/drawing/2014/main" id="{CBFE85C8-C12D-90BE-1D67-3E53D1427893}"/>
                  </a:ext>
                </a:extLst>
              </p:cNvPr>
              <p:cNvSpPr/>
              <p:nvPr/>
            </p:nvSpPr>
            <p:spPr>
              <a:xfrm>
                <a:off x="10601283" y="931978"/>
                <a:ext cx="556948" cy="516806"/>
              </a:xfrm>
              <a:prstGeom prst="rect">
                <a:avLst/>
              </a:prstGeom>
              <a:solidFill>
                <a:srgbClr val="FFFFFF"/>
              </a:solidFill>
              <a:ln w="19050" cap="flat" cmpd="sng">
                <a:solidFill>
                  <a:srgbClr val="001B50"/>
                </a:solidFill>
                <a:prstDash val="solid"/>
                <a:round/>
                <a:headEnd type="none" w="sm" len="sm"/>
                <a:tailEnd type="none" w="sm" len="sm"/>
              </a:ln>
            </p:spPr>
            <p:txBody>
              <a:bodyPr spcFirstLastPara="1" wrap="square" lIns="108000" tIns="108000" rIns="108000" bIns="108000" anchor="ctr" anchorCtr="0">
                <a:noAutofit/>
              </a:bodyPr>
              <a:lstStyle/>
              <a:p>
                <a:pPr marL="0" marR="0" lvl="0" indent="0" algn="ctr" defTabSz="914400" rtl="0" eaLnBrk="1" fontAlgn="auto" latinLnBrk="0" hangingPunct="1">
                  <a:lnSpc>
                    <a:spcPct val="95000"/>
                  </a:lnSpc>
                  <a:spcBef>
                    <a:spcPts val="0"/>
                  </a:spcBef>
                  <a:spcAft>
                    <a:spcPts val="0"/>
                  </a:spcAft>
                  <a:buClr>
                    <a:srgbClr val="FFFFFF"/>
                  </a:buClr>
                  <a:buSzPts val="1400"/>
                  <a:buFont typeface="Calibri"/>
                  <a:buNone/>
                  <a:tabLst/>
                  <a:defRPr/>
                </a:pPr>
                <a:endParaRPr kumimoji="0" sz="1400" b="0" i="0" u="none" strike="noStrike" kern="0" cap="none" spc="0" normalizeH="0" baseline="0" noProof="0">
                  <a:ln>
                    <a:noFill/>
                  </a:ln>
                  <a:solidFill>
                    <a:srgbClr val="7F7F7F"/>
                  </a:solidFill>
                  <a:effectLst/>
                  <a:uLnTx/>
                  <a:uFillTx/>
                  <a:latin typeface="Trebuchet MS"/>
                  <a:ea typeface="Trebuchet MS"/>
                  <a:cs typeface="Trebuchet MS"/>
                  <a:sym typeface="Trebuchet MS"/>
                </a:endParaRPr>
              </a:p>
            </p:txBody>
          </p:sp>
          <p:grpSp>
            <p:nvGrpSpPr>
              <p:cNvPr id="1819" name="Google Shape;1819;p64">
                <a:extLst>
                  <a:ext uri="{FF2B5EF4-FFF2-40B4-BE49-F238E27FC236}">
                    <a16:creationId xmlns:a16="http://schemas.microsoft.com/office/drawing/2014/main" id="{CC86700D-EB11-84CF-23CF-1C2D0BD0A4F3}"/>
                  </a:ext>
                </a:extLst>
              </p:cNvPr>
              <p:cNvGrpSpPr/>
              <p:nvPr/>
            </p:nvGrpSpPr>
            <p:grpSpPr>
              <a:xfrm>
                <a:off x="10715723" y="1055653"/>
                <a:ext cx="328068" cy="292608"/>
                <a:chOff x="3665613" y="1523088"/>
                <a:chExt cx="328068" cy="292608"/>
              </a:xfrm>
            </p:grpSpPr>
            <p:sp>
              <p:nvSpPr>
                <p:cNvPr id="1820" name="Google Shape;1820;p64">
                  <a:extLst>
                    <a:ext uri="{FF2B5EF4-FFF2-40B4-BE49-F238E27FC236}">
                      <a16:creationId xmlns:a16="http://schemas.microsoft.com/office/drawing/2014/main" id="{D5BFD5F8-2063-BD97-30AC-F6E38C0E4505}"/>
                    </a:ext>
                  </a:extLst>
                </p:cNvPr>
                <p:cNvSpPr/>
                <p:nvPr/>
              </p:nvSpPr>
              <p:spPr>
                <a:xfrm>
                  <a:off x="3805392" y="1531608"/>
                  <a:ext cx="188289" cy="142044"/>
                </a:xfrm>
                <a:custGeom>
                  <a:avLst/>
                  <a:gdLst/>
                  <a:ahLst/>
                  <a:cxnLst/>
                  <a:rect l="l" t="t" r="r" b="b"/>
                  <a:pathLst>
                    <a:path w="978" h="729" extrusionOk="0">
                      <a:moveTo>
                        <a:pt x="25" y="729"/>
                      </a:moveTo>
                      <a:cubicBezTo>
                        <a:pt x="18" y="729"/>
                        <a:pt x="11" y="726"/>
                        <a:pt x="7" y="719"/>
                      </a:cubicBezTo>
                      <a:cubicBezTo>
                        <a:pt x="0" y="709"/>
                        <a:pt x="3" y="696"/>
                        <a:pt x="13" y="689"/>
                      </a:cubicBezTo>
                      <a:cubicBezTo>
                        <a:pt x="888" y="86"/>
                        <a:pt x="888" y="86"/>
                        <a:pt x="888" y="86"/>
                      </a:cubicBezTo>
                      <a:cubicBezTo>
                        <a:pt x="898" y="79"/>
                        <a:pt x="912" y="81"/>
                        <a:pt x="919" y="91"/>
                      </a:cubicBezTo>
                      <a:cubicBezTo>
                        <a:pt x="926" y="101"/>
                        <a:pt x="923" y="115"/>
                        <a:pt x="913" y="122"/>
                      </a:cubicBezTo>
                      <a:cubicBezTo>
                        <a:pt x="38" y="725"/>
                        <a:pt x="38" y="725"/>
                        <a:pt x="38" y="725"/>
                      </a:cubicBezTo>
                      <a:cubicBezTo>
                        <a:pt x="34" y="728"/>
                        <a:pt x="30" y="729"/>
                        <a:pt x="25" y="729"/>
                      </a:cubicBezTo>
                      <a:close/>
                      <a:moveTo>
                        <a:pt x="578" y="254"/>
                      </a:moveTo>
                      <a:cubicBezTo>
                        <a:pt x="577" y="258"/>
                        <a:pt x="582" y="259"/>
                        <a:pt x="586" y="258"/>
                      </a:cubicBezTo>
                      <a:cubicBezTo>
                        <a:pt x="586" y="258"/>
                        <a:pt x="586" y="258"/>
                        <a:pt x="825" y="93"/>
                      </a:cubicBezTo>
                      <a:cubicBezTo>
                        <a:pt x="826" y="93"/>
                        <a:pt x="826" y="93"/>
                        <a:pt x="826" y="91"/>
                      </a:cubicBezTo>
                      <a:cubicBezTo>
                        <a:pt x="826" y="91"/>
                        <a:pt x="826" y="91"/>
                        <a:pt x="849" y="8"/>
                      </a:cubicBezTo>
                      <a:cubicBezTo>
                        <a:pt x="850" y="3"/>
                        <a:pt x="845" y="0"/>
                        <a:pt x="841" y="3"/>
                      </a:cubicBezTo>
                      <a:cubicBezTo>
                        <a:pt x="841" y="3"/>
                        <a:pt x="841" y="3"/>
                        <a:pt x="602" y="166"/>
                      </a:cubicBezTo>
                      <a:cubicBezTo>
                        <a:pt x="601" y="168"/>
                        <a:pt x="601" y="168"/>
                        <a:pt x="599" y="171"/>
                      </a:cubicBezTo>
                      <a:cubicBezTo>
                        <a:pt x="599" y="171"/>
                        <a:pt x="599" y="171"/>
                        <a:pt x="578" y="254"/>
                      </a:cubicBezTo>
                      <a:close/>
                      <a:moveTo>
                        <a:pt x="646" y="352"/>
                      </a:moveTo>
                      <a:cubicBezTo>
                        <a:pt x="730" y="362"/>
                        <a:pt x="730" y="362"/>
                        <a:pt x="730" y="362"/>
                      </a:cubicBezTo>
                      <a:cubicBezTo>
                        <a:pt x="734" y="361"/>
                        <a:pt x="734" y="361"/>
                        <a:pt x="736" y="361"/>
                      </a:cubicBezTo>
                      <a:cubicBezTo>
                        <a:pt x="974" y="196"/>
                        <a:pt x="974" y="196"/>
                        <a:pt x="974" y="196"/>
                      </a:cubicBezTo>
                      <a:cubicBezTo>
                        <a:pt x="978" y="194"/>
                        <a:pt x="978" y="187"/>
                        <a:pt x="972" y="187"/>
                      </a:cubicBezTo>
                      <a:cubicBezTo>
                        <a:pt x="886" y="179"/>
                        <a:pt x="886" y="179"/>
                        <a:pt x="886" y="179"/>
                      </a:cubicBezTo>
                      <a:cubicBezTo>
                        <a:pt x="884" y="177"/>
                        <a:pt x="884" y="177"/>
                        <a:pt x="884" y="179"/>
                      </a:cubicBezTo>
                      <a:cubicBezTo>
                        <a:pt x="644" y="343"/>
                        <a:pt x="644" y="343"/>
                        <a:pt x="644" y="343"/>
                      </a:cubicBezTo>
                      <a:cubicBezTo>
                        <a:pt x="642" y="347"/>
                        <a:pt x="642" y="351"/>
                        <a:pt x="646" y="352"/>
                      </a:cubicBezTo>
                      <a:close/>
                    </a:path>
                  </a:pathLst>
                </a:custGeom>
                <a:solidFill>
                  <a:srgbClr val="002C89"/>
                </a:solidFill>
                <a:ln>
                  <a:noFill/>
                </a:ln>
              </p:spPr>
              <p:txBody>
                <a:bodyPr spcFirstLastPara="1" wrap="square" lIns="68575" tIns="34275" rIns="68575" bIns="3427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Calibri"/>
                    <a:buNone/>
                    <a:tabLst/>
                    <a:defRPr/>
                  </a:pPr>
                  <a:endParaRPr kumimoji="0" sz="1100" b="0" i="0" u="none" strike="noStrike" kern="0" cap="none" spc="0" normalizeH="0" baseline="0" noProof="0">
                    <a:ln>
                      <a:noFill/>
                    </a:ln>
                    <a:solidFill>
                      <a:srgbClr val="000000"/>
                    </a:solidFill>
                    <a:effectLst/>
                    <a:uLnTx/>
                    <a:uFillTx/>
                    <a:latin typeface="Trebuchet MS"/>
                    <a:ea typeface="Trebuchet MS"/>
                    <a:cs typeface="Trebuchet MS"/>
                    <a:sym typeface="Trebuchet MS"/>
                  </a:endParaRPr>
                </a:p>
              </p:txBody>
            </p:sp>
            <p:sp>
              <p:nvSpPr>
                <p:cNvPr id="1821" name="Google Shape;1821;p64">
                  <a:extLst>
                    <a:ext uri="{FF2B5EF4-FFF2-40B4-BE49-F238E27FC236}">
                      <a16:creationId xmlns:a16="http://schemas.microsoft.com/office/drawing/2014/main" id="{0451E2E2-FDD0-DD4C-F87F-4E181DF1B9C7}"/>
                    </a:ext>
                  </a:extLst>
                </p:cNvPr>
                <p:cNvSpPr/>
                <p:nvPr/>
              </p:nvSpPr>
              <p:spPr>
                <a:xfrm>
                  <a:off x="3665613" y="1523088"/>
                  <a:ext cx="289217" cy="292608"/>
                </a:xfrm>
                <a:custGeom>
                  <a:avLst/>
                  <a:gdLst/>
                  <a:ahLst/>
                  <a:cxnLst/>
                  <a:rect l="l" t="t" r="r" b="b"/>
                  <a:pathLst>
                    <a:path w="1502" h="1502" extrusionOk="0">
                      <a:moveTo>
                        <a:pt x="1016" y="662"/>
                      </a:moveTo>
                      <a:cubicBezTo>
                        <a:pt x="1025" y="690"/>
                        <a:pt x="1030" y="720"/>
                        <a:pt x="1030" y="751"/>
                      </a:cubicBezTo>
                      <a:cubicBezTo>
                        <a:pt x="1030" y="905"/>
                        <a:pt x="905" y="1030"/>
                        <a:pt x="751" y="1030"/>
                      </a:cubicBezTo>
                      <a:cubicBezTo>
                        <a:pt x="597" y="1030"/>
                        <a:pt x="472" y="905"/>
                        <a:pt x="472" y="751"/>
                      </a:cubicBezTo>
                      <a:cubicBezTo>
                        <a:pt x="472" y="597"/>
                        <a:pt x="597" y="472"/>
                        <a:pt x="751" y="472"/>
                      </a:cubicBezTo>
                      <a:cubicBezTo>
                        <a:pt x="818" y="472"/>
                        <a:pt x="880" y="496"/>
                        <a:pt x="929" y="536"/>
                      </a:cubicBezTo>
                      <a:cubicBezTo>
                        <a:pt x="819" y="611"/>
                        <a:pt x="819" y="611"/>
                        <a:pt x="819" y="611"/>
                      </a:cubicBezTo>
                      <a:cubicBezTo>
                        <a:pt x="798" y="601"/>
                        <a:pt x="775" y="596"/>
                        <a:pt x="751" y="596"/>
                      </a:cubicBezTo>
                      <a:cubicBezTo>
                        <a:pt x="665" y="596"/>
                        <a:pt x="596" y="665"/>
                        <a:pt x="596" y="751"/>
                      </a:cubicBezTo>
                      <a:cubicBezTo>
                        <a:pt x="596" y="836"/>
                        <a:pt x="665" y="906"/>
                        <a:pt x="751" y="906"/>
                      </a:cubicBezTo>
                      <a:cubicBezTo>
                        <a:pt x="837" y="906"/>
                        <a:pt x="906" y="836"/>
                        <a:pt x="906" y="751"/>
                      </a:cubicBezTo>
                      <a:cubicBezTo>
                        <a:pt x="906" y="746"/>
                        <a:pt x="906" y="742"/>
                        <a:pt x="906" y="738"/>
                      </a:cubicBezTo>
                      <a:lnTo>
                        <a:pt x="1016" y="662"/>
                      </a:lnTo>
                      <a:close/>
                      <a:moveTo>
                        <a:pt x="1107" y="599"/>
                      </a:moveTo>
                      <a:cubicBezTo>
                        <a:pt x="1127" y="646"/>
                        <a:pt x="1138" y="697"/>
                        <a:pt x="1138" y="751"/>
                      </a:cubicBezTo>
                      <a:cubicBezTo>
                        <a:pt x="1138" y="964"/>
                        <a:pt x="964" y="1138"/>
                        <a:pt x="751" y="1138"/>
                      </a:cubicBezTo>
                      <a:cubicBezTo>
                        <a:pt x="537" y="1138"/>
                        <a:pt x="364" y="964"/>
                        <a:pt x="364" y="751"/>
                      </a:cubicBezTo>
                      <a:cubicBezTo>
                        <a:pt x="364" y="537"/>
                        <a:pt x="537" y="364"/>
                        <a:pt x="751" y="364"/>
                      </a:cubicBezTo>
                      <a:cubicBezTo>
                        <a:pt x="855" y="364"/>
                        <a:pt x="950" y="405"/>
                        <a:pt x="1020" y="473"/>
                      </a:cubicBezTo>
                      <a:cubicBezTo>
                        <a:pt x="1124" y="401"/>
                        <a:pt x="1124" y="401"/>
                        <a:pt x="1124" y="401"/>
                      </a:cubicBezTo>
                      <a:cubicBezTo>
                        <a:pt x="1030" y="302"/>
                        <a:pt x="898" y="240"/>
                        <a:pt x="751" y="240"/>
                      </a:cubicBezTo>
                      <a:cubicBezTo>
                        <a:pt x="469" y="240"/>
                        <a:pt x="240" y="469"/>
                        <a:pt x="240" y="751"/>
                      </a:cubicBezTo>
                      <a:cubicBezTo>
                        <a:pt x="240" y="1033"/>
                        <a:pt x="469" y="1262"/>
                        <a:pt x="751" y="1262"/>
                      </a:cubicBezTo>
                      <a:cubicBezTo>
                        <a:pt x="1033" y="1262"/>
                        <a:pt x="1262" y="1033"/>
                        <a:pt x="1262" y="751"/>
                      </a:cubicBezTo>
                      <a:cubicBezTo>
                        <a:pt x="1262" y="671"/>
                        <a:pt x="1244" y="595"/>
                        <a:pt x="1211" y="528"/>
                      </a:cubicBezTo>
                      <a:lnTo>
                        <a:pt x="1107" y="599"/>
                      </a:lnTo>
                      <a:close/>
                      <a:moveTo>
                        <a:pt x="1333" y="443"/>
                      </a:moveTo>
                      <a:cubicBezTo>
                        <a:pt x="1307" y="461"/>
                        <a:pt x="1307" y="461"/>
                        <a:pt x="1307" y="461"/>
                      </a:cubicBezTo>
                      <a:cubicBezTo>
                        <a:pt x="1352" y="548"/>
                        <a:pt x="1378" y="646"/>
                        <a:pt x="1378" y="751"/>
                      </a:cubicBezTo>
                      <a:cubicBezTo>
                        <a:pt x="1378" y="1097"/>
                        <a:pt x="1097" y="1378"/>
                        <a:pt x="751" y="1378"/>
                      </a:cubicBezTo>
                      <a:cubicBezTo>
                        <a:pt x="405" y="1378"/>
                        <a:pt x="124" y="1097"/>
                        <a:pt x="124" y="751"/>
                      </a:cubicBezTo>
                      <a:cubicBezTo>
                        <a:pt x="124" y="405"/>
                        <a:pt x="405" y="124"/>
                        <a:pt x="751" y="124"/>
                      </a:cubicBezTo>
                      <a:cubicBezTo>
                        <a:pt x="937" y="124"/>
                        <a:pt x="1105" y="205"/>
                        <a:pt x="1220" y="335"/>
                      </a:cubicBezTo>
                      <a:cubicBezTo>
                        <a:pt x="1246" y="317"/>
                        <a:pt x="1246" y="317"/>
                        <a:pt x="1246" y="317"/>
                      </a:cubicBezTo>
                      <a:cubicBezTo>
                        <a:pt x="1273" y="211"/>
                        <a:pt x="1273" y="211"/>
                        <a:pt x="1273" y="211"/>
                      </a:cubicBezTo>
                      <a:cubicBezTo>
                        <a:pt x="1138" y="80"/>
                        <a:pt x="954" y="0"/>
                        <a:pt x="751" y="0"/>
                      </a:cubicBezTo>
                      <a:cubicBezTo>
                        <a:pt x="337" y="0"/>
                        <a:pt x="0" y="337"/>
                        <a:pt x="0" y="751"/>
                      </a:cubicBezTo>
                      <a:cubicBezTo>
                        <a:pt x="0" y="1165"/>
                        <a:pt x="337" y="1502"/>
                        <a:pt x="751" y="1502"/>
                      </a:cubicBezTo>
                      <a:cubicBezTo>
                        <a:pt x="1165" y="1502"/>
                        <a:pt x="1502" y="1165"/>
                        <a:pt x="1502" y="751"/>
                      </a:cubicBezTo>
                      <a:cubicBezTo>
                        <a:pt x="1502" y="646"/>
                        <a:pt x="1480" y="547"/>
                        <a:pt x="1442" y="456"/>
                      </a:cubicBezTo>
                      <a:lnTo>
                        <a:pt x="1333" y="443"/>
                      </a:lnTo>
                      <a:close/>
                    </a:path>
                  </a:pathLst>
                </a:custGeom>
                <a:solidFill>
                  <a:srgbClr val="004E66"/>
                </a:solidFill>
                <a:ln>
                  <a:noFill/>
                </a:ln>
              </p:spPr>
              <p:txBody>
                <a:bodyPr spcFirstLastPara="1" wrap="square" lIns="68575" tIns="34275" rIns="68575" bIns="3427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Calibri"/>
                    <a:buNone/>
                    <a:tabLst/>
                    <a:defRPr/>
                  </a:pPr>
                  <a:endParaRPr kumimoji="0" sz="1100" b="0" i="0" u="none" strike="noStrike" kern="0" cap="none" spc="0" normalizeH="0" baseline="0" noProof="0">
                    <a:ln>
                      <a:noFill/>
                    </a:ln>
                    <a:solidFill>
                      <a:srgbClr val="000000"/>
                    </a:solidFill>
                    <a:effectLst/>
                    <a:uLnTx/>
                    <a:uFillTx/>
                    <a:latin typeface="Trebuchet MS"/>
                    <a:ea typeface="Trebuchet MS"/>
                    <a:cs typeface="Trebuchet MS"/>
                    <a:sym typeface="Trebuchet MS"/>
                  </a:endParaRPr>
                </a:p>
              </p:txBody>
            </p:sp>
          </p:grpSp>
        </p:grpSp>
        <p:sp>
          <p:nvSpPr>
            <p:cNvPr id="14" name="TextBox 13">
              <a:extLst>
                <a:ext uri="{FF2B5EF4-FFF2-40B4-BE49-F238E27FC236}">
                  <a16:creationId xmlns:a16="http://schemas.microsoft.com/office/drawing/2014/main" id="{C3DBC848-AF39-D1CA-5A2C-D111FB4DA631}"/>
                </a:ext>
              </a:extLst>
            </p:cNvPr>
            <p:cNvSpPr txBox="1"/>
            <p:nvPr/>
          </p:nvSpPr>
          <p:spPr>
            <a:xfrm>
              <a:off x="136730" y="1014508"/>
              <a:ext cx="8629993" cy="1449051"/>
            </a:xfrm>
            <a:prstGeom prst="rect">
              <a:avLst/>
            </a:prstGeom>
            <a:noFill/>
          </p:spPr>
          <p:txBody>
            <a:bodyPr wrap="square">
              <a:spAutoFit/>
            </a:bodyPr>
            <a:lstStyle/>
            <a:p>
              <a:pPr marL="144000" marR="0" lvl="1" indent="-171450" algn="just" defTabSz="914400" rtl="0" eaLnBrk="1" fontAlgn="auto" latinLnBrk="0" hangingPunct="1">
                <a:lnSpc>
                  <a:spcPct val="150000"/>
                </a:lnSpc>
                <a:spcBef>
                  <a:spcPts val="0"/>
                </a:spcBef>
                <a:spcAft>
                  <a:spcPts val="0"/>
                </a:spcAft>
                <a:buClr>
                  <a:srgbClr val="000000"/>
                </a:buClr>
                <a:buSzPts val="1100"/>
                <a:buFont typeface="Arial" panose="020B0604020202020204" pitchFamily="34" charset="0"/>
                <a:buChar char="•"/>
                <a:tabLst/>
                <a:defRPr/>
              </a:pPr>
              <a:r>
                <a:rPr kumimoji="0" lang="en-GB" sz="1000" b="0" i="0" u="none" strike="noStrike" kern="0" cap="none" spc="0" normalizeH="0" baseline="0" noProof="0" dirty="0">
                  <a:ln>
                    <a:noFill/>
                  </a:ln>
                  <a:solidFill>
                    <a:srgbClr val="3F3F3F"/>
                  </a:solidFill>
                  <a:effectLst/>
                  <a:uLnTx/>
                  <a:uFillTx/>
                  <a:latin typeface="Trebuchet MS"/>
                  <a:ea typeface="Trebuchet MS"/>
                  <a:cs typeface="Trebuchet MS"/>
                  <a:sym typeface="Trebuchet MS"/>
                </a:rPr>
                <a:t>Diversify Agricultural Production: Encourage and support diversified agricultural production to boost food supply and mitigate price hikes in essential commodities.</a:t>
              </a:r>
            </a:p>
            <a:p>
              <a:pPr marL="144000" marR="0" lvl="1" indent="-171450" algn="just" defTabSz="914400" rtl="0" eaLnBrk="1" fontAlgn="auto" latinLnBrk="0" hangingPunct="1">
                <a:lnSpc>
                  <a:spcPct val="150000"/>
                </a:lnSpc>
                <a:spcBef>
                  <a:spcPts val="0"/>
                </a:spcBef>
                <a:spcAft>
                  <a:spcPts val="0"/>
                </a:spcAft>
                <a:buClr>
                  <a:srgbClr val="000000"/>
                </a:buClr>
                <a:buSzPts val="1100"/>
                <a:buFont typeface="Arial" panose="020B0604020202020204" pitchFamily="34" charset="0"/>
                <a:buChar char="•"/>
                <a:tabLst/>
                <a:defRPr/>
              </a:pPr>
              <a:r>
                <a:rPr kumimoji="0" lang="en-GB" sz="1000" b="0" i="0" u="none" strike="noStrike" kern="0" cap="none" spc="0" normalizeH="0" baseline="0" noProof="0" dirty="0">
                  <a:ln>
                    <a:noFill/>
                  </a:ln>
                  <a:solidFill>
                    <a:srgbClr val="3F3F3F"/>
                  </a:solidFill>
                  <a:effectLst/>
                  <a:uLnTx/>
                  <a:uFillTx/>
                  <a:latin typeface="Trebuchet MS"/>
                  <a:ea typeface="Trebuchet MS"/>
                  <a:cs typeface="Trebuchet MS"/>
                  <a:sym typeface="Trebuchet MS"/>
                </a:rPr>
                <a:t>Enhance Infrastructure: Invest in critical infrastructure projects to reduce transportation costs and improve market accessibility, thereby lowering the overall cost of goods and services.</a:t>
              </a:r>
            </a:p>
            <a:p>
              <a:pPr marL="144000" marR="0" lvl="1" indent="-171450" algn="just" defTabSz="914400" rtl="0" eaLnBrk="1" fontAlgn="auto" latinLnBrk="0" hangingPunct="1">
                <a:lnSpc>
                  <a:spcPct val="150000"/>
                </a:lnSpc>
                <a:spcBef>
                  <a:spcPts val="0"/>
                </a:spcBef>
                <a:spcAft>
                  <a:spcPts val="0"/>
                </a:spcAft>
                <a:buClr>
                  <a:srgbClr val="000000"/>
                </a:buClr>
                <a:buSzPts val="1100"/>
                <a:buFont typeface="Arial" panose="020B0604020202020204" pitchFamily="34" charset="0"/>
                <a:buChar char="•"/>
                <a:tabLst/>
                <a:defRPr/>
              </a:pPr>
              <a:r>
                <a:rPr kumimoji="0" lang="en-GB" sz="1000" b="0" i="0" u="none" strike="noStrike" kern="0" cap="none" spc="0" normalizeH="0" baseline="0" noProof="0" dirty="0">
                  <a:ln>
                    <a:noFill/>
                  </a:ln>
                  <a:solidFill>
                    <a:srgbClr val="3F3F3F"/>
                  </a:solidFill>
                  <a:effectLst/>
                  <a:uLnTx/>
                  <a:uFillTx/>
                  <a:latin typeface="Trebuchet MS"/>
                  <a:ea typeface="Trebuchet MS"/>
                  <a:cs typeface="Trebuchet MS"/>
                  <a:sym typeface="Trebuchet MS"/>
                </a:rPr>
                <a:t>Promote Local Industries: Support local industries through policies that incentivize production, reduce import dependence, and foster competition to stabilize prices and stimulate economic growth.</a:t>
              </a:r>
            </a:p>
          </p:txBody>
        </p:sp>
      </p:grpSp>
    </p:spTree>
    <p:extLst>
      <p:ext uri="{BB962C8B-B14F-4D97-AF65-F5344CB8AC3E}">
        <p14:creationId xmlns:p14="http://schemas.microsoft.com/office/powerpoint/2010/main" val="192351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000250" y="-2000250"/>
            <a:ext cx="5143500" cy="9144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alphaModFix amt="50000"/>
            </a:blip>
            <a:stretch>
              <a:fillRect l="-15444" r="-15444"/>
            </a:stretch>
          </a:blipFill>
        </p:spPr>
        <p:txBody>
          <a:bodyPr/>
          <a:lstStyle/>
          <a:p>
            <a:pPr defTabSz="457200">
              <a:buClrTx/>
            </a:pPr>
            <a:endParaRPr lang="en-US" sz="900" kern="1200">
              <a:solidFill>
                <a:prstClr val="black"/>
              </a:solidFill>
              <a:latin typeface="Calibri"/>
              <a:ea typeface="+mn-ea"/>
              <a:cs typeface="+mn-cs"/>
            </a:endParaRPr>
          </a:p>
        </p:txBody>
      </p:sp>
      <p:grpSp>
        <p:nvGrpSpPr>
          <p:cNvPr id="3" name="Group 3"/>
          <p:cNvGrpSpPr/>
          <p:nvPr/>
        </p:nvGrpSpPr>
        <p:grpSpPr>
          <a:xfrm>
            <a:off x="-297739" y="0"/>
            <a:ext cx="2708349" cy="5398330"/>
            <a:chOff x="0" y="0"/>
            <a:chExt cx="1426620" cy="2843565"/>
          </a:xfrm>
          <a:solidFill>
            <a:srgbClr val="002060"/>
          </a:solidFill>
        </p:grpSpPr>
        <p:sp>
          <p:nvSpPr>
            <p:cNvPr id="4" name="Freeform 4"/>
            <p:cNvSpPr/>
            <p:nvPr/>
          </p:nvSpPr>
          <p:spPr>
            <a:xfrm>
              <a:off x="0" y="0"/>
              <a:ext cx="1426620" cy="2843565"/>
            </a:xfrm>
            <a:custGeom>
              <a:avLst/>
              <a:gdLst/>
              <a:ahLst/>
              <a:cxnLst/>
              <a:rect l="l" t="t" r="r" b="b"/>
              <a:pathLst>
                <a:path w="1426620" h="2843565">
                  <a:moveTo>
                    <a:pt x="85756" y="0"/>
                  </a:moveTo>
                  <a:lnTo>
                    <a:pt x="1340864" y="0"/>
                  </a:lnTo>
                  <a:cubicBezTo>
                    <a:pt x="1363608" y="0"/>
                    <a:pt x="1385420" y="9035"/>
                    <a:pt x="1401503" y="25117"/>
                  </a:cubicBezTo>
                  <a:cubicBezTo>
                    <a:pt x="1417585" y="41200"/>
                    <a:pt x="1426620" y="63012"/>
                    <a:pt x="1426620" y="85756"/>
                  </a:cubicBezTo>
                  <a:lnTo>
                    <a:pt x="1426620" y="2757809"/>
                  </a:lnTo>
                  <a:cubicBezTo>
                    <a:pt x="1426620" y="2780553"/>
                    <a:pt x="1417585" y="2802365"/>
                    <a:pt x="1401503" y="2818447"/>
                  </a:cubicBezTo>
                  <a:cubicBezTo>
                    <a:pt x="1385420" y="2834530"/>
                    <a:pt x="1363608" y="2843565"/>
                    <a:pt x="1340864" y="2843565"/>
                  </a:cubicBezTo>
                  <a:lnTo>
                    <a:pt x="85756" y="2843565"/>
                  </a:lnTo>
                  <a:cubicBezTo>
                    <a:pt x="63012" y="2843565"/>
                    <a:pt x="41200" y="2834530"/>
                    <a:pt x="25117" y="2818447"/>
                  </a:cubicBezTo>
                  <a:cubicBezTo>
                    <a:pt x="9035" y="2802365"/>
                    <a:pt x="0" y="2780553"/>
                    <a:pt x="0" y="2757809"/>
                  </a:cubicBezTo>
                  <a:lnTo>
                    <a:pt x="0" y="85756"/>
                  </a:lnTo>
                  <a:cubicBezTo>
                    <a:pt x="0" y="63012"/>
                    <a:pt x="9035" y="41200"/>
                    <a:pt x="25117" y="25117"/>
                  </a:cubicBezTo>
                  <a:cubicBezTo>
                    <a:pt x="41200" y="9035"/>
                    <a:pt x="63012" y="0"/>
                    <a:pt x="85756" y="0"/>
                  </a:cubicBezTo>
                  <a:close/>
                </a:path>
              </a:pathLst>
            </a:custGeom>
            <a:grpFill/>
            <a:ln cap="rnd">
              <a:noFill/>
              <a:prstDash val="solid"/>
              <a:round/>
            </a:ln>
          </p:spPr>
          <p:txBody>
            <a:bodyPr/>
            <a:lstStyle/>
            <a:p>
              <a:pPr defTabSz="457200">
                <a:buClrTx/>
              </a:pPr>
              <a:endParaRPr lang="en-US" sz="900" kern="1200">
                <a:solidFill>
                  <a:prstClr val="black"/>
                </a:solidFill>
                <a:latin typeface="Calibri"/>
                <a:ea typeface="+mn-ea"/>
                <a:cs typeface="+mn-cs"/>
              </a:endParaRPr>
            </a:p>
          </p:txBody>
        </p:sp>
        <p:sp>
          <p:nvSpPr>
            <p:cNvPr id="5" name="TextBox 5"/>
            <p:cNvSpPr txBox="1"/>
            <p:nvPr/>
          </p:nvSpPr>
          <p:spPr>
            <a:xfrm>
              <a:off x="0" y="-38100"/>
              <a:ext cx="1426620" cy="2881665"/>
            </a:xfrm>
            <a:prstGeom prst="rect">
              <a:avLst/>
            </a:prstGeom>
            <a:solidFill>
              <a:srgbClr val="01374D"/>
            </a:solidFill>
          </p:spPr>
          <p:txBody>
            <a:bodyPr lIns="25400" tIns="25400" rIns="25400" bIns="25400" rtlCol="0" anchor="ctr"/>
            <a:lstStyle/>
            <a:p>
              <a:pPr algn="ctr" defTabSz="457200">
                <a:lnSpc>
                  <a:spcPts val="1330"/>
                </a:lnSpc>
                <a:buClrTx/>
              </a:pPr>
              <a:endParaRPr sz="900" kern="1200" dirty="0">
                <a:solidFill>
                  <a:prstClr val="black"/>
                </a:solidFill>
                <a:latin typeface="Calibri"/>
                <a:ea typeface="+mn-ea"/>
                <a:cs typeface="+mn-cs"/>
              </a:endParaRPr>
            </a:p>
          </p:txBody>
        </p:sp>
      </p:grpSp>
      <p:grpSp>
        <p:nvGrpSpPr>
          <p:cNvPr id="6" name="Group 6"/>
          <p:cNvGrpSpPr/>
          <p:nvPr/>
        </p:nvGrpSpPr>
        <p:grpSpPr>
          <a:xfrm>
            <a:off x="-1415269" y="243900"/>
            <a:ext cx="4873825" cy="771525"/>
            <a:chOff x="0" y="0"/>
            <a:chExt cx="2567282" cy="406400"/>
          </a:xfrm>
        </p:grpSpPr>
        <p:sp>
          <p:nvSpPr>
            <p:cNvPr id="7" name="Freeform 7"/>
            <p:cNvSpPr/>
            <p:nvPr/>
          </p:nvSpPr>
          <p:spPr>
            <a:xfrm>
              <a:off x="0" y="0"/>
              <a:ext cx="2567282" cy="406400"/>
            </a:xfrm>
            <a:custGeom>
              <a:avLst/>
              <a:gdLst/>
              <a:ahLst/>
              <a:cxnLst/>
              <a:rect l="l" t="t" r="r" b="b"/>
              <a:pathLst>
                <a:path w="2567282" h="406400">
                  <a:moveTo>
                    <a:pt x="47654" y="0"/>
                  </a:moveTo>
                  <a:lnTo>
                    <a:pt x="2519628" y="0"/>
                  </a:lnTo>
                  <a:cubicBezTo>
                    <a:pt x="2545947" y="0"/>
                    <a:pt x="2567282" y="21335"/>
                    <a:pt x="2567282" y="47654"/>
                  </a:cubicBezTo>
                  <a:lnTo>
                    <a:pt x="2567282" y="358746"/>
                  </a:lnTo>
                  <a:cubicBezTo>
                    <a:pt x="2567282" y="385065"/>
                    <a:pt x="2545947" y="406400"/>
                    <a:pt x="2519628" y="406400"/>
                  </a:cubicBezTo>
                  <a:lnTo>
                    <a:pt x="47654" y="406400"/>
                  </a:lnTo>
                  <a:cubicBezTo>
                    <a:pt x="21335" y="406400"/>
                    <a:pt x="0" y="385065"/>
                    <a:pt x="0" y="358746"/>
                  </a:cubicBezTo>
                  <a:lnTo>
                    <a:pt x="0" y="47654"/>
                  </a:lnTo>
                  <a:cubicBezTo>
                    <a:pt x="0" y="21335"/>
                    <a:pt x="21335" y="0"/>
                    <a:pt x="47654" y="0"/>
                  </a:cubicBezTo>
                  <a:close/>
                </a:path>
              </a:pathLst>
            </a:custGeom>
            <a:solidFill>
              <a:srgbClr val="FFFFFF"/>
            </a:solidFill>
            <a:ln cap="rnd">
              <a:noFill/>
              <a:prstDash val="solid"/>
              <a:round/>
            </a:ln>
          </p:spPr>
          <p:txBody>
            <a:bodyPr/>
            <a:lstStyle/>
            <a:p>
              <a:pPr defTabSz="457200">
                <a:buClrTx/>
              </a:pPr>
              <a:endParaRPr lang="en-US" sz="900" kern="1200">
                <a:solidFill>
                  <a:prstClr val="black"/>
                </a:solidFill>
                <a:latin typeface="Calibri"/>
                <a:ea typeface="+mn-ea"/>
                <a:cs typeface="+mn-cs"/>
              </a:endParaRPr>
            </a:p>
          </p:txBody>
        </p:sp>
        <p:sp>
          <p:nvSpPr>
            <p:cNvPr id="8" name="TextBox 8"/>
            <p:cNvSpPr txBox="1"/>
            <p:nvPr/>
          </p:nvSpPr>
          <p:spPr>
            <a:xfrm>
              <a:off x="0" y="-38100"/>
              <a:ext cx="2567282" cy="444500"/>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grpSp>
        <p:nvGrpSpPr>
          <p:cNvPr id="9" name="Group 9"/>
          <p:cNvGrpSpPr/>
          <p:nvPr/>
        </p:nvGrpSpPr>
        <p:grpSpPr>
          <a:xfrm>
            <a:off x="8306710" y="4629150"/>
            <a:ext cx="1606679" cy="771525"/>
            <a:chOff x="0" y="0"/>
            <a:chExt cx="846317" cy="406400"/>
          </a:xfrm>
        </p:grpSpPr>
        <p:sp>
          <p:nvSpPr>
            <p:cNvPr id="10" name="Freeform 10"/>
            <p:cNvSpPr/>
            <p:nvPr/>
          </p:nvSpPr>
          <p:spPr>
            <a:xfrm>
              <a:off x="0" y="0"/>
              <a:ext cx="846317" cy="406400"/>
            </a:xfrm>
            <a:custGeom>
              <a:avLst/>
              <a:gdLst/>
              <a:ahLst/>
              <a:cxnLst/>
              <a:rect l="l" t="t" r="r" b="b"/>
              <a:pathLst>
                <a:path w="846317" h="406400">
                  <a:moveTo>
                    <a:pt x="144558" y="0"/>
                  </a:moveTo>
                  <a:lnTo>
                    <a:pt x="701759" y="0"/>
                  </a:lnTo>
                  <a:cubicBezTo>
                    <a:pt x="781596" y="0"/>
                    <a:pt x="846317" y="64721"/>
                    <a:pt x="846317" y="144558"/>
                  </a:cubicBezTo>
                  <a:lnTo>
                    <a:pt x="846317" y="261842"/>
                  </a:lnTo>
                  <a:cubicBezTo>
                    <a:pt x="846317" y="341679"/>
                    <a:pt x="781596" y="406400"/>
                    <a:pt x="701759" y="406400"/>
                  </a:cubicBezTo>
                  <a:lnTo>
                    <a:pt x="144558" y="406400"/>
                  </a:lnTo>
                  <a:cubicBezTo>
                    <a:pt x="64721" y="406400"/>
                    <a:pt x="0" y="341679"/>
                    <a:pt x="0" y="261842"/>
                  </a:cubicBezTo>
                  <a:lnTo>
                    <a:pt x="0" y="144558"/>
                  </a:lnTo>
                  <a:cubicBezTo>
                    <a:pt x="0" y="64721"/>
                    <a:pt x="64721" y="0"/>
                    <a:pt x="144558" y="0"/>
                  </a:cubicBezTo>
                  <a:close/>
                </a:path>
              </a:pathLst>
            </a:custGeom>
            <a:solidFill>
              <a:srgbClr val="CDBE8C"/>
            </a:solidFill>
            <a:ln cap="rnd">
              <a:noFill/>
              <a:prstDash val="solid"/>
              <a:round/>
            </a:ln>
          </p:spPr>
          <p:txBody>
            <a:bodyPr/>
            <a:lstStyle/>
            <a:p>
              <a:pPr defTabSz="457200">
                <a:buClrTx/>
              </a:pPr>
              <a:endParaRPr lang="en-US" sz="900" kern="1200">
                <a:solidFill>
                  <a:prstClr val="black"/>
                </a:solidFill>
                <a:latin typeface="Calibri"/>
                <a:ea typeface="+mn-ea"/>
                <a:cs typeface="+mn-cs"/>
              </a:endParaRPr>
            </a:p>
          </p:txBody>
        </p:sp>
        <p:sp>
          <p:nvSpPr>
            <p:cNvPr id="11" name="TextBox 11"/>
            <p:cNvSpPr txBox="1"/>
            <p:nvPr/>
          </p:nvSpPr>
          <p:spPr>
            <a:xfrm>
              <a:off x="0" y="-38100"/>
              <a:ext cx="846317" cy="444500"/>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sp>
        <p:nvSpPr>
          <p:cNvPr id="12" name="TextBox 12"/>
          <p:cNvSpPr txBox="1"/>
          <p:nvPr/>
        </p:nvSpPr>
        <p:spPr>
          <a:xfrm>
            <a:off x="146344" y="326113"/>
            <a:ext cx="2147540" cy="641201"/>
          </a:xfrm>
          <a:prstGeom prst="rect">
            <a:avLst/>
          </a:prstGeom>
        </p:spPr>
        <p:txBody>
          <a:bodyPr wrap="square" lIns="0" tIns="0" rIns="0" bIns="0" rtlCol="0" anchor="t">
            <a:spAutoFit/>
          </a:bodyPr>
          <a:lstStyle/>
          <a:p>
            <a:pPr defTabSz="457200">
              <a:lnSpc>
                <a:spcPts val="4950"/>
              </a:lnSpc>
              <a:buClrTx/>
            </a:pPr>
            <a:r>
              <a:rPr lang="en-US" sz="4500" kern="1200" dirty="0">
                <a:solidFill>
                  <a:srgbClr val="01374D"/>
                </a:solidFill>
                <a:latin typeface="Trebuchet MS" panose="020B0603020202020204" pitchFamily="34" charset="0"/>
                <a:ea typeface="+mn-ea"/>
                <a:cs typeface="+mn-cs"/>
              </a:rPr>
              <a:t>MISSION</a:t>
            </a:r>
          </a:p>
        </p:txBody>
      </p:sp>
      <p:sp>
        <p:nvSpPr>
          <p:cNvPr id="13" name="Freeform 13"/>
          <p:cNvSpPr/>
          <p:nvPr/>
        </p:nvSpPr>
        <p:spPr>
          <a:xfrm>
            <a:off x="789415" y="4171950"/>
            <a:ext cx="1052833" cy="576187"/>
          </a:xfrm>
          <a:custGeom>
            <a:avLst/>
            <a:gdLst/>
            <a:ahLst/>
            <a:cxnLst/>
            <a:rect l="l" t="t" r="r" b="b"/>
            <a:pathLst>
              <a:path w="2105666" h="1152374">
                <a:moveTo>
                  <a:pt x="0" y="0"/>
                </a:moveTo>
                <a:lnTo>
                  <a:pt x="2105667" y="0"/>
                </a:lnTo>
                <a:lnTo>
                  <a:pt x="2105667" y="1152374"/>
                </a:lnTo>
                <a:lnTo>
                  <a:pt x="0" y="11523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4" name="Freeform 14"/>
          <p:cNvSpPr/>
          <p:nvPr/>
        </p:nvSpPr>
        <p:spPr>
          <a:xfrm rot="5400000">
            <a:off x="8133930" y="466294"/>
            <a:ext cx="650894" cy="576187"/>
          </a:xfrm>
          <a:custGeom>
            <a:avLst/>
            <a:gdLst/>
            <a:ahLst/>
            <a:cxnLst/>
            <a:rect l="l" t="t" r="r" b="b"/>
            <a:pathLst>
              <a:path w="1301788" h="1152374">
                <a:moveTo>
                  <a:pt x="0" y="0"/>
                </a:moveTo>
                <a:lnTo>
                  <a:pt x="1301788" y="0"/>
                </a:lnTo>
                <a:lnTo>
                  <a:pt x="1301788" y="1152374"/>
                </a:lnTo>
                <a:lnTo>
                  <a:pt x="0" y="1152374"/>
                </a:lnTo>
                <a:lnTo>
                  <a:pt x="0" y="0"/>
                </a:lnTo>
                <a:close/>
              </a:path>
            </a:pathLst>
          </a:custGeom>
          <a:blipFill>
            <a:blip r:embed="rId5">
              <a:extLst>
                <a:ext uri="{96DAC541-7B7A-43D3-8B79-37D633B846F1}">
                  <asvg:svgBlip xmlns:asvg="http://schemas.microsoft.com/office/drawing/2016/SVG/main" r:embed="rId6"/>
                </a:ext>
              </a:extLst>
            </a:blip>
            <a:stretch>
              <a:fillRect r="-61751"/>
            </a:stretch>
          </a:blipFill>
        </p:spPr>
        <p:txBody>
          <a:bodyPr/>
          <a:lstStyle/>
          <a:p>
            <a:pPr defTabSz="457200">
              <a:buClrTx/>
            </a:pPr>
            <a:endParaRPr lang="en-US" sz="900" kern="1200">
              <a:solidFill>
                <a:prstClr val="black"/>
              </a:solidFill>
              <a:latin typeface="Calibri"/>
              <a:ea typeface="+mn-ea"/>
              <a:cs typeface="+mn-cs"/>
            </a:endParaRPr>
          </a:p>
        </p:txBody>
      </p:sp>
      <p:grpSp>
        <p:nvGrpSpPr>
          <p:cNvPr id="15" name="Group 15"/>
          <p:cNvGrpSpPr/>
          <p:nvPr/>
        </p:nvGrpSpPr>
        <p:grpSpPr>
          <a:xfrm>
            <a:off x="-252153" y="3907938"/>
            <a:ext cx="1441217" cy="144121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txBody>
            <a:bodyPr/>
            <a:lstStyle/>
            <a:p>
              <a:pPr defTabSz="457200">
                <a:buClrTx/>
              </a:pPr>
              <a:endParaRPr lang="en-US" sz="900" kern="1200">
                <a:solidFill>
                  <a:prstClr val="black"/>
                </a:solidFill>
                <a:latin typeface="Calibri"/>
                <a:ea typeface="+mn-ea"/>
                <a:cs typeface="+mn-cs"/>
              </a:endParaRPr>
            </a:p>
          </p:txBody>
        </p:sp>
        <p:sp>
          <p:nvSpPr>
            <p:cNvPr id="17" name="TextBox 17"/>
            <p:cNvSpPr txBox="1"/>
            <p:nvPr/>
          </p:nvSpPr>
          <p:spPr>
            <a:xfrm>
              <a:off x="76200" y="19050"/>
              <a:ext cx="660400" cy="717550"/>
            </a:xfrm>
            <a:prstGeom prst="rect">
              <a:avLst/>
            </a:prstGeom>
          </p:spPr>
          <p:txBody>
            <a:bodyPr lIns="25400" tIns="25400" rIns="25400" bIns="25400" rtlCol="0" anchor="ctr"/>
            <a:lstStyle/>
            <a:p>
              <a:pPr algn="ctr" defTabSz="457200">
                <a:lnSpc>
                  <a:spcPts val="1200"/>
                </a:lnSpc>
                <a:buClrTx/>
              </a:pPr>
              <a:endParaRPr sz="900" kern="1200">
                <a:solidFill>
                  <a:prstClr val="black"/>
                </a:solidFill>
                <a:latin typeface="Calibri"/>
                <a:ea typeface="+mn-ea"/>
                <a:cs typeface="+mn-cs"/>
              </a:endParaRPr>
            </a:p>
          </p:txBody>
        </p:sp>
      </p:grpSp>
      <p:grpSp>
        <p:nvGrpSpPr>
          <p:cNvPr id="18" name="Group 18"/>
          <p:cNvGrpSpPr/>
          <p:nvPr/>
        </p:nvGrpSpPr>
        <p:grpSpPr>
          <a:xfrm>
            <a:off x="8423392" y="-203453"/>
            <a:ext cx="1441217" cy="1441217"/>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txBody>
            <a:bodyPr/>
            <a:lstStyle/>
            <a:p>
              <a:pPr defTabSz="457200">
                <a:buClrTx/>
              </a:pPr>
              <a:endParaRPr lang="en-US" sz="900" kern="1200">
                <a:solidFill>
                  <a:prstClr val="black"/>
                </a:solidFill>
                <a:latin typeface="Calibri"/>
                <a:ea typeface="+mn-ea"/>
                <a:cs typeface="+mn-cs"/>
              </a:endParaRPr>
            </a:p>
          </p:txBody>
        </p:sp>
        <p:sp>
          <p:nvSpPr>
            <p:cNvPr id="20" name="TextBox 20"/>
            <p:cNvSpPr txBox="1"/>
            <p:nvPr/>
          </p:nvSpPr>
          <p:spPr>
            <a:xfrm>
              <a:off x="76200" y="19050"/>
              <a:ext cx="660400" cy="717550"/>
            </a:xfrm>
            <a:prstGeom prst="rect">
              <a:avLst/>
            </a:prstGeom>
          </p:spPr>
          <p:txBody>
            <a:bodyPr lIns="25400" tIns="25400" rIns="25400" bIns="25400" rtlCol="0" anchor="ctr"/>
            <a:lstStyle/>
            <a:p>
              <a:pPr algn="ctr" defTabSz="457200">
                <a:lnSpc>
                  <a:spcPts val="1200"/>
                </a:lnSpc>
                <a:buClrTx/>
              </a:pPr>
              <a:endParaRPr sz="900" kern="1200">
                <a:solidFill>
                  <a:prstClr val="black"/>
                </a:solidFill>
                <a:latin typeface="Calibri"/>
                <a:ea typeface="+mn-ea"/>
                <a:cs typeface="+mn-cs"/>
              </a:endParaRPr>
            </a:p>
          </p:txBody>
        </p:sp>
      </p:grpSp>
      <p:grpSp>
        <p:nvGrpSpPr>
          <p:cNvPr id="21" name="Group 21"/>
          <p:cNvGrpSpPr/>
          <p:nvPr/>
        </p:nvGrpSpPr>
        <p:grpSpPr>
          <a:xfrm>
            <a:off x="2066657" y="1319130"/>
            <a:ext cx="712937" cy="712937"/>
            <a:chOff x="0" y="0"/>
            <a:chExt cx="1901165" cy="1901165"/>
          </a:xfrm>
        </p:grpSpPr>
        <p:grpSp>
          <p:nvGrpSpPr>
            <p:cNvPr id="22" name="Group 22"/>
            <p:cNvGrpSpPr/>
            <p:nvPr/>
          </p:nvGrpSpPr>
          <p:grpSpPr>
            <a:xfrm>
              <a:off x="0" y="0"/>
              <a:ext cx="1901165" cy="1901165"/>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374D"/>
              </a:solidFill>
            </p:spPr>
            <p:txBody>
              <a:bodyPr/>
              <a:lstStyle/>
              <a:p>
                <a:pPr defTabSz="457200">
                  <a:buClrTx/>
                </a:pPr>
                <a:endParaRPr lang="en-US" sz="900" kern="1200">
                  <a:solidFill>
                    <a:prstClr val="black"/>
                  </a:solidFill>
                  <a:latin typeface="Calibri"/>
                  <a:ea typeface="+mn-ea"/>
                  <a:cs typeface="+mn-cs"/>
                </a:endParaRPr>
              </a:p>
            </p:txBody>
          </p:sp>
          <p:sp>
            <p:nvSpPr>
              <p:cNvPr id="24" name="TextBox 24"/>
              <p:cNvSpPr txBox="1"/>
              <p:nvPr/>
            </p:nvSpPr>
            <p:spPr>
              <a:xfrm>
                <a:off x="76200" y="38100"/>
                <a:ext cx="660400" cy="698500"/>
              </a:xfrm>
              <a:prstGeom prst="rect">
                <a:avLst/>
              </a:prstGeom>
            </p:spPr>
            <p:txBody>
              <a:bodyPr lIns="23297" tIns="23297" rIns="23297" bIns="23297" rtlCol="0" anchor="ctr"/>
              <a:lstStyle/>
              <a:p>
                <a:pPr algn="ctr" defTabSz="457200">
                  <a:lnSpc>
                    <a:spcPts val="1330"/>
                  </a:lnSpc>
                  <a:buClrTx/>
                </a:pPr>
                <a:endParaRPr sz="900" kern="1200">
                  <a:solidFill>
                    <a:prstClr val="black"/>
                  </a:solidFill>
                  <a:latin typeface="Calibri"/>
                  <a:ea typeface="+mn-ea"/>
                  <a:cs typeface="+mn-cs"/>
                </a:endParaRPr>
              </a:p>
            </p:txBody>
          </p:sp>
        </p:grpSp>
        <p:sp>
          <p:nvSpPr>
            <p:cNvPr id="25" name="Freeform 25"/>
            <p:cNvSpPr/>
            <p:nvPr/>
          </p:nvSpPr>
          <p:spPr>
            <a:xfrm>
              <a:off x="277606" y="465573"/>
              <a:ext cx="1345953" cy="970019"/>
            </a:xfrm>
            <a:custGeom>
              <a:avLst/>
              <a:gdLst/>
              <a:ahLst/>
              <a:cxnLst/>
              <a:rect l="l" t="t" r="r" b="b"/>
              <a:pathLst>
                <a:path w="1345953" h="970019">
                  <a:moveTo>
                    <a:pt x="0" y="0"/>
                  </a:moveTo>
                  <a:lnTo>
                    <a:pt x="1345953" y="0"/>
                  </a:lnTo>
                  <a:lnTo>
                    <a:pt x="1345953" y="970019"/>
                  </a:lnTo>
                  <a:lnTo>
                    <a:pt x="0" y="9700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grpSp>
      <p:grpSp>
        <p:nvGrpSpPr>
          <p:cNvPr id="26" name="Group 26"/>
          <p:cNvGrpSpPr/>
          <p:nvPr/>
        </p:nvGrpSpPr>
        <p:grpSpPr>
          <a:xfrm>
            <a:off x="2066657" y="2515006"/>
            <a:ext cx="712937" cy="712937"/>
            <a:chOff x="0" y="0"/>
            <a:chExt cx="1901165" cy="1901165"/>
          </a:xfrm>
        </p:grpSpPr>
        <p:grpSp>
          <p:nvGrpSpPr>
            <p:cNvPr id="27" name="Group 27"/>
            <p:cNvGrpSpPr/>
            <p:nvPr/>
          </p:nvGrpSpPr>
          <p:grpSpPr>
            <a:xfrm>
              <a:off x="0" y="0"/>
              <a:ext cx="1901165" cy="1901165"/>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374D"/>
              </a:solidFill>
            </p:spPr>
            <p:txBody>
              <a:bodyPr/>
              <a:lstStyle/>
              <a:p>
                <a:pPr defTabSz="457200">
                  <a:buClrTx/>
                </a:pPr>
                <a:endParaRPr lang="en-US" sz="900" kern="1200" dirty="0">
                  <a:solidFill>
                    <a:prstClr val="black"/>
                  </a:solidFill>
                  <a:latin typeface="Calibri"/>
                  <a:ea typeface="+mn-ea"/>
                  <a:cs typeface="+mn-cs"/>
                </a:endParaRPr>
              </a:p>
            </p:txBody>
          </p:sp>
          <p:sp>
            <p:nvSpPr>
              <p:cNvPr id="29" name="TextBox 29"/>
              <p:cNvSpPr txBox="1"/>
              <p:nvPr/>
            </p:nvSpPr>
            <p:spPr>
              <a:xfrm>
                <a:off x="76200" y="38100"/>
                <a:ext cx="660400" cy="698500"/>
              </a:xfrm>
              <a:prstGeom prst="rect">
                <a:avLst/>
              </a:prstGeom>
            </p:spPr>
            <p:txBody>
              <a:bodyPr lIns="23297" tIns="23297" rIns="23297" bIns="23297" rtlCol="0" anchor="ctr"/>
              <a:lstStyle/>
              <a:p>
                <a:pPr algn="ctr" defTabSz="457200">
                  <a:lnSpc>
                    <a:spcPts val="1330"/>
                  </a:lnSpc>
                  <a:buClrTx/>
                </a:pPr>
                <a:endParaRPr sz="900" kern="1200">
                  <a:solidFill>
                    <a:prstClr val="black"/>
                  </a:solidFill>
                  <a:latin typeface="Calibri"/>
                  <a:ea typeface="+mn-ea"/>
                  <a:cs typeface="+mn-cs"/>
                </a:endParaRPr>
              </a:p>
            </p:txBody>
          </p:sp>
        </p:grpSp>
        <p:sp>
          <p:nvSpPr>
            <p:cNvPr id="30" name="Freeform 30"/>
            <p:cNvSpPr/>
            <p:nvPr/>
          </p:nvSpPr>
          <p:spPr>
            <a:xfrm rot="-10800000">
              <a:off x="385286" y="385286"/>
              <a:ext cx="1130592" cy="1130592"/>
            </a:xfrm>
            <a:custGeom>
              <a:avLst/>
              <a:gdLst/>
              <a:ahLst/>
              <a:cxnLst/>
              <a:rect l="l" t="t" r="r" b="b"/>
              <a:pathLst>
                <a:path w="1130592" h="1130592">
                  <a:moveTo>
                    <a:pt x="0" y="0"/>
                  </a:moveTo>
                  <a:lnTo>
                    <a:pt x="1130593" y="0"/>
                  </a:lnTo>
                  <a:lnTo>
                    <a:pt x="1130593" y="1130593"/>
                  </a:lnTo>
                  <a:lnTo>
                    <a:pt x="0" y="113059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457200">
                <a:buClrTx/>
              </a:pPr>
              <a:endParaRPr lang="en-US" sz="900" kern="1200" dirty="0">
                <a:solidFill>
                  <a:prstClr val="black"/>
                </a:solidFill>
                <a:latin typeface="Calibri"/>
                <a:ea typeface="+mn-ea"/>
                <a:cs typeface="+mn-cs"/>
              </a:endParaRPr>
            </a:p>
          </p:txBody>
        </p:sp>
      </p:grpSp>
      <p:grpSp>
        <p:nvGrpSpPr>
          <p:cNvPr id="31" name="Group 31"/>
          <p:cNvGrpSpPr/>
          <p:nvPr/>
        </p:nvGrpSpPr>
        <p:grpSpPr>
          <a:xfrm>
            <a:off x="2041625" y="3710881"/>
            <a:ext cx="737969" cy="737969"/>
            <a:chOff x="0" y="0"/>
            <a:chExt cx="1967917" cy="1967917"/>
          </a:xfrm>
        </p:grpSpPr>
        <p:grpSp>
          <p:nvGrpSpPr>
            <p:cNvPr id="32" name="Group 32"/>
            <p:cNvGrpSpPr/>
            <p:nvPr/>
          </p:nvGrpSpPr>
          <p:grpSpPr>
            <a:xfrm>
              <a:off x="0" y="0"/>
              <a:ext cx="1967917" cy="1967917"/>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374D"/>
              </a:solidFill>
            </p:spPr>
            <p:txBody>
              <a:bodyPr/>
              <a:lstStyle/>
              <a:p>
                <a:pPr defTabSz="457200">
                  <a:buClrTx/>
                </a:pPr>
                <a:endParaRPr lang="en-US" sz="900" kern="1200" dirty="0">
                  <a:solidFill>
                    <a:prstClr val="black"/>
                  </a:solidFill>
                  <a:latin typeface="Calibri"/>
                  <a:ea typeface="+mn-ea"/>
                  <a:cs typeface="+mn-cs"/>
                </a:endParaRPr>
              </a:p>
            </p:txBody>
          </p:sp>
          <p:sp>
            <p:nvSpPr>
              <p:cNvPr id="34" name="TextBox 34"/>
              <p:cNvSpPr txBox="1"/>
              <p:nvPr/>
            </p:nvSpPr>
            <p:spPr>
              <a:xfrm>
                <a:off x="76200" y="38100"/>
                <a:ext cx="660400" cy="698500"/>
              </a:xfrm>
              <a:prstGeom prst="rect">
                <a:avLst/>
              </a:prstGeom>
            </p:spPr>
            <p:txBody>
              <a:bodyPr lIns="23297" tIns="23297" rIns="23297" bIns="23297" rtlCol="0" anchor="ctr"/>
              <a:lstStyle/>
              <a:p>
                <a:pPr algn="ctr" defTabSz="457200">
                  <a:lnSpc>
                    <a:spcPts val="1330"/>
                  </a:lnSpc>
                  <a:buClrTx/>
                </a:pPr>
                <a:endParaRPr sz="900" kern="1200">
                  <a:solidFill>
                    <a:prstClr val="black"/>
                  </a:solidFill>
                  <a:latin typeface="Calibri"/>
                  <a:ea typeface="+mn-ea"/>
                  <a:cs typeface="+mn-cs"/>
                </a:endParaRPr>
              </a:p>
            </p:txBody>
          </p:sp>
        </p:grpSp>
        <p:sp>
          <p:nvSpPr>
            <p:cNvPr id="35" name="Freeform 35"/>
            <p:cNvSpPr/>
            <p:nvPr/>
          </p:nvSpPr>
          <p:spPr>
            <a:xfrm>
              <a:off x="398814" y="398814"/>
              <a:ext cx="1170289" cy="1170289"/>
            </a:xfrm>
            <a:custGeom>
              <a:avLst/>
              <a:gdLst/>
              <a:ahLst/>
              <a:cxnLst/>
              <a:rect l="l" t="t" r="r" b="b"/>
              <a:pathLst>
                <a:path w="1170289" h="1170289">
                  <a:moveTo>
                    <a:pt x="0" y="0"/>
                  </a:moveTo>
                  <a:lnTo>
                    <a:pt x="1170289" y="0"/>
                  </a:lnTo>
                  <a:lnTo>
                    <a:pt x="1170289" y="1170289"/>
                  </a:lnTo>
                  <a:lnTo>
                    <a:pt x="0" y="117028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grpSp>
      <p:sp>
        <p:nvSpPr>
          <p:cNvPr id="39" name="TextBox 38">
            <a:extLst>
              <a:ext uri="{FF2B5EF4-FFF2-40B4-BE49-F238E27FC236}">
                <a16:creationId xmlns:a16="http://schemas.microsoft.com/office/drawing/2014/main" id="{FF16CE81-3677-67C3-134A-B72F4561EF09}"/>
              </a:ext>
            </a:extLst>
          </p:cNvPr>
          <p:cNvSpPr txBox="1"/>
          <p:nvPr/>
        </p:nvSpPr>
        <p:spPr>
          <a:xfrm>
            <a:off x="2949221" y="1198544"/>
            <a:ext cx="5798250" cy="95410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145376"/>
              </a:buClr>
              <a:buSzPts val="1200"/>
              <a:buFont typeface="Trebuchet MS"/>
              <a:buNone/>
              <a:tabLst/>
              <a:defRPr/>
            </a:pPr>
            <a:r>
              <a:rPr kumimoji="0" lang="en-GB" sz="1200" b="1" i="0" u="none" strike="noStrike" kern="0" cap="none" spc="0" normalizeH="0" baseline="0" noProof="0" dirty="0">
                <a:ln>
                  <a:noFill/>
                </a:ln>
                <a:solidFill>
                  <a:srgbClr val="01374D"/>
                </a:solidFill>
                <a:effectLst/>
                <a:uLnTx/>
                <a:uFillTx/>
                <a:latin typeface="Trebuchet MS"/>
                <a:ea typeface="Trebuchet MS"/>
                <a:cs typeface="Trebuchet MS"/>
                <a:sym typeface="Trebuchet MS"/>
              </a:rPr>
              <a:t>Poverty Eradication</a:t>
            </a:r>
            <a:endParaRPr kumimoji="0" lang="en-GB" sz="1100" b="1" i="0" u="none" strike="noStrike" kern="0" cap="none" spc="0" normalizeH="0" baseline="0" noProof="0" dirty="0">
              <a:ln>
                <a:noFill/>
              </a:ln>
              <a:solidFill>
                <a:srgbClr val="01374D"/>
              </a:solidFill>
              <a:effectLst/>
              <a:uLnTx/>
              <a:uFillTx/>
            </a:endParaRPr>
          </a:p>
          <a:p>
            <a:pPr marL="215900" marR="0" lvl="0" indent="-215900" algn="just" defTabSz="914400" eaLnBrk="1" fontAlgn="auto" latinLnBrk="0" hangingPunct="1">
              <a:lnSpc>
                <a:spcPct val="100000"/>
              </a:lnSpc>
              <a:spcBef>
                <a:spcPts val="0"/>
              </a:spcBef>
              <a:spcAft>
                <a:spcPts val="0"/>
              </a:spcAft>
              <a:buClr>
                <a:srgbClr val="0070C0"/>
              </a:buClr>
              <a:buSzPts val="1100"/>
              <a:buFont typeface="Noto Sans Symbols"/>
              <a:buChar char="▪"/>
              <a:tabLst/>
              <a:defRPr/>
            </a:pPr>
            <a:r>
              <a:rPr kumimoji="0" lang="en-GB" sz="1100" b="0" i="0" u="none" strike="noStrike" kern="0" cap="none" spc="0" normalizeH="0" baseline="0" noProof="0" dirty="0">
                <a:ln>
                  <a:noFill/>
                </a:ln>
                <a:solidFill>
                  <a:sysClr val="windowText" lastClr="000000"/>
                </a:solidFill>
                <a:effectLst/>
                <a:uLnTx/>
                <a:uFillTx/>
                <a:latin typeface="Trebuchet MS"/>
                <a:ea typeface="Trebuchet MS"/>
                <a:cs typeface="Trebuchet MS"/>
                <a:sym typeface="Trebuchet MS"/>
              </a:rPr>
              <a:t>The 2022 National Bureau of Statistics (NBS) Multidimensional Poverty Index (MPI) showed that Lagos State scored 0.101 on the MPI scale and is the second state with the least poor people in the country. The MPI score implies that poor people in the state experience just 10.1 percent of all possible deprivations</a:t>
            </a:r>
          </a:p>
        </p:txBody>
      </p:sp>
      <p:sp>
        <p:nvSpPr>
          <p:cNvPr id="40" name="Google Shape;276;p4">
            <a:extLst>
              <a:ext uri="{FF2B5EF4-FFF2-40B4-BE49-F238E27FC236}">
                <a16:creationId xmlns:a16="http://schemas.microsoft.com/office/drawing/2014/main" id="{040FCA0B-DBF4-7E0D-4004-EB2ACC9221E5}"/>
              </a:ext>
            </a:extLst>
          </p:cNvPr>
          <p:cNvSpPr txBox="1"/>
          <p:nvPr/>
        </p:nvSpPr>
        <p:spPr>
          <a:xfrm>
            <a:off x="2949220" y="2482700"/>
            <a:ext cx="5798249" cy="761717"/>
          </a:xfrm>
          <a:prstGeom prst="rect">
            <a:avLst/>
          </a:prstGeom>
          <a:noFill/>
          <a:ln>
            <a:noFill/>
          </a:ln>
        </p:spPr>
        <p:txBody>
          <a:bodyPr spcFirstLastPara="1" wrap="square" lIns="68575" tIns="34275" rIns="68575" bIns="34275" anchor="t" anchorCtr="0">
            <a:spAutoFit/>
          </a:bodyPr>
          <a:lstStyle/>
          <a:p>
            <a:pPr>
              <a:buClr>
                <a:srgbClr val="145376"/>
              </a:buClr>
              <a:buSzPts val="1200"/>
              <a:buFont typeface="Trebuchet MS"/>
              <a:buNone/>
            </a:pPr>
            <a:r>
              <a:rPr lang="en" sz="1200" b="1" dirty="0">
                <a:solidFill>
                  <a:srgbClr val="01374D"/>
                </a:solidFill>
                <a:latin typeface="Trebuchet MS"/>
                <a:ea typeface="Trebuchet MS"/>
                <a:cs typeface="Trebuchet MS"/>
                <a:sym typeface="Trebuchet MS"/>
              </a:rPr>
              <a:t>Sustainable economic growth </a:t>
            </a:r>
            <a:endParaRPr sz="1200" dirty="0">
              <a:solidFill>
                <a:srgbClr val="01374D"/>
              </a:solidFill>
              <a:latin typeface="Trebuchet MS"/>
              <a:ea typeface="Trebuchet MS"/>
              <a:cs typeface="Trebuchet MS"/>
              <a:sym typeface="Trebuchet MS"/>
            </a:endParaRPr>
          </a:p>
          <a:p>
            <a:pPr marL="215900" indent="-215900" algn="just">
              <a:buClr>
                <a:srgbClr val="0070C0"/>
              </a:buClr>
              <a:buSzPts val="1100"/>
              <a:buFont typeface="Noto Sans Symbols"/>
              <a:buChar char="▪"/>
            </a:pPr>
            <a:r>
              <a:rPr lang="en" sz="1100" dirty="0">
                <a:latin typeface="Trebuchet MS"/>
                <a:ea typeface="Trebuchet MS"/>
                <a:cs typeface="Trebuchet MS"/>
                <a:sym typeface="Trebuchet MS"/>
              </a:rPr>
              <a:t>Lagos State generates over 75% of its revenues independent of federal allocations. It generates the highest internal revenue of all states in Nigeria, currently ranked the 4th wealthiest city and the 5th largest economy in Africa</a:t>
            </a:r>
            <a:endParaRPr sz="1100" dirty="0">
              <a:latin typeface="Trebuchet MS"/>
              <a:ea typeface="Trebuchet MS"/>
              <a:cs typeface="Trebuchet MS"/>
              <a:sym typeface="Trebuchet MS"/>
            </a:endParaRPr>
          </a:p>
        </p:txBody>
      </p:sp>
      <p:sp>
        <p:nvSpPr>
          <p:cNvPr id="41" name="Google Shape;279;p4">
            <a:extLst>
              <a:ext uri="{FF2B5EF4-FFF2-40B4-BE49-F238E27FC236}">
                <a16:creationId xmlns:a16="http://schemas.microsoft.com/office/drawing/2014/main" id="{8F43818C-047A-C85F-5EA2-04167890879D}"/>
              </a:ext>
            </a:extLst>
          </p:cNvPr>
          <p:cNvSpPr txBox="1"/>
          <p:nvPr/>
        </p:nvSpPr>
        <p:spPr>
          <a:xfrm>
            <a:off x="2994868" y="3529776"/>
            <a:ext cx="5428524" cy="1269548"/>
          </a:xfrm>
          <a:prstGeom prst="rect">
            <a:avLst/>
          </a:prstGeom>
          <a:noFill/>
          <a:ln>
            <a:noFill/>
          </a:ln>
        </p:spPr>
        <p:txBody>
          <a:bodyPr spcFirstLastPara="1" wrap="square" lIns="68575" tIns="34275" rIns="68575" bIns="34275" anchor="t" anchorCtr="0">
            <a:spAutoFit/>
          </a:bodyPr>
          <a:lstStyle/>
          <a:p>
            <a:pPr marL="0" marR="0" lvl="0" indent="0" defTabSz="914400" eaLnBrk="1" fontAlgn="auto" latinLnBrk="0" hangingPunct="1">
              <a:lnSpc>
                <a:spcPct val="100000"/>
              </a:lnSpc>
              <a:spcBef>
                <a:spcPts val="0"/>
              </a:spcBef>
              <a:spcAft>
                <a:spcPts val="0"/>
              </a:spcAft>
              <a:buClr>
                <a:srgbClr val="145376"/>
              </a:buClr>
              <a:buSzPts val="1200"/>
              <a:buFont typeface="Trebuchet MS"/>
              <a:buNone/>
              <a:tabLst/>
              <a:defRPr/>
            </a:pPr>
            <a:r>
              <a:rPr kumimoji="0" lang="en" sz="1200" b="1" i="0" u="none" strike="noStrike" kern="0" cap="none" spc="0" normalizeH="0" baseline="0" noProof="0" dirty="0">
                <a:ln>
                  <a:noFill/>
                </a:ln>
                <a:solidFill>
                  <a:srgbClr val="01374D"/>
                </a:solidFill>
                <a:effectLst/>
                <a:uLnTx/>
                <a:uFillTx/>
                <a:latin typeface="Trebuchet MS"/>
                <a:ea typeface="Trebuchet MS"/>
                <a:cs typeface="Trebuchet MS"/>
                <a:sym typeface="Trebuchet MS"/>
              </a:rPr>
              <a:t>Infrastructure renewal and development</a:t>
            </a:r>
            <a:endParaRPr kumimoji="0" sz="1100" b="0" i="0" u="none" strike="noStrike" kern="0" cap="none" spc="0" normalizeH="0" baseline="0" noProof="0" dirty="0">
              <a:ln>
                <a:noFill/>
              </a:ln>
              <a:solidFill>
                <a:srgbClr val="01374D"/>
              </a:solidFill>
              <a:effectLst/>
              <a:uLnTx/>
              <a:uFillTx/>
            </a:endParaRPr>
          </a:p>
          <a:p>
            <a:pPr marL="215900" marR="0" lvl="0" indent="-215900" algn="just" defTabSz="914400" eaLnBrk="1" fontAlgn="auto" latinLnBrk="0" hangingPunct="1">
              <a:lnSpc>
                <a:spcPct val="100000"/>
              </a:lnSpc>
              <a:spcBef>
                <a:spcPts val="0"/>
              </a:spcBef>
              <a:spcAft>
                <a:spcPts val="0"/>
              </a:spcAft>
              <a:buClr>
                <a:srgbClr val="0070C0"/>
              </a:buClr>
              <a:buSzPts val="1100"/>
              <a:buFont typeface="Noto Sans Symbols"/>
              <a:buChar char="▪"/>
              <a:tabLst/>
              <a:defRPr/>
            </a:pPr>
            <a:r>
              <a:rPr kumimoji="0" lang="en" sz="1100" b="0" i="0" u="none" strike="noStrike" kern="0" cap="none" spc="0" normalizeH="0" baseline="0" noProof="0" dirty="0">
                <a:ln>
                  <a:noFill/>
                </a:ln>
                <a:solidFill>
                  <a:sysClr val="windowText" lastClr="000000"/>
                </a:solidFill>
                <a:effectLst/>
                <a:uLnTx/>
                <a:uFillTx/>
                <a:latin typeface="Trebuchet MS"/>
                <a:ea typeface="Trebuchet MS"/>
                <a:cs typeface="Trebuchet MS"/>
                <a:sym typeface="Trebuchet MS"/>
              </a:rPr>
              <a:t>LASG allocated 23% of the Y2024 budget to its Economic Affairs sector to cater for infrastructural renewal and development, as part of its efforts to modernize the city and support its growing population</a:t>
            </a:r>
            <a:endParaRPr kumimoji="0" sz="1100" b="0" i="0" u="none" strike="noStrike" kern="0" cap="none" spc="0" normalizeH="0" baseline="0" noProof="0" dirty="0">
              <a:ln>
                <a:noFill/>
              </a:ln>
              <a:solidFill>
                <a:sysClr val="windowText" lastClr="000000"/>
              </a:solidFill>
              <a:effectLst/>
              <a:uLnTx/>
              <a:uFillTx/>
              <a:latin typeface="Trebuchet MS"/>
              <a:ea typeface="Trebuchet MS"/>
              <a:cs typeface="Trebuchet MS"/>
              <a:sym typeface="Trebuchet MS"/>
            </a:endParaRPr>
          </a:p>
          <a:p>
            <a:pPr marL="215900" marR="0" lvl="0" indent="-215900" algn="just" defTabSz="914400" eaLnBrk="1" fontAlgn="auto" latinLnBrk="0" hangingPunct="1">
              <a:lnSpc>
                <a:spcPct val="100000"/>
              </a:lnSpc>
              <a:spcBef>
                <a:spcPts val="0"/>
              </a:spcBef>
              <a:spcAft>
                <a:spcPts val="0"/>
              </a:spcAft>
              <a:buClr>
                <a:srgbClr val="0070C0"/>
              </a:buClr>
              <a:buSzPts val="1100"/>
              <a:buFont typeface="Noto Sans Symbols"/>
              <a:buChar char="▪"/>
              <a:tabLst/>
              <a:defRPr/>
            </a:pPr>
            <a:r>
              <a:rPr kumimoji="0" lang="en" sz="1100" b="0" i="0" u="none" strike="noStrike" kern="0" cap="none" spc="0" normalizeH="0" baseline="0" noProof="0" dirty="0">
                <a:ln>
                  <a:noFill/>
                </a:ln>
                <a:solidFill>
                  <a:sysClr val="windowText" lastClr="000000"/>
                </a:solidFill>
                <a:effectLst/>
                <a:uLnTx/>
                <a:uFillTx/>
                <a:latin typeface="Trebuchet MS"/>
                <a:ea typeface="Trebuchet MS"/>
                <a:cs typeface="Trebuchet MS"/>
                <a:sym typeface="Trebuchet MS"/>
              </a:rPr>
              <a:t>The State has launched several initiatives and projects to improve infrastructure in food security, enhance ease of doing business, public transportation, and power supply</a:t>
            </a:r>
            <a:endParaRPr kumimoji="0" sz="900" b="0" i="0" u="none" strike="noStrike" kern="0" cap="none" spc="0" normalizeH="0" baseline="0" noProof="0" dirty="0">
              <a:ln>
                <a:noFill/>
              </a:ln>
              <a:solidFill>
                <a:sysClr val="windowText" lastClr="000000"/>
              </a:solidFill>
              <a:effectLst/>
              <a:uLnTx/>
              <a:uFillTx/>
              <a:latin typeface="Trebuchet MS"/>
              <a:ea typeface="Trebuchet MS"/>
              <a:cs typeface="Trebuchet MS"/>
              <a:sym typeface="Trebuchet MS"/>
            </a:endParaRPr>
          </a:p>
        </p:txBody>
      </p:sp>
      <p:sp>
        <p:nvSpPr>
          <p:cNvPr id="42" name="Google Shape;267;p4">
            <a:extLst>
              <a:ext uri="{FF2B5EF4-FFF2-40B4-BE49-F238E27FC236}">
                <a16:creationId xmlns:a16="http://schemas.microsoft.com/office/drawing/2014/main" id="{90F9E89E-6686-4BC5-84C6-9D45BFADC18D}"/>
              </a:ext>
            </a:extLst>
          </p:cNvPr>
          <p:cNvSpPr/>
          <p:nvPr/>
        </p:nvSpPr>
        <p:spPr>
          <a:xfrm>
            <a:off x="-328200" y="3825412"/>
            <a:ext cx="1618297" cy="1618298"/>
          </a:xfrm>
          <a:custGeom>
            <a:avLst/>
            <a:gdLst/>
            <a:ahLst/>
            <a:cxnLst/>
            <a:rect l="l" t="t" r="r" b="b"/>
            <a:pathLst>
              <a:path w="2157730" h="2157729" extrusionOk="0">
                <a:moveTo>
                  <a:pt x="1052541" y="116"/>
                </a:moveTo>
                <a:lnTo>
                  <a:pt x="1100615" y="0"/>
                </a:lnTo>
                <a:lnTo>
                  <a:pt x="1148200" y="1969"/>
                </a:lnTo>
                <a:lnTo>
                  <a:pt x="1195254" y="5980"/>
                </a:lnTo>
                <a:lnTo>
                  <a:pt x="1241729" y="11993"/>
                </a:lnTo>
                <a:lnTo>
                  <a:pt x="1287582" y="19962"/>
                </a:lnTo>
                <a:lnTo>
                  <a:pt x="1332768" y="29847"/>
                </a:lnTo>
                <a:lnTo>
                  <a:pt x="1377242" y="41603"/>
                </a:lnTo>
                <a:lnTo>
                  <a:pt x="1420958" y="55188"/>
                </a:lnTo>
                <a:lnTo>
                  <a:pt x="1463872" y="70560"/>
                </a:lnTo>
                <a:lnTo>
                  <a:pt x="1505939" y="87675"/>
                </a:lnTo>
                <a:lnTo>
                  <a:pt x="1547114" y="106491"/>
                </a:lnTo>
                <a:lnTo>
                  <a:pt x="1587352" y="126965"/>
                </a:lnTo>
                <a:lnTo>
                  <a:pt x="1626608" y="149054"/>
                </a:lnTo>
                <a:lnTo>
                  <a:pt x="1664838" y="172716"/>
                </a:lnTo>
                <a:lnTo>
                  <a:pt x="1701996" y="197907"/>
                </a:lnTo>
                <a:lnTo>
                  <a:pt x="1738037" y="224586"/>
                </a:lnTo>
                <a:lnTo>
                  <a:pt x="1772917" y="252708"/>
                </a:lnTo>
                <a:lnTo>
                  <a:pt x="1806591" y="282232"/>
                </a:lnTo>
                <a:lnTo>
                  <a:pt x="1839013" y="313114"/>
                </a:lnTo>
                <a:lnTo>
                  <a:pt x="1870139" y="345312"/>
                </a:lnTo>
                <a:lnTo>
                  <a:pt x="1899924" y="378784"/>
                </a:lnTo>
                <a:lnTo>
                  <a:pt x="1928323" y="413485"/>
                </a:lnTo>
                <a:lnTo>
                  <a:pt x="1955291" y="449374"/>
                </a:lnTo>
                <a:lnTo>
                  <a:pt x="1980783" y="486408"/>
                </a:lnTo>
                <a:lnTo>
                  <a:pt x="2004754" y="524543"/>
                </a:lnTo>
                <a:lnTo>
                  <a:pt x="2027160" y="563738"/>
                </a:lnTo>
                <a:lnTo>
                  <a:pt x="2047955" y="603949"/>
                </a:lnTo>
                <a:lnTo>
                  <a:pt x="2067094" y="645134"/>
                </a:lnTo>
                <a:lnTo>
                  <a:pt x="2084533" y="687250"/>
                </a:lnTo>
                <a:lnTo>
                  <a:pt x="2100227" y="730254"/>
                </a:lnTo>
                <a:lnTo>
                  <a:pt x="2114131" y="774103"/>
                </a:lnTo>
                <a:lnTo>
                  <a:pt x="2126199" y="818754"/>
                </a:lnTo>
                <a:lnTo>
                  <a:pt x="2136387" y="864166"/>
                </a:lnTo>
                <a:lnTo>
                  <a:pt x="2144650" y="910294"/>
                </a:lnTo>
                <a:lnTo>
                  <a:pt x="2150944" y="957096"/>
                </a:lnTo>
                <a:lnTo>
                  <a:pt x="2155222" y="1004530"/>
                </a:lnTo>
                <a:lnTo>
                  <a:pt x="2157441" y="1052553"/>
                </a:lnTo>
                <a:lnTo>
                  <a:pt x="2157559" y="1100625"/>
                </a:lnTo>
                <a:lnTo>
                  <a:pt x="2155591" y="1148210"/>
                </a:lnTo>
                <a:lnTo>
                  <a:pt x="2151579" y="1195262"/>
                </a:lnTo>
                <a:lnTo>
                  <a:pt x="2145568" y="1241737"/>
                </a:lnTo>
                <a:lnTo>
                  <a:pt x="2137599" y="1287589"/>
                </a:lnTo>
                <a:lnTo>
                  <a:pt x="2127716" y="1332774"/>
                </a:lnTo>
                <a:lnTo>
                  <a:pt x="2115960" y="1377246"/>
                </a:lnTo>
                <a:lnTo>
                  <a:pt x="2102375" y="1420962"/>
                </a:lnTo>
                <a:lnTo>
                  <a:pt x="2087004" y="1463875"/>
                </a:lnTo>
                <a:lnTo>
                  <a:pt x="2069890" y="1505941"/>
                </a:lnTo>
                <a:lnTo>
                  <a:pt x="2051074" y="1547115"/>
                </a:lnTo>
                <a:lnTo>
                  <a:pt x="2030601" y="1587352"/>
                </a:lnTo>
                <a:lnTo>
                  <a:pt x="2008512" y="1626608"/>
                </a:lnTo>
                <a:lnTo>
                  <a:pt x="1984850" y="1664836"/>
                </a:lnTo>
                <a:lnTo>
                  <a:pt x="1959659" y="1701994"/>
                </a:lnTo>
                <a:lnTo>
                  <a:pt x="1932981" y="1738034"/>
                </a:lnTo>
                <a:lnTo>
                  <a:pt x="1904859" y="1772914"/>
                </a:lnTo>
                <a:lnTo>
                  <a:pt x="1875335" y="1806587"/>
                </a:lnTo>
                <a:lnTo>
                  <a:pt x="1844452" y="1839008"/>
                </a:lnTo>
                <a:lnTo>
                  <a:pt x="1812254" y="1870134"/>
                </a:lnTo>
                <a:lnTo>
                  <a:pt x="1778783" y="1899919"/>
                </a:lnTo>
                <a:lnTo>
                  <a:pt x="1744081" y="1928317"/>
                </a:lnTo>
                <a:lnTo>
                  <a:pt x="1708192" y="1955285"/>
                </a:lnTo>
                <a:lnTo>
                  <a:pt x="1671158" y="1980777"/>
                </a:lnTo>
                <a:lnTo>
                  <a:pt x="1633022" y="2004748"/>
                </a:lnTo>
                <a:lnTo>
                  <a:pt x="1593827" y="2027153"/>
                </a:lnTo>
                <a:lnTo>
                  <a:pt x="1553615" y="2047949"/>
                </a:lnTo>
                <a:lnTo>
                  <a:pt x="1512430" y="2067088"/>
                </a:lnTo>
                <a:lnTo>
                  <a:pt x="1470314" y="2084527"/>
                </a:lnTo>
                <a:lnTo>
                  <a:pt x="1427309" y="2100221"/>
                </a:lnTo>
                <a:lnTo>
                  <a:pt x="1383460" y="2114125"/>
                </a:lnTo>
                <a:lnTo>
                  <a:pt x="1338807" y="2126194"/>
                </a:lnTo>
                <a:lnTo>
                  <a:pt x="1293395" y="2136383"/>
                </a:lnTo>
                <a:lnTo>
                  <a:pt x="1247266" y="2144647"/>
                </a:lnTo>
                <a:lnTo>
                  <a:pt x="1200463" y="2150941"/>
                </a:lnTo>
                <a:lnTo>
                  <a:pt x="1153028" y="2155220"/>
                </a:lnTo>
                <a:lnTo>
                  <a:pt x="1105005" y="2157440"/>
                </a:lnTo>
                <a:lnTo>
                  <a:pt x="1056933" y="2157559"/>
                </a:lnTo>
                <a:lnTo>
                  <a:pt x="1009349" y="2155591"/>
                </a:lnTo>
                <a:lnTo>
                  <a:pt x="962297" y="2151581"/>
                </a:lnTo>
                <a:lnTo>
                  <a:pt x="915823" y="2145571"/>
                </a:lnTo>
                <a:lnTo>
                  <a:pt x="869972" y="2137603"/>
                </a:lnTo>
                <a:lnTo>
                  <a:pt x="824788" y="2127720"/>
                </a:lnTo>
                <a:lnTo>
                  <a:pt x="780316" y="2115965"/>
                </a:lnTo>
                <a:lnTo>
                  <a:pt x="736601" y="2102381"/>
                </a:lnTo>
                <a:lnTo>
                  <a:pt x="693688" y="2087011"/>
                </a:lnTo>
                <a:lnTo>
                  <a:pt x="651622" y="2069896"/>
                </a:lnTo>
                <a:lnTo>
                  <a:pt x="610448" y="2051081"/>
                </a:lnTo>
                <a:lnTo>
                  <a:pt x="570211" y="2030608"/>
                </a:lnTo>
                <a:lnTo>
                  <a:pt x="530955" y="2008520"/>
                </a:lnTo>
                <a:lnTo>
                  <a:pt x="492726" y="1984859"/>
                </a:lnTo>
                <a:lnTo>
                  <a:pt x="455569" y="1959668"/>
                </a:lnTo>
                <a:lnTo>
                  <a:pt x="419528" y="1932990"/>
                </a:lnTo>
                <a:lnTo>
                  <a:pt x="384649" y="1904868"/>
                </a:lnTo>
                <a:lnTo>
                  <a:pt x="350975" y="1875345"/>
                </a:lnTo>
                <a:lnTo>
                  <a:pt x="318553" y="1844463"/>
                </a:lnTo>
                <a:lnTo>
                  <a:pt x="287427" y="1812265"/>
                </a:lnTo>
                <a:lnTo>
                  <a:pt x="257643" y="1778794"/>
                </a:lnTo>
                <a:lnTo>
                  <a:pt x="229244" y="1744092"/>
                </a:lnTo>
                <a:lnTo>
                  <a:pt x="202276" y="1708203"/>
                </a:lnTo>
                <a:lnTo>
                  <a:pt x="176783" y="1671169"/>
                </a:lnTo>
                <a:lnTo>
                  <a:pt x="152812" y="1633033"/>
                </a:lnTo>
                <a:lnTo>
                  <a:pt x="130406" y="1593838"/>
                </a:lnTo>
                <a:lnTo>
                  <a:pt x="109611" y="1553627"/>
                </a:lnTo>
                <a:lnTo>
                  <a:pt x="90471" y="1512441"/>
                </a:lnTo>
                <a:lnTo>
                  <a:pt x="73031" y="1470325"/>
                </a:lnTo>
                <a:lnTo>
                  <a:pt x="57337" y="1427321"/>
                </a:lnTo>
                <a:lnTo>
                  <a:pt x="43433" y="1383471"/>
                </a:lnTo>
                <a:lnTo>
                  <a:pt x="31364" y="1338819"/>
                </a:lnTo>
                <a:lnTo>
                  <a:pt x="21175" y="1293407"/>
                </a:lnTo>
                <a:lnTo>
                  <a:pt x="12911" y="1247278"/>
                </a:lnTo>
                <a:lnTo>
                  <a:pt x="6616" y="1200475"/>
                </a:lnTo>
                <a:lnTo>
                  <a:pt x="2337" y="1153040"/>
                </a:lnTo>
                <a:lnTo>
                  <a:pt x="117" y="1105016"/>
                </a:lnTo>
                <a:lnTo>
                  <a:pt x="0" y="1056943"/>
                </a:lnTo>
                <a:lnTo>
                  <a:pt x="1968" y="1009357"/>
                </a:lnTo>
                <a:lnTo>
                  <a:pt x="5979" y="962304"/>
                </a:lnTo>
                <a:lnTo>
                  <a:pt x="11990" y="915828"/>
                </a:lnTo>
                <a:lnTo>
                  <a:pt x="19959" y="869975"/>
                </a:lnTo>
                <a:lnTo>
                  <a:pt x="29842" y="824790"/>
                </a:lnTo>
                <a:lnTo>
                  <a:pt x="41598" y="780317"/>
                </a:lnTo>
                <a:lnTo>
                  <a:pt x="55183" y="736601"/>
                </a:lnTo>
                <a:lnTo>
                  <a:pt x="70554" y="693687"/>
                </a:lnTo>
                <a:lnTo>
                  <a:pt x="87668" y="651620"/>
                </a:lnTo>
                <a:lnTo>
                  <a:pt x="106484" y="610446"/>
                </a:lnTo>
                <a:lnTo>
                  <a:pt x="126957" y="570208"/>
                </a:lnTo>
                <a:lnTo>
                  <a:pt x="149046" y="530952"/>
                </a:lnTo>
                <a:lnTo>
                  <a:pt x="172707" y="492723"/>
                </a:lnTo>
                <a:lnTo>
                  <a:pt x="197898" y="455565"/>
                </a:lnTo>
                <a:lnTo>
                  <a:pt x="224576" y="419524"/>
                </a:lnTo>
                <a:lnTo>
                  <a:pt x="252698" y="384644"/>
                </a:lnTo>
                <a:lnTo>
                  <a:pt x="282222" y="350971"/>
                </a:lnTo>
                <a:lnTo>
                  <a:pt x="313104" y="318549"/>
                </a:lnTo>
                <a:lnTo>
                  <a:pt x="345302" y="287423"/>
                </a:lnTo>
                <a:lnTo>
                  <a:pt x="378773" y="257639"/>
                </a:lnTo>
                <a:lnTo>
                  <a:pt x="413474" y="229240"/>
                </a:lnTo>
                <a:lnTo>
                  <a:pt x="449363" y="202272"/>
                </a:lnTo>
                <a:lnTo>
                  <a:pt x="486397" y="176780"/>
                </a:lnTo>
                <a:lnTo>
                  <a:pt x="524532" y="152809"/>
                </a:lnTo>
                <a:lnTo>
                  <a:pt x="563727" y="130403"/>
                </a:lnTo>
                <a:lnTo>
                  <a:pt x="603938" y="109608"/>
                </a:lnTo>
                <a:lnTo>
                  <a:pt x="645123" y="90468"/>
                </a:lnTo>
                <a:lnTo>
                  <a:pt x="687238" y="73029"/>
                </a:lnTo>
                <a:lnTo>
                  <a:pt x="730242" y="57335"/>
                </a:lnTo>
                <a:lnTo>
                  <a:pt x="774091" y="43431"/>
                </a:lnTo>
                <a:lnTo>
                  <a:pt x="818743" y="31362"/>
                </a:lnTo>
                <a:lnTo>
                  <a:pt x="864154" y="21173"/>
                </a:lnTo>
                <a:lnTo>
                  <a:pt x="910282" y="12909"/>
                </a:lnTo>
                <a:lnTo>
                  <a:pt x="957085" y="6615"/>
                </a:lnTo>
                <a:lnTo>
                  <a:pt x="1004518" y="2336"/>
                </a:lnTo>
                <a:lnTo>
                  <a:pt x="1052541" y="116"/>
                </a:lnTo>
                <a:close/>
              </a:path>
            </a:pathLst>
          </a:custGeom>
          <a:noFill/>
          <a:ln w="19075" cap="flat" cmpd="sng">
            <a:solidFill>
              <a:srgbClr val="BFBFBF"/>
            </a:solidFill>
            <a:prstDash val="dot"/>
            <a:round/>
            <a:headEnd type="none" w="sm" len="sm"/>
            <a:tailEnd type="none" w="sm" len="sm"/>
          </a:ln>
        </p:spPr>
        <p:txBody>
          <a:bodyPr spcFirstLastPara="1" wrap="square" lIns="0" tIns="0" rIns="0" bIns="0" anchor="t" anchorCtr="0">
            <a:noAutofit/>
          </a:bodyPr>
          <a:lstStyle/>
          <a:p>
            <a:pPr>
              <a:buSzPts val="1400"/>
              <a:buFont typeface="Calibri"/>
              <a:buNone/>
            </a:pPr>
            <a:endParaRPr>
              <a:latin typeface="Calibri"/>
              <a:ea typeface="Calibri"/>
              <a:cs typeface="Calibri"/>
              <a:sym typeface="Calibri"/>
            </a:endParaRPr>
          </a:p>
        </p:txBody>
      </p:sp>
      <p:sp>
        <p:nvSpPr>
          <p:cNvPr id="43" name="Google Shape;268;p4">
            <a:extLst>
              <a:ext uri="{FF2B5EF4-FFF2-40B4-BE49-F238E27FC236}">
                <a16:creationId xmlns:a16="http://schemas.microsoft.com/office/drawing/2014/main" id="{D63B7361-2909-3AF7-5EBB-34D4A96EC8E6}"/>
              </a:ext>
            </a:extLst>
          </p:cNvPr>
          <p:cNvSpPr/>
          <p:nvPr/>
        </p:nvSpPr>
        <p:spPr>
          <a:xfrm>
            <a:off x="-242290" y="3911328"/>
            <a:ext cx="1446371" cy="1446371"/>
          </a:xfrm>
          <a:custGeom>
            <a:avLst/>
            <a:gdLst/>
            <a:ahLst/>
            <a:cxnLst/>
            <a:rect l="l" t="t" r="r" b="b"/>
            <a:pathLst>
              <a:path w="1928495" h="1928495" extrusionOk="0">
                <a:moveTo>
                  <a:pt x="964234" y="0"/>
                </a:moveTo>
                <a:lnTo>
                  <a:pt x="916234" y="1183"/>
                </a:lnTo>
                <a:lnTo>
                  <a:pt x="868829" y="4698"/>
                </a:lnTo>
                <a:lnTo>
                  <a:pt x="822075" y="10487"/>
                </a:lnTo>
                <a:lnTo>
                  <a:pt x="776029" y="18494"/>
                </a:lnTo>
                <a:lnTo>
                  <a:pt x="730746" y="28665"/>
                </a:lnTo>
                <a:lnTo>
                  <a:pt x="686282" y="40941"/>
                </a:lnTo>
                <a:lnTo>
                  <a:pt x="642694" y="55269"/>
                </a:lnTo>
                <a:lnTo>
                  <a:pt x="600037" y="71591"/>
                </a:lnTo>
                <a:lnTo>
                  <a:pt x="558367" y="89852"/>
                </a:lnTo>
                <a:lnTo>
                  <a:pt x="517741" y="109996"/>
                </a:lnTo>
                <a:lnTo>
                  <a:pt x="478214" y="131967"/>
                </a:lnTo>
                <a:lnTo>
                  <a:pt x="439842" y="155708"/>
                </a:lnTo>
                <a:lnTo>
                  <a:pt x="402681" y="181164"/>
                </a:lnTo>
                <a:lnTo>
                  <a:pt x="366787" y="208280"/>
                </a:lnTo>
                <a:lnTo>
                  <a:pt x="332216" y="236998"/>
                </a:lnTo>
                <a:lnTo>
                  <a:pt x="299025" y="267263"/>
                </a:lnTo>
                <a:lnTo>
                  <a:pt x="267268" y="299020"/>
                </a:lnTo>
                <a:lnTo>
                  <a:pt x="237002" y="332211"/>
                </a:lnTo>
                <a:lnTo>
                  <a:pt x="208284" y="366782"/>
                </a:lnTo>
                <a:lnTo>
                  <a:pt x="181168" y="402675"/>
                </a:lnTo>
                <a:lnTo>
                  <a:pt x="155711" y="439836"/>
                </a:lnTo>
                <a:lnTo>
                  <a:pt x="131969" y="478208"/>
                </a:lnTo>
                <a:lnTo>
                  <a:pt x="109998" y="517735"/>
                </a:lnTo>
                <a:lnTo>
                  <a:pt x="89854" y="558362"/>
                </a:lnTo>
                <a:lnTo>
                  <a:pt x="71593" y="600032"/>
                </a:lnTo>
                <a:lnTo>
                  <a:pt x="55270" y="642689"/>
                </a:lnTo>
                <a:lnTo>
                  <a:pt x="40942" y="686278"/>
                </a:lnTo>
                <a:lnTo>
                  <a:pt x="28665" y="730742"/>
                </a:lnTo>
                <a:lnTo>
                  <a:pt x="18495" y="776025"/>
                </a:lnTo>
                <a:lnTo>
                  <a:pt x="10487" y="822072"/>
                </a:lnTo>
                <a:lnTo>
                  <a:pt x="4698" y="868827"/>
                </a:lnTo>
                <a:lnTo>
                  <a:pt x="1183" y="916233"/>
                </a:lnTo>
                <a:lnTo>
                  <a:pt x="0" y="964234"/>
                </a:lnTo>
                <a:lnTo>
                  <a:pt x="1183" y="1012236"/>
                </a:lnTo>
                <a:lnTo>
                  <a:pt x="4698" y="1059642"/>
                </a:lnTo>
                <a:lnTo>
                  <a:pt x="10487" y="1106396"/>
                </a:lnTo>
                <a:lnTo>
                  <a:pt x="18495" y="1152443"/>
                </a:lnTo>
                <a:lnTo>
                  <a:pt x="28665" y="1197727"/>
                </a:lnTo>
                <a:lnTo>
                  <a:pt x="40942" y="1242191"/>
                </a:lnTo>
                <a:lnTo>
                  <a:pt x="55270" y="1285780"/>
                </a:lnTo>
                <a:lnTo>
                  <a:pt x="71593" y="1328437"/>
                </a:lnTo>
                <a:lnTo>
                  <a:pt x="89854" y="1370107"/>
                </a:lnTo>
                <a:lnTo>
                  <a:pt x="109998" y="1410733"/>
                </a:lnTo>
                <a:lnTo>
                  <a:pt x="131969" y="1450260"/>
                </a:lnTo>
                <a:lnTo>
                  <a:pt x="155711" y="1488633"/>
                </a:lnTo>
                <a:lnTo>
                  <a:pt x="181168" y="1525793"/>
                </a:lnTo>
                <a:lnTo>
                  <a:pt x="208284" y="1561687"/>
                </a:lnTo>
                <a:lnTo>
                  <a:pt x="237002" y="1596257"/>
                </a:lnTo>
                <a:lnTo>
                  <a:pt x="267268" y="1629449"/>
                </a:lnTo>
                <a:lnTo>
                  <a:pt x="299025" y="1661205"/>
                </a:lnTo>
                <a:lnTo>
                  <a:pt x="332216" y="1691470"/>
                </a:lnTo>
                <a:lnTo>
                  <a:pt x="366787" y="1720189"/>
                </a:lnTo>
                <a:lnTo>
                  <a:pt x="402681" y="1747304"/>
                </a:lnTo>
                <a:lnTo>
                  <a:pt x="439842" y="1772760"/>
                </a:lnTo>
                <a:lnTo>
                  <a:pt x="478214" y="1796502"/>
                </a:lnTo>
                <a:lnTo>
                  <a:pt x="517741" y="1818473"/>
                </a:lnTo>
                <a:lnTo>
                  <a:pt x="558367" y="1838616"/>
                </a:lnTo>
                <a:lnTo>
                  <a:pt x="600037" y="1856877"/>
                </a:lnTo>
                <a:lnTo>
                  <a:pt x="642694" y="1873200"/>
                </a:lnTo>
                <a:lnTo>
                  <a:pt x="686282" y="1887527"/>
                </a:lnTo>
                <a:lnTo>
                  <a:pt x="730746" y="1899804"/>
                </a:lnTo>
                <a:lnTo>
                  <a:pt x="776029" y="1909974"/>
                </a:lnTo>
                <a:lnTo>
                  <a:pt x="822075" y="1917982"/>
                </a:lnTo>
                <a:lnTo>
                  <a:pt x="868829" y="1923771"/>
                </a:lnTo>
                <a:lnTo>
                  <a:pt x="916234" y="1927285"/>
                </a:lnTo>
                <a:lnTo>
                  <a:pt x="964234" y="1928469"/>
                </a:lnTo>
                <a:lnTo>
                  <a:pt x="1012236" y="1927285"/>
                </a:lnTo>
                <a:lnTo>
                  <a:pt x="1059642" y="1923771"/>
                </a:lnTo>
                <a:lnTo>
                  <a:pt x="1106396" y="1917982"/>
                </a:lnTo>
                <a:lnTo>
                  <a:pt x="1152443" y="1909974"/>
                </a:lnTo>
                <a:lnTo>
                  <a:pt x="1197727" y="1899804"/>
                </a:lnTo>
                <a:lnTo>
                  <a:pt x="1242191" y="1887527"/>
                </a:lnTo>
                <a:lnTo>
                  <a:pt x="1285780" y="1873200"/>
                </a:lnTo>
                <a:lnTo>
                  <a:pt x="1328437" y="1856877"/>
                </a:lnTo>
                <a:lnTo>
                  <a:pt x="1370107" y="1838616"/>
                </a:lnTo>
                <a:lnTo>
                  <a:pt x="1410733" y="1818473"/>
                </a:lnTo>
                <a:lnTo>
                  <a:pt x="1450260" y="1796502"/>
                </a:lnTo>
                <a:lnTo>
                  <a:pt x="1488633" y="1772760"/>
                </a:lnTo>
                <a:lnTo>
                  <a:pt x="1525793" y="1747304"/>
                </a:lnTo>
                <a:lnTo>
                  <a:pt x="1561687" y="1720189"/>
                </a:lnTo>
                <a:lnTo>
                  <a:pt x="1596257" y="1691470"/>
                </a:lnTo>
                <a:lnTo>
                  <a:pt x="1629449" y="1661205"/>
                </a:lnTo>
                <a:lnTo>
                  <a:pt x="1661205" y="1629449"/>
                </a:lnTo>
                <a:lnTo>
                  <a:pt x="1691470" y="1596257"/>
                </a:lnTo>
                <a:lnTo>
                  <a:pt x="1720189" y="1561687"/>
                </a:lnTo>
                <a:lnTo>
                  <a:pt x="1747304" y="1525793"/>
                </a:lnTo>
                <a:lnTo>
                  <a:pt x="1772760" y="1488633"/>
                </a:lnTo>
                <a:lnTo>
                  <a:pt x="1796502" y="1450260"/>
                </a:lnTo>
                <a:lnTo>
                  <a:pt x="1818473" y="1410733"/>
                </a:lnTo>
                <a:lnTo>
                  <a:pt x="1838616" y="1370107"/>
                </a:lnTo>
                <a:lnTo>
                  <a:pt x="1856877" y="1328437"/>
                </a:lnTo>
                <a:lnTo>
                  <a:pt x="1873200" y="1285780"/>
                </a:lnTo>
                <a:lnTo>
                  <a:pt x="1887527" y="1242191"/>
                </a:lnTo>
                <a:lnTo>
                  <a:pt x="1899804" y="1197727"/>
                </a:lnTo>
                <a:lnTo>
                  <a:pt x="1909974" y="1152443"/>
                </a:lnTo>
                <a:lnTo>
                  <a:pt x="1917982" y="1106396"/>
                </a:lnTo>
                <a:lnTo>
                  <a:pt x="1923771" y="1059642"/>
                </a:lnTo>
                <a:lnTo>
                  <a:pt x="1927285" y="1012236"/>
                </a:lnTo>
                <a:lnTo>
                  <a:pt x="1928469" y="964234"/>
                </a:lnTo>
                <a:lnTo>
                  <a:pt x="1927285" y="916233"/>
                </a:lnTo>
                <a:lnTo>
                  <a:pt x="1923771" y="868827"/>
                </a:lnTo>
                <a:lnTo>
                  <a:pt x="1917982" y="822072"/>
                </a:lnTo>
                <a:lnTo>
                  <a:pt x="1909974" y="776025"/>
                </a:lnTo>
                <a:lnTo>
                  <a:pt x="1899804" y="730742"/>
                </a:lnTo>
                <a:lnTo>
                  <a:pt x="1887527" y="686278"/>
                </a:lnTo>
                <a:lnTo>
                  <a:pt x="1873200" y="642689"/>
                </a:lnTo>
                <a:lnTo>
                  <a:pt x="1856877" y="600032"/>
                </a:lnTo>
                <a:lnTo>
                  <a:pt x="1838616" y="558362"/>
                </a:lnTo>
                <a:lnTo>
                  <a:pt x="1818473" y="517735"/>
                </a:lnTo>
                <a:lnTo>
                  <a:pt x="1796502" y="478208"/>
                </a:lnTo>
                <a:lnTo>
                  <a:pt x="1772760" y="439836"/>
                </a:lnTo>
                <a:lnTo>
                  <a:pt x="1747304" y="402675"/>
                </a:lnTo>
                <a:lnTo>
                  <a:pt x="1720189" y="366782"/>
                </a:lnTo>
                <a:lnTo>
                  <a:pt x="1691470" y="332211"/>
                </a:lnTo>
                <a:lnTo>
                  <a:pt x="1661205" y="299020"/>
                </a:lnTo>
                <a:lnTo>
                  <a:pt x="1629449" y="267263"/>
                </a:lnTo>
                <a:lnTo>
                  <a:pt x="1596257" y="236998"/>
                </a:lnTo>
                <a:lnTo>
                  <a:pt x="1561687" y="208280"/>
                </a:lnTo>
                <a:lnTo>
                  <a:pt x="1525793" y="181164"/>
                </a:lnTo>
                <a:lnTo>
                  <a:pt x="1488633" y="155708"/>
                </a:lnTo>
                <a:lnTo>
                  <a:pt x="1450260" y="131967"/>
                </a:lnTo>
                <a:lnTo>
                  <a:pt x="1410733" y="109996"/>
                </a:lnTo>
                <a:lnTo>
                  <a:pt x="1370107" y="89852"/>
                </a:lnTo>
                <a:lnTo>
                  <a:pt x="1328437" y="71591"/>
                </a:lnTo>
                <a:lnTo>
                  <a:pt x="1285780" y="55269"/>
                </a:lnTo>
                <a:lnTo>
                  <a:pt x="1242191" y="40941"/>
                </a:lnTo>
                <a:lnTo>
                  <a:pt x="1197727" y="28665"/>
                </a:lnTo>
                <a:lnTo>
                  <a:pt x="1152443" y="18494"/>
                </a:lnTo>
                <a:lnTo>
                  <a:pt x="1106396" y="10487"/>
                </a:lnTo>
                <a:lnTo>
                  <a:pt x="1059642" y="4698"/>
                </a:lnTo>
                <a:lnTo>
                  <a:pt x="1012236" y="1183"/>
                </a:lnTo>
                <a:lnTo>
                  <a:pt x="964234" y="0"/>
                </a:lnTo>
                <a:close/>
              </a:path>
            </a:pathLst>
          </a:custGeom>
          <a:solidFill>
            <a:srgbClr val="253C8D"/>
          </a:solidFill>
          <a:ln>
            <a:noFill/>
          </a:ln>
        </p:spPr>
        <p:txBody>
          <a:bodyPr spcFirstLastPara="1" wrap="square" lIns="0" tIns="0" rIns="0" bIns="0" anchor="t" anchorCtr="0">
            <a:noAutofit/>
          </a:bodyPr>
          <a:lstStyle/>
          <a:p>
            <a:pPr>
              <a:buSzPts val="1400"/>
              <a:buFont typeface="Calibri"/>
              <a:buNone/>
            </a:pPr>
            <a:endParaRPr>
              <a:latin typeface="Calibri"/>
              <a:ea typeface="Calibri"/>
              <a:cs typeface="Calibri"/>
              <a:sym typeface="Calibri"/>
            </a:endParaRPr>
          </a:p>
        </p:txBody>
      </p:sp>
      <p:sp>
        <p:nvSpPr>
          <p:cNvPr id="44" name="Google Shape;269;p4">
            <a:extLst>
              <a:ext uri="{FF2B5EF4-FFF2-40B4-BE49-F238E27FC236}">
                <a16:creationId xmlns:a16="http://schemas.microsoft.com/office/drawing/2014/main" id="{80EF08EF-AA99-5679-60FE-A25795C91740}"/>
              </a:ext>
            </a:extLst>
          </p:cNvPr>
          <p:cNvSpPr/>
          <p:nvPr/>
        </p:nvSpPr>
        <p:spPr>
          <a:xfrm>
            <a:off x="-173345" y="3980275"/>
            <a:ext cx="1308735" cy="1308735"/>
          </a:xfrm>
          <a:custGeom>
            <a:avLst/>
            <a:gdLst/>
            <a:ahLst/>
            <a:cxnLst/>
            <a:rect l="l" t="t" r="r" b="b"/>
            <a:pathLst>
              <a:path w="1744980" h="1744979" extrusionOk="0">
                <a:moveTo>
                  <a:pt x="1744624" y="872299"/>
                </a:moveTo>
                <a:lnTo>
                  <a:pt x="1743329" y="824572"/>
                </a:lnTo>
                <a:lnTo>
                  <a:pt x="1739480" y="777481"/>
                </a:lnTo>
                <a:lnTo>
                  <a:pt x="1733169" y="731139"/>
                </a:lnTo>
                <a:lnTo>
                  <a:pt x="1724444" y="685571"/>
                </a:lnTo>
                <a:lnTo>
                  <a:pt x="1713369" y="640867"/>
                </a:lnTo>
                <a:lnTo>
                  <a:pt x="1700022" y="597090"/>
                </a:lnTo>
                <a:lnTo>
                  <a:pt x="1684464" y="554316"/>
                </a:lnTo>
                <a:lnTo>
                  <a:pt x="1666773" y="512597"/>
                </a:lnTo>
                <a:lnTo>
                  <a:pt x="1647012" y="472008"/>
                </a:lnTo>
                <a:lnTo>
                  <a:pt x="1625231" y="432625"/>
                </a:lnTo>
                <a:lnTo>
                  <a:pt x="1601520" y="394500"/>
                </a:lnTo>
                <a:lnTo>
                  <a:pt x="1575943" y="357708"/>
                </a:lnTo>
                <a:lnTo>
                  <a:pt x="1548549" y="322313"/>
                </a:lnTo>
                <a:lnTo>
                  <a:pt x="1519428" y="288378"/>
                </a:lnTo>
                <a:lnTo>
                  <a:pt x="1488630" y="255993"/>
                </a:lnTo>
                <a:lnTo>
                  <a:pt x="1456245" y="225196"/>
                </a:lnTo>
                <a:lnTo>
                  <a:pt x="1422311" y="196075"/>
                </a:lnTo>
                <a:lnTo>
                  <a:pt x="1386916" y="168681"/>
                </a:lnTo>
                <a:lnTo>
                  <a:pt x="1350124" y="143103"/>
                </a:lnTo>
                <a:lnTo>
                  <a:pt x="1311998" y="119392"/>
                </a:lnTo>
                <a:lnTo>
                  <a:pt x="1272603" y="97612"/>
                </a:lnTo>
                <a:lnTo>
                  <a:pt x="1232014" y="77851"/>
                </a:lnTo>
                <a:lnTo>
                  <a:pt x="1190307" y="60159"/>
                </a:lnTo>
                <a:lnTo>
                  <a:pt x="1147521" y="44602"/>
                </a:lnTo>
                <a:lnTo>
                  <a:pt x="1103744" y="31254"/>
                </a:lnTo>
                <a:lnTo>
                  <a:pt x="1059040" y="20180"/>
                </a:lnTo>
                <a:lnTo>
                  <a:pt x="1013485" y="11455"/>
                </a:lnTo>
                <a:lnTo>
                  <a:pt x="967130" y="5143"/>
                </a:lnTo>
                <a:lnTo>
                  <a:pt x="920051" y="1295"/>
                </a:lnTo>
                <a:lnTo>
                  <a:pt x="872312" y="0"/>
                </a:lnTo>
                <a:lnTo>
                  <a:pt x="824572" y="1295"/>
                </a:lnTo>
                <a:lnTo>
                  <a:pt x="777494" y="5143"/>
                </a:lnTo>
                <a:lnTo>
                  <a:pt x="731139" y="11455"/>
                </a:lnTo>
                <a:lnTo>
                  <a:pt x="685571" y="20180"/>
                </a:lnTo>
                <a:lnTo>
                  <a:pt x="640867" y="31254"/>
                </a:lnTo>
                <a:lnTo>
                  <a:pt x="597090" y="44602"/>
                </a:lnTo>
                <a:lnTo>
                  <a:pt x="554316" y="60159"/>
                </a:lnTo>
                <a:lnTo>
                  <a:pt x="512597" y="77851"/>
                </a:lnTo>
                <a:lnTo>
                  <a:pt x="472008" y="97612"/>
                </a:lnTo>
                <a:lnTo>
                  <a:pt x="432612" y="119392"/>
                </a:lnTo>
                <a:lnTo>
                  <a:pt x="394487" y="143103"/>
                </a:lnTo>
                <a:lnTo>
                  <a:pt x="357695" y="168681"/>
                </a:lnTo>
                <a:lnTo>
                  <a:pt x="322300" y="196075"/>
                </a:lnTo>
                <a:lnTo>
                  <a:pt x="288378" y="225196"/>
                </a:lnTo>
                <a:lnTo>
                  <a:pt x="255981" y="255993"/>
                </a:lnTo>
                <a:lnTo>
                  <a:pt x="225183" y="288378"/>
                </a:lnTo>
                <a:lnTo>
                  <a:pt x="196062" y="322313"/>
                </a:lnTo>
                <a:lnTo>
                  <a:pt x="168681" y="357708"/>
                </a:lnTo>
                <a:lnTo>
                  <a:pt x="143090" y="394500"/>
                </a:lnTo>
                <a:lnTo>
                  <a:pt x="119380" y="432625"/>
                </a:lnTo>
                <a:lnTo>
                  <a:pt x="97612" y="472008"/>
                </a:lnTo>
                <a:lnTo>
                  <a:pt x="77838" y="512597"/>
                </a:lnTo>
                <a:lnTo>
                  <a:pt x="60147" y="554316"/>
                </a:lnTo>
                <a:lnTo>
                  <a:pt x="44589" y="597090"/>
                </a:lnTo>
                <a:lnTo>
                  <a:pt x="31242" y="640867"/>
                </a:lnTo>
                <a:lnTo>
                  <a:pt x="20180" y="685571"/>
                </a:lnTo>
                <a:lnTo>
                  <a:pt x="11442" y="731139"/>
                </a:lnTo>
                <a:lnTo>
                  <a:pt x="5130" y="777481"/>
                </a:lnTo>
                <a:lnTo>
                  <a:pt x="1295" y="824572"/>
                </a:lnTo>
                <a:lnTo>
                  <a:pt x="0" y="872299"/>
                </a:lnTo>
                <a:lnTo>
                  <a:pt x="1295" y="920038"/>
                </a:lnTo>
                <a:lnTo>
                  <a:pt x="5130" y="967130"/>
                </a:lnTo>
                <a:lnTo>
                  <a:pt x="11442" y="1013485"/>
                </a:lnTo>
                <a:lnTo>
                  <a:pt x="20180" y="1059040"/>
                </a:lnTo>
                <a:lnTo>
                  <a:pt x="31242" y="1103744"/>
                </a:lnTo>
                <a:lnTo>
                  <a:pt x="44589" y="1147521"/>
                </a:lnTo>
                <a:lnTo>
                  <a:pt x="60147" y="1190294"/>
                </a:lnTo>
                <a:lnTo>
                  <a:pt x="77838" y="1232014"/>
                </a:lnTo>
                <a:lnTo>
                  <a:pt x="97612" y="1272603"/>
                </a:lnTo>
                <a:lnTo>
                  <a:pt x="119380" y="1311998"/>
                </a:lnTo>
                <a:lnTo>
                  <a:pt x="143090" y="1350124"/>
                </a:lnTo>
                <a:lnTo>
                  <a:pt x="168681" y="1386916"/>
                </a:lnTo>
                <a:lnTo>
                  <a:pt x="196062" y="1422311"/>
                </a:lnTo>
                <a:lnTo>
                  <a:pt x="225183" y="1456232"/>
                </a:lnTo>
                <a:lnTo>
                  <a:pt x="255981" y="1488630"/>
                </a:lnTo>
                <a:lnTo>
                  <a:pt x="288378" y="1519428"/>
                </a:lnTo>
                <a:lnTo>
                  <a:pt x="322300" y="1548549"/>
                </a:lnTo>
                <a:lnTo>
                  <a:pt x="357695" y="1575930"/>
                </a:lnTo>
                <a:lnTo>
                  <a:pt x="394487" y="1601520"/>
                </a:lnTo>
                <a:lnTo>
                  <a:pt x="432612" y="1625231"/>
                </a:lnTo>
                <a:lnTo>
                  <a:pt x="472008" y="1646999"/>
                </a:lnTo>
                <a:lnTo>
                  <a:pt x="512597" y="1666773"/>
                </a:lnTo>
                <a:lnTo>
                  <a:pt x="554316" y="1684464"/>
                </a:lnTo>
                <a:lnTo>
                  <a:pt x="597090" y="1700022"/>
                </a:lnTo>
                <a:lnTo>
                  <a:pt x="640867" y="1713369"/>
                </a:lnTo>
                <a:lnTo>
                  <a:pt x="685571" y="1724431"/>
                </a:lnTo>
                <a:lnTo>
                  <a:pt x="731139" y="1733169"/>
                </a:lnTo>
                <a:lnTo>
                  <a:pt x="777494" y="1739480"/>
                </a:lnTo>
                <a:lnTo>
                  <a:pt x="824572" y="1743316"/>
                </a:lnTo>
                <a:lnTo>
                  <a:pt x="872312" y="1744611"/>
                </a:lnTo>
                <a:lnTo>
                  <a:pt x="920051" y="1743316"/>
                </a:lnTo>
                <a:lnTo>
                  <a:pt x="967130" y="1739480"/>
                </a:lnTo>
                <a:lnTo>
                  <a:pt x="1013485" y="1733169"/>
                </a:lnTo>
                <a:lnTo>
                  <a:pt x="1059040" y="1724431"/>
                </a:lnTo>
                <a:lnTo>
                  <a:pt x="1103744" y="1713369"/>
                </a:lnTo>
                <a:lnTo>
                  <a:pt x="1147521" y="1700022"/>
                </a:lnTo>
                <a:lnTo>
                  <a:pt x="1190307" y="1684464"/>
                </a:lnTo>
                <a:lnTo>
                  <a:pt x="1232014" y="1666773"/>
                </a:lnTo>
                <a:lnTo>
                  <a:pt x="1272603" y="1646999"/>
                </a:lnTo>
                <a:lnTo>
                  <a:pt x="1311998" y="1625231"/>
                </a:lnTo>
                <a:lnTo>
                  <a:pt x="1350124" y="1601520"/>
                </a:lnTo>
                <a:lnTo>
                  <a:pt x="1386916" y="1575930"/>
                </a:lnTo>
                <a:lnTo>
                  <a:pt x="1422311" y="1548549"/>
                </a:lnTo>
                <a:lnTo>
                  <a:pt x="1456245" y="1519428"/>
                </a:lnTo>
                <a:lnTo>
                  <a:pt x="1488630" y="1488630"/>
                </a:lnTo>
                <a:lnTo>
                  <a:pt x="1519428" y="1456232"/>
                </a:lnTo>
                <a:lnTo>
                  <a:pt x="1548549" y="1422311"/>
                </a:lnTo>
                <a:lnTo>
                  <a:pt x="1575943" y="1386916"/>
                </a:lnTo>
                <a:lnTo>
                  <a:pt x="1601520" y="1350124"/>
                </a:lnTo>
                <a:lnTo>
                  <a:pt x="1625231" y="1311998"/>
                </a:lnTo>
                <a:lnTo>
                  <a:pt x="1647012" y="1272603"/>
                </a:lnTo>
                <a:lnTo>
                  <a:pt x="1666773" y="1232014"/>
                </a:lnTo>
                <a:lnTo>
                  <a:pt x="1684464" y="1190294"/>
                </a:lnTo>
                <a:lnTo>
                  <a:pt x="1700022" y="1147521"/>
                </a:lnTo>
                <a:lnTo>
                  <a:pt x="1713369" y="1103744"/>
                </a:lnTo>
                <a:lnTo>
                  <a:pt x="1724444" y="1059040"/>
                </a:lnTo>
                <a:lnTo>
                  <a:pt x="1733169" y="1013485"/>
                </a:lnTo>
                <a:lnTo>
                  <a:pt x="1739480" y="967130"/>
                </a:lnTo>
                <a:lnTo>
                  <a:pt x="1743329" y="920038"/>
                </a:lnTo>
                <a:lnTo>
                  <a:pt x="1744624" y="872299"/>
                </a:lnTo>
                <a:close/>
              </a:path>
            </a:pathLst>
          </a:custGeom>
          <a:solidFill>
            <a:srgbClr val="405ECC"/>
          </a:solidFill>
          <a:ln>
            <a:noFill/>
          </a:ln>
        </p:spPr>
        <p:txBody>
          <a:bodyPr spcFirstLastPara="1" wrap="square" lIns="0" tIns="0" rIns="0" bIns="0" anchor="t" anchorCtr="0">
            <a:noAutofit/>
          </a:bodyPr>
          <a:lstStyle/>
          <a:p>
            <a:pPr>
              <a:buSzPts val="1400"/>
              <a:buFont typeface="Calibri"/>
              <a:buNone/>
            </a:pPr>
            <a:endParaRPr>
              <a:latin typeface="Calibri"/>
              <a:ea typeface="Calibri"/>
              <a:cs typeface="Calibri"/>
              <a:sym typeface="Calibri"/>
            </a:endParaRPr>
          </a:p>
        </p:txBody>
      </p:sp>
      <p:sp>
        <p:nvSpPr>
          <p:cNvPr id="45" name="Google Shape;270;p4">
            <a:extLst>
              <a:ext uri="{FF2B5EF4-FFF2-40B4-BE49-F238E27FC236}">
                <a16:creationId xmlns:a16="http://schemas.microsoft.com/office/drawing/2014/main" id="{6E07CCCD-E8BC-24FB-A889-0D03C4D271CA}"/>
              </a:ext>
            </a:extLst>
          </p:cNvPr>
          <p:cNvSpPr/>
          <p:nvPr/>
        </p:nvSpPr>
        <p:spPr>
          <a:xfrm>
            <a:off x="-128580" y="4025034"/>
            <a:ext cx="1219200" cy="1219200"/>
          </a:xfrm>
          <a:custGeom>
            <a:avLst/>
            <a:gdLst/>
            <a:ahLst/>
            <a:cxnLst/>
            <a:rect l="l" t="t" r="r" b="b"/>
            <a:pathLst>
              <a:path w="1625600" h="1625600" extrusionOk="0">
                <a:moveTo>
                  <a:pt x="812634" y="0"/>
                </a:moveTo>
                <a:lnTo>
                  <a:pt x="765007" y="1383"/>
                </a:lnTo>
                <a:lnTo>
                  <a:pt x="718089" y="5484"/>
                </a:lnTo>
                <a:lnTo>
                  <a:pt x="671957" y="12223"/>
                </a:lnTo>
                <a:lnTo>
                  <a:pt x="626689" y="21525"/>
                </a:lnTo>
                <a:lnTo>
                  <a:pt x="582361" y="33312"/>
                </a:lnTo>
                <a:lnTo>
                  <a:pt x="539050" y="47506"/>
                </a:lnTo>
                <a:lnTo>
                  <a:pt x="496835" y="64030"/>
                </a:lnTo>
                <a:lnTo>
                  <a:pt x="455792" y="82807"/>
                </a:lnTo>
                <a:lnTo>
                  <a:pt x="415998" y="103761"/>
                </a:lnTo>
                <a:lnTo>
                  <a:pt x="377531" y="126813"/>
                </a:lnTo>
                <a:lnTo>
                  <a:pt x="340467" y="151887"/>
                </a:lnTo>
                <a:lnTo>
                  <a:pt x="304885" y="178905"/>
                </a:lnTo>
                <a:lnTo>
                  <a:pt x="270861" y="207791"/>
                </a:lnTo>
                <a:lnTo>
                  <a:pt x="238472" y="238466"/>
                </a:lnTo>
                <a:lnTo>
                  <a:pt x="207796" y="270854"/>
                </a:lnTo>
                <a:lnTo>
                  <a:pt x="178910" y="304877"/>
                </a:lnTo>
                <a:lnTo>
                  <a:pt x="151892" y="340459"/>
                </a:lnTo>
                <a:lnTo>
                  <a:pt x="126817" y="377522"/>
                </a:lnTo>
                <a:lnTo>
                  <a:pt x="103764" y="415988"/>
                </a:lnTo>
                <a:lnTo>
                  <a:pt x="82810" y="455781"/>
                </a:lnTo>
                <a:lnTo>
                  <a:pt x="64032" y="496824"/>
                </a:lnTo>
                <a:lnTo>
                  <a:pt x="47507" y="539039"/>
                </a:lnTo>
                <a:lnTo>
                  <a:pt x="33313" y="582349"/>
                </a:lnTo>
                <a:lnTo>
                  <a:pt x="21526" y="626677"/>
                </a:lnTo>
                <a:lnTo>
                  <a:pt x="12224" y="671945"/>
                </a:lnTo>
                <a:lnTo>
                  <a:pt x="5484" y="718077"/>
                </a:lnTo>
                <a:lnTo>
                  <a:pt x="1384" y="764995"/>
                </a:lnTo>
                <a:lnTo>
                  <a:pt x="0" y="812622"/>
                </a:lnTo>
                <a:lnTo>
                  <a:pt x="1384" y="860250"/>
                </a:lnTo>
                <a:lnTo>
                  <a:pt x="5484" y="907169"/>
                </a:lnTo>
                <a:lnTo>
                  <a:pt x="12224" y="953302"/>
                </a:lnTo>
                <a:lnTo>
                  <a:pt x="21526" y="998571"/>
                </a:lnTo>
                <a:lnTo>
                  <a:pt x="33313" y="1042900"/>
                </a:lnTo>
                <a:lnTo>
                  <a:pt x="47507" y="1086211"/>
                </a:lnTo>
                <a:lnTo>
                  <a:pt x="64032" y="1128427"/>
                </a:lnTo>
                <a:lnTo>
                  <a:pt x="82810" y="1169470"/>
                </a:lnTo>
                <a:lnTo>
                  <a:pt x="103764" y="1209264"/>
                </a:lnTo>
                <a:lnTo>
                  <a:pt x="126817" y="1247731"/>
                </a:lnTo>
                <a:lnTo>
                  <a:pt x="151892" y="1284794"/>
                </a:lnTo>
                <a:lnTo>
                  <a:pt x="178910" y="1320377"/>
                </a:lnTo>
                <a:lnTo>
                  <a:pt x="207796" y="1354400"/>
                </a:lnTo>
                <a:lnTo>
                  <a:pt x="238472" y="1386789"/>
                </a:lnTo>
                <a:lnTo>
                  <a:pt x="270861" y="1417464"/>
                </a:lnTo>
                <a:lnTo>
                  <a:pt x="304885" y="1446350"/>
                </a:lnTo>
                <a:lnTo>
                  <a:pt x="340467" y="1473368"/>
                </a:lnTo>
                <a:lnTo>
                  <a:pt x="377531" y="1498442"/>
                </a:lnTo>
                <a:lnTo>
                  <a:pt x="415998" y="1521495"/>
                </a:lnTo>
                <a:lnTo>
                  <a:pt x="455792" y="1542448"/>
                </a:lnTo>
                <a:lnTo>
                  <a:pt x="496835" y="1561226"/>
                </a:lnTo>
                <a:lnTo>
                  <a:pt x="539050" y="1577750"/>
                </a:lnTo>
                <a:lnTo>
                  <a:pt x="582361" y="1591945"/>
                </a:lnTo>
                <a:lnTo>
                  <a:pt x="626689" y="1603731"/>
                </a:lnTo>
                <a:lnTo>
                  <a:pt x="671957" y="1613033"/>
                </a:lnTo>
                <a:lnTo>
                  <a:pt x="718089" y="1619772"/>
                </a:lnTo>
                <a:lnTo>
                  <a:pt x="765007" y="1623873"/>
                </a:lnTo>
                <a:lnTo>
                  <a:pt x="812634" y="1625257"/>
                </a:lnTo>
                <a:lnTo>
                  <a:pt x="860260" y="1623873"/>
                </a:lnTo>
                <a:lnTo>
                  <a:pt x="907177" y="1619772"/>
                </a:lnTo>
                <a:lnTo>
                  <a:pt x="953308" y="1613033"/>
                </a:lnTo>
                <a:lnTo>
                  <a:pt x="998576" y="1603731"/>
                </a:lnTo>
                <a:lnTo>
                  <a:pt x="1042904" y="1591945"/>
                </a:lnTo>
                <a:lnTo>
                  <a:pt x="1086214" y="1577750"/>
                </a:lnTo>
                <a:lnTo>
                  <a:pt x="1128429" y="1561226"/>
                </a:lnTo>
                <a:lnTo>
                  <a:pt x="1169472" y="1542448"/>
                </a:lnTo>
                <a:lnTo>
                  <a:pt x="1209265" y="1521495"/>
                </a:lnTo>
                <a:lnTo>
                  <a:pt x="1247733" y="1498442"/>
                </a:lnTo>
                <a:lnTo>
                  <a:pt x="1284796" y="1473368"/>
                </a:lnTo>
                <a:lnTo>
                  <a:pt x="1320379" y="1446350"/>
                </a:lnTo>
                <a:lnTo>
                  <a:pt x="1354403" y="1417464"/>
                </a:lnTo>
                <a:lnTo>
                  <a:pt x="1386792" y="1386789"/>
                </a:lnTo>
                <a:lnTo>
                  <a:pt x="1417468" y="1354400"/>
                </a:lnTo>
                <a:lnTo>
                  <a:pt x="1446354" y="1320377"/>
                </a:lnTo>
                <a:lnTo>
                  <a:pt x="1473374" y="1284794"/>
                </a:lnTo>
                <a:lnTo>
                  <a:pt x="1498449" y="1247731"/>
                </a:lnTo>
                <a:lnTo>
                  <a:pt x="1521502" y="1209264"/>
                </a:lnTo>
                <a:lnTo>
                  <a:pt x="1542457" y="1169470"/>
                </a:lnTo>
                <a:lnTo>
                  <a:pt x="1561235" y="1128427"/>
                </a:lnTo>
                <a:lnTo>
                  <a:pt x="1577760" y="1086211"/>
                </a:lnTo>
                <a:lnTo>
                  <a:pt x="1591955" y="1042900"/>
                </a:lnTo>
                <a:lnTo>
                  <a:pt x="1603742" y="998571"/>
                </a:lnTo>
                <a:lnTo>
                  <a:pt x="1613045" y="953302"/>
                </a:lnTo>
                <a:lnTo>
                  <a:pt x="1619785" y="907169"/>
                </a:lnTo>
                <a:lnTo>
                  <a:pt x="1623885" y="860250"/>
                </a:lnTo>
                <a:lnTo>
                  <a:pt x="1625269" y="812622"/>
                </a:lnTo>
                <a:lnTo>
                  <a:pt x="1623885" y="764995"/>
                </a:lnTo>
                <a:lnTo>
                  <a:pt x="1619785" y="718077"/>
                </a:lnTo>
                <a:lnTo>
                  <a:pt x="1613045" y="671945"/>
                </a:lnTo>
                <a:lnTo>
                  <a:pt x="1603742" y="626677"/>
                </a:lnTo>
                <a:lnTo>
                  <a:pt x="1591955" y="582349"/>
                </a:lnTo>
                <a:lnTo>
                  <a:pt x="1577760" y="539039"/>
                </a:lnTo>
                <a:lnTo>
                  <a:pt x="1561235" y="496824"/>
                </a:lnTo>
                <a:lnTo>
                  <a:pt x="1542457" y="455781"/>
                </a:lnTo>
                <a:lnTo>
                  <a:pt x="1521502" y="415988"/>
                </a:lnTo>
                <a:lnTo>
                  <a:pt x="1498449" y="377522"/>
                </a:lnTo>
                <a:lnTo>
                  <a:pt x="1473374" y="340459"/>
                </a:lnTo>
                <a:lnTo>
                  <a:pt x="1446354" y="304877"/>
                </a:lnTo>
                <a:lnTo>
                  <a:pt x="1417468" y="270854"/>
                </a:lnTo>
                <a:lnTo>
                  <a:pt x="1386792" y="238466"/>
                </a:lnTo>
                <a:lnTo>
                  <a:pt x="1354403" y="207791"/>
                </a:lnTo>
                <a:lnTo>
                  <a:pt x="1320379" y="178905"/>
                </a:lnTo>
                <a:lnTo>
                  <a:pt x="1284796" y="151887"/>
                </a:lnTo>
                <a:lnTo>
                  <a:pt x="1247733" y="126813"/>
                </a:lnTo>
                <a:lnTo>
                  <a:pt x="1209265" y="103761"/>
                </a:lnTo>
                <a:lnTo>
                  <a:pt x="1169472" y="82807"/>
                </a:lnTo>
                <a:lnTo>
                  <a:pt x="1128429" y="64030"/>
                </a:lnTo>
                <a:lnTo>
                  <a:pt x="1086214" y="47506"/>
                </a:lnTo>
                <a:lnTo>
                  <a:pt x="1042904" y="33312"/>
                </a:lnTo>
                <a:lnTo>
                  <a:pt x="998576" y="21525"/>
                </a:lnTo>
                <a:lnTo>
                  <a:pt x="953308" y="12223"/>
                </a:lnTo>
                <a:lnTo>
                  <a:pt x="907177" y="5484"/>
                </a:lnTo>
                <a:lnTo>
                  <a:pt x="860260" y="1383"/>
                </a:lnTo>
                <a:lnTo>
                  <a:pt x="812634" y="0"/>
                </a:lnTo>
                <a:close/>
              </a:path>
            </a:pathLst>
          </a:custGeom>
          <a:solidFill>
            <a:srgbClr val="FDFDFD"/>
          </a:solidFill>
          <a:ln>
            <a:noFill/>
          </a:ln>
        </p:spPr>
        <p:txBody>
          <a:bodyPr spcFirstLastPara="1" wrap="square" lIns="0" tIns="0" rIns="0" bIns="0" anchor="t" anchorCtr="0">
            <a:noAutofit/>
          </a:bodyPr>
          <a:lstStyle/>
          <a:p>
            <a:pPr>
              <a:buSzPts val="1400"/>
              <a:buFont typeface="Calibri"/>
              <a:buNone/>
            </a:pPr>
            <a:endParaRPr>
              <a:latin typeface="Calibri"/>
              <a:ea typeface="Calibri"/>
              <a:cs typeface="Calibri"/>
              <a:sym typeface="Calibri"/>
            </a:endParaRPr>
          </a:p>
        </p:txBody>
      </p:sp>
      <p:pic>
        <p:nvPicPr>
          <p:cNvPr id="46" name="Google Shape;275;p4">
            <a:extLst>
              <a:ext uri="{FF2B5EF4-FFF2-40B4-BE49-F238E27FC236}">
                <a16:creationId xmlns:a16="http://schemas.microsoft.com/office/drawing/2014/main" id="{C6787FCE-0110-DC04-294B-5E4D8D42E7CB}"/>
              </a:ext>
            </a:extLst>
          </p:cNvPr>
          <p:cNvPicPr preferRelativeResize="0"/>
          <p:nvPr/>
        </p:nvPicPr>
        <p:blipFill rotWithShape="1">
          <a:blip r:embed="rId13">
            <a:alphaModFix/>
          </a:blip>
          <a:srcRect/>
          <a:stretch/>
        </p:blipFill>
        <p:spPr>
          <a:xfrm>
            <a:off x="-73250" y="4104854"/>
            <a:ext cx="1063670" cy="1063388"/>
          </a:xfrm>
          <a:prstGeom prst="flowChartConnector">
            <a:avLst/>
          </a:prstGeom>
          <a:noFill/>
          <a:ln>
            <a:noFill/>
          </a:ln>
        </p:spPr>
      </p:pic>
    </p:spTree>
    <p:extLst>
      <p:ext uri="{BB962C8B-B14F-4D97-AF65-F5344CB8AC3E}">
        <p14:creationId xmlns:p14="http://schemas.microsoft.com/office/powerpoint/2010/main" val="26024835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890"/>
        <p:cNvGrpSpPr/>
        <p:nvPr/>
      </p:nvGrpSpPr>
      <p:grpSpPr>
        <a:xfrm>
          <a:off x="0" y="0"/>
          <a:ext cx="0" cy="0"/>
          <a:chOff x="0" y="0"/>
          <a:chExt cx="0" cy="0"/>
        </a:xfrm>
      </p:grpSpPr>
      <p:sp>
        <p:nvSpPr>
          <p:cNvPr id="1891" name="Google Shape;1891;p66"/>
          <p:cNvSpPr/>
          <p:nvPr/>
        </p:nvSpPr>
        <p:spPr>
          <a:xfrm>
            <a:off x="278655" y="4261366"/>
            <a:ext cx="8586702" cy="591948"/>
          </a:xfrm>
          <a:custGeom>
            <a:avLst/>
            <a:gdLst/>
            <a:ahLst/>
            <a:cxnLst/>
            <a:rect l="l" t="t" r="r" b="b"/>
            <a:pathLst>
              <a:path w="21600" h="21600" extrusionOk="0">
                <a:moveTo>
                  <a:pt x="0" y="21208"/>
                </a:moveTo>
                <a:lnTo>
                  <a:pt x="0" y="392"/>
                </a:lnTo>
                <a:cubicBezTo>
                  <a:pt x="0" y="175"/>
                  <a:pt x="27" y="0"/>
                  <a:pt x="60" y="0"/>
                </a:cubicBezTo>
                <a:lnTo>
                  <a:pt x="21540" y="0"/>
                </a:lnTo>
                <a:cubicBezTo>
                  <a:pt x="21573" y="0"/>
                  <a:pt x="21600" y="175"/>
                  <a:pt x="21600" y="392"/>
                </a:cubicBezTo>
                <a:lnTo>
                  <a:pt x="21600" y="21208"/>
                </a:lnTo>
                <a:cubicBezTo>
                  <a:pt x="21600" y="21425"/>
                  <a:pt x="21573" y="21600"/>
                  <a:pt x="21540" y="21600"/>
                </a:cubicBezTo>
                <a:lnTo>
                  <a:pt x="60" y="21600"/>
                </a:lnTo>
                <a:cubicBezTo>
                  <a:pt x="27" y="21600"/>
                  <a:pt x="0" y="21425"/>
                  <a:pt x="0" y="21208"/>
                </a:cubicBezTo>
                <a:close/>
              </a:path>
            </a:pathLst>
          </a:custGeom>
          <a:solidFill>
            <a:srgbClr val="FFFFFF"/>
          </a:solidFill>
          <a:ln>
            <a:noFill/>
          </a:ln>
          <a:effectLst>
            <a:outerShdw blurRad="50800" dist="30504" dir="5400000" rotWithShape="0">
              <a:srgbClr val="000000">
                <a:alpha val="74901"/>
              </a:srgbClr>
            </a:outerShdw>
          </a:effectLst>
        </p:spPr>
        <p:txBody>
          <a:bodyPr spcFirstLastPara="1" wrap="square" lIns="14300" tIns="14300" rIns="14300" bIns="14300" anchor="ctr" anchorCtr="0">
            <a:noAutofit/>
          </a:bodyPr>
          <a:lstStyle/>
          <a:p>
            <a:pPr marL="165100" marR="0" lvl="0" indent="-76200" algn="ctr" rtl="0">
              <a:lnSpc>
                <a:spcPct val="110000"/>
              </a:lnSpc>
              <a:spcBef>
                <a:spcPts val="0"/>
              </a:spcBef>
              <a:spcAft>
                <a:spcPts val="0"/>
              </a:spcAft>
              <a:buClr>
                <a:srgbClr val="1A77B9"/>
              </a:buClr>
              <a:buSzPts val="1100"/>
              <a:buFont typeface="Helvetica Neue"/>
              <a:buNone/>
            </a:pPr>
            <a:endParaRPr sz="900" b="0" i="0" u="none" strike="noStrike" cap="none">
              <a:solidFill>
                <a:srgbClr val="000000"/>
              </a:solidFill>
              <a:latin typeface="Trebuchet MS"/>
              <a:ea typeface="Trebuchet MS"/>
              <a:cs typeface="Trebuchet MS"/>
              <a:sym typeface="Trebuchet MS"/>
            </a:endParaRPr>
          </a:p>
        </p:txBody>
      </p:sp>
      <p:sp>
        <p:nvSpPr>
          <p:cNvPr id="1892" name="Google Shape;1892;p66"/>
          <p:cNvSpPr txBox="1">
            <a:spLocks noGrp="1"/>
          </p:cNvSpPr>
          <p:nvPr>
            <p:ph type="sldNum" idx="12"/>
          </p:nvPr>
        </p:nvSpPr>
        <p:spPr>
          <a:xfrm>
            <a:off x="8950271" y="4852907"/>
            <a:ext cx="291600" cy="162300"/>
          </a:xfrm>
          <a:prstGeom prst="rect">
            <a:avLst/>
          </a:prstGeom>
          <a:solidFill>
            <a:srgbClr val="004E66"/>
          </a:solid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800"/>
              <a:buNone/>
            </a:pPr>
            <a:fld id="{00000000-1234-1234-1234-123412341234}" type="slidenum">
              <a:rPr lang="en"/>
              <a:t>40</a:t>
            </a:fld>
            <a:endParaRPr/>
          </a:p>
        </p:txBody>
      </p:sp>
      <p:grpSp>
        <p:nvGrpSpPr>
          <p:cNvPr id="1893" name="Google Shape;1893;p66"/>
          <p:cNvGrpSpPr/>
          <p:nvPr/>
        </p:nvGrpSpPr>
        <p:grpSpPr>
          <a:xfrm>
            <a:off x="167329" y="616691"/>
            <a:ext cx="8877111" cy="4042747"/>
            <a:chOff x="1387122" y="2522186"/>
            <a:chExt cx="17418809" cy="5918235"/>
          </a:xfrm>
        </p:grpSpPr>
        <p:sp>
          <p:nvSpPr>
            <p:cNvPr id="1894" name="Google Shape;1894;p66"/>
            <p:cNvSpPr/>
            <p:nvPr/>
          </p:nvSpPr>
          <p:spPr>
            <a:xfrm>
              <a:off x="1387122" y="2522186"/>
              <a:ext cx="17418809" cy="5918235"/>
            </a:xfrm>
            <a:custGeom>
              <a:avLst/>
              <a:gdLst/>
              <a:ahLst/>
              <a:cxnLst/>
              <a:rect l="l" t="t" r="r" b="b"/>
              <a:pathLst>
                <a:path w="21043" h="21387" extrusionOk="0">
                  <a:moveTo>
                    <a:pt x="4151" y="30"/>
                  </a:moveTo>
                  <a:cubicBezTo>
                    <a:pt x="3034" y="-26"/>
                    <a:pt x="1958" y="1128"/>
                    <a:pt x="1185" y="3213"/>
                  </a:cubicBezTo>
                  <a:cubicBezTo>
                    <a:pt x="-417" y="7532"/>
                    <a:pt x="-400" y="14374"/>
                    <a:pt x="1266" y="18470"/>
                  </a:cubicBezTo>
                  <a:cubicBezTo>
                    <a:pt x="1954" y="20160"/>
                    <a:pt x="2823" y="21094"/>
                    <a:pt x="3717" y="21328"/>
                  </a:cubicBezTo>
                  <a:cubicBezTo>
                    <a:pt x="4656" y="21574"/>
                    <a:pt x="5634" y="21052"/>
                    <a:pt x="6470" y="19636"/>
                  </a:cubicBezTo>
                  <a:cubicBezTo>
                    <a:pt x="6990" y="18756"/>
                    <a:pt x="7412" y="17571"/>
                    <a:pt x="7792" y="16300"/>
                  </a:cubicBezTo>
                  <a:cubicBezTo>
                    <a:pt x="8165" y="15052"/>
                    <a:pt x="8499" y="13715"/>
                    <a:pt x="8966" y="12702"/>
                  </a:cubicBezTo>
                  <a:cubicBezTo>
                    <a:pt x="9147" y="12309"/>
                    <a:pt x="9346" y="11973"/>
                    <a:pt x="9564" y="11748"/>
                  </a:cubicBezTo>
                  <a:cubicBezTo>
                    <a:pt x="9771" y="11535"/>
                    <a:pt x="9993" y="11427"/>
                    <a:pt x="10218" y="11431"/>
                  </a:cubicBezTo>
                  <a:lnTo>
                    <a:pt x="18848" y="11431"/>
                  </a:lnTo>
                  <a:cubicBezTo>
                    <a:pt x="20169" y="11380"/>
                    <a:pt x="21183" y="8383"/>
                    <a:pt x="21027" y="4992"/>
                  </a:cubicBezTo>
                  <a:cubicBezTo>
                    <a:pt x="20895" y="2149"/>
                    <a:pt x="19955" y="20"/>
                    <a:pt x="18848" y="58"/>
                  </a:cubicBezTo>
                  <a:lnTo>
                    <a:pt x="5175" y="0"/>
                  </a:lnTo>
                  <a:lnTo>
                    <a:pt x="4151" y="30"/>
                  </a:lnTo>
                  <a:close/>
                </a:path>
              </a:pathLst>
            </a:custGeom>
            <a:solidFill>
              <a:srgbClr val="004E66"/>
            </a:solidFill>
            <a:ln w="9525" cap="flat" cmpd="sng">
              <a:solidFill>
                <a:srgbClr val="004E66"/>
              </a:solidFill>
              <a:prstDash val="solid"/>
              <a:round/>
              <a:headEnd type="none" w="sm" len="sm"/>
              <a:tailEnd type="none" w="sm" len="sm"/>
            </a:ln>
            <a:effectLst>
              <a:outerShdw blurRad="50800" dist="25400" dir="5400000" rotWithShape="0">
                <a:srgbClr val="000000">
                  <a:alpha val="34509"/>
                </a:srgbClr>
              </a:outerShdw>
            </a:effectLst>
          </p:spPr>
          <p:txBody>
            <a:bodyPr spcFirstLastPara="1" wrap="square" lIns="14300" tIns="14300" rIns="14300" bIns="14300" anchor="ctr" anchorCtr="0">
              <a:noAutofit/>
            </a:bodyPr>
            <a:lstStyle/>
            <a:p>
              <a:pPr marL="0" marR="0" lvl="0" indent="0" algn="ctr" rtl="0">
                <a:lnSpc>
                  <a:spcPct val="100000"/>
                </a:lnSpc>
                <a:spcBef>
                  <a:spcPts val="0"/>
                </a:spcBef>
                <a:spcAft>
                  <a:spcPts val="0"/>
                </a:spcAft>
                <a:buClr>
                  <a:srgbClr val="000000"/>
                </a:buClr>
                <a:buSzPts val="1200"/>
                <a:buFont typeface="Helvetica Neue Light"/>
                <a:buNone/>
              </a:pPr>
              <a:endParaRPr sz="1200" b="0" i="0" u="none" strike="noStrike" cap="none" dirty="0">
                <a:solidFill>
                  <a:srgbClr val="000000"/>
                </a:solidFill>
                <a:latin typeface="Helvetica Neue Light"/>
                <a:ea typeface="Helvetica Neue Light"/>
                <a:cs typeface="Helvetica Neue Light"/>
                <a:sym typeface="Helvetica Neue Light"/>
              </a:endParaRPr>
            </a:p>
          </p:txBody>
        </p:sp>
        <p:sp>
          <p:nvSpPr>
            <p:cNvPr id="1895" name="Google Shape;1895;p66"/>
            <p:cNvSpPr/>
            <p:nvPr/>
          </p:nvSpPr>
          <p:spPr>
            <a:xfrm>
              <a:off x="1770564" y="2916002"/>
              <a:ext cx="5999989" cy="5217935"/>
            </a:xfrm>
            <a:prstGeom prst="ellipse">
              <a:avLst/>
            </a:prstGeom>
            <a:solidFill>
              <a:srgbClr val="004E66"/>
            </a:solidFill>
            <a:ln w="38100" cap="flat" cmpd="sng">
              <a:solidFill>
                <a:schemeClr val="lt1"/>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14300" tIns="14300" rIns="14300" bIns="14300" anchor="ctr" anchorCtr="0">
              <a:noAutofit/>
            </a:bodyPr>
            <a:lstStyle/>
            <a:p>
              <a:pPr marL="0" marR="0" lvl="0" indent="0" algn="ctr" rtl="0">
                <a:lnSpc>
                  <a:spcPct val="100000"/>
                </a:lnSpc>
                <a:spcBef>
                  <a:spcPts val="0"/>
                </a:spcBef>
                <a:spcAft>
                  <a:spcPts val="0"/>
                </a:spcAft>
                <a:buClr>
                  <a:srgbClr val="FFFFFF"/>
                </a:buClr>
                <a:buSzPts val="1200"/>
                <a:buFont typeface="Helvetica Neue Light"/>
                <a:buNone/>
              </a:pPr>
              <a:endParaRPr sz="1200" b="0" i="0" u="none" strike="noStrike" cap="none" dirty="0">
                <a:solidFill>
                  <a:srgbClr val="FFFFFF"/>
                </a:solidFill>
                <a:latin typeface="Helvetica Neue Light"/>
                <a:ea typeface="Helvetica Neue Light"/>
                <a:cs typeface="Helvetica Neue Light"/>
                <a:sym typeface="Helvetica Neue Light"/>
              </a:endParaRPr>
            </a:p>
          </p:txBody>
        </p:sp>
        <p:sp>
          <p:nvSpPr>
            <p:cNvPr id="1896" name="Google Shape;1896;p66"/>
            <p:cNvSpPr/>
            <p:nvPr/>
          </p:nvSpPr>
          <p:spPr>
            <a:xfrm>
              <a:off x="3646314" y="4702074"/>
              <a:ext cx="2095606" cy="1708867"/>
            </a:xfrm>
            <a:custGeom>
              <a:avLst/>
              <a:gdLst/>
              <a:ahLst/>
              <a:cxnLst/>
              <a:rect l="l" t="t" r="r" b="b"/>
              <a:pathLst>
                <a:path w="21600" h="21600" extrusionOk="0">
                  <a:moveTo>
                    <a:pt x="5993" y="0"/>
                  </a:moveTo>
                  <a:cubicBezTo>
                    <a:pt x="5985" y="0"/>
                    <a:pt x="5303" y="0"/>
                    <a:pt x="4603" y="72"/>
                  </a:cubicBezTo>
                  <a:cubicBezTo>
                    <a:pt x="2225" y="360"/>
                    <a:pt x="350" y="2287"/>
                    <a:pt x="70" y="4730"/>
                  </a:cubicBezTo>
                  <a:cubicBezTo>
                    <a:pt x="0" y="5448"/>
                    <a:pt x="0" y="6147"/>
                    <a:pt x="0" y="6156"/>
                  </a:cubicBezTo>
                  <a:lnTo>
                    <a:pt x="0" y="15444"/>
                  </a:lnTo>
                  <a:cubicBezTo>
                    <a:pt x="0" y="15453"/>
                    <a:pt x="0" y="16154"/>
                    <a:pt x="70" y="16872"/>
                  </a:cubicBezTo>
                  <a:cubicBezTo>
                    <a:pt x="350" y="19315"/>
                    <a:pt x="2225" y="21240"/>
                    <a:pt x="4603" y="21528"/>
                  </a:cubicBezTo>
                  <a:cubicBezTo>
                    <a:pt x="5303" y="21600"/>
                    <a:pt x="5985" y="21600"/>
                    <a:pt x="5993" y="21600"/>
                  </a:cubicBezTo>
                  <a:cubicBezTo>
                    <a:pt x="6002" y="21600"/>
                    <a:pt x="6684" y="21600"/>
                    <a:pt x="7384" y="21528"/>
                  </a:cubicBezTo>
                  <a:cubicBezTo>
                    <a:pt x="9762" y="21240"/>
                    <a:pt x="11637" y="19315"/>
                    <a:pt x="11917" y="16872"/>
                  </a:cubicBezTo>
                  <a:cubicBezTo>
                    <a:pt x="11987" y="16154"/>
                    <a:pt x="11987" y="15453"/>
                    <a:pt x="11987" y="15444"/>
                  </a:cubicBezTo>
                  <a:lnTo>
                    <a:pt x="11987" y="6156"/>
                  </a:lnTo>
                  <a:cubicBezTo>
                    <a:pt x="11987" y="6147"/>
                    <a:pt x="11987" y="5448"/>
                    <a:pt x="11917" y="4730"/>
                  </a:cubicBezTo>
                  <a:cubicBezTo>
                    <a:pt x="11637" y="2287"/>
                    <a:pt x="9762" y="360"/>
                    <a:pt x="7384" y="72"/>
                  </a:cubicBezTo>
                  <a:cubicBezTo>
                    <a:pt x="6684" y="0"/>
                    <a:pt x="6002" y="0"/>
                    <a:pt x="5993" y="0"/>
                  </a:cubicBezTo>
                  <a:close/>
                  <a:moveTo>
                    <a:pt x="18615" y="370"/>
                  </a:moveTo>
                  <a:cubicBezTo>
                    <a:pt x="17994" y="1166"/>
                    <a:pt x="17252" y="1853"/>
                    <a:pt x="16418" y="2407"/>
                  </a:cubicBezTo>
                  <a:cubicBezTo>
                    <a:pt x="15394" y="3087"/>
                    <a:pt x="14250" y="3553"/>
                    <a:pt x="13051" y="3777"/>
                  </a:cubicBezTo>
                  <a:lnTo>
                    <a:pt x="13051" y="6164"/>
                  </a:lnTo>
                  <a:lnTo>
                    <a:pt x="14795" y="6158"/>
                  </a:lnTo>
                  <a:cubicBezTo>
                    <a:pt x="15105" y="6168"/>
                    <a:pt x="15402" y="6243"/>
                    <a:pt x="15673" y="6374"/>
                  </a:cubicBezTo>
                  <a:cubicBezTo>
                    <a:pt x="15920" y="6493"/>
                    <a:pt x="16153" y="6661"/>
                    <a:pt x="16316" y="6900"/>
                  </a:cubicBezTo>
                  <a:cubicBezTo>
                    <a:pt x="16467" y="7123"/>
                    <a:pt x="16542" y="7391"/>
                    <a:pt x="16530" y="7662"/>
                  </a:cubicBezTo>
                  <a:lnTo>
                    <a:pt x="16530" y="21230"/>
                  </a:lnTo>
                  <a:lnTo>
                    <a:pt x="21600" y="21230"/>
                  </a:lnTo>
                  <a:lnTo>
                    <a:pt x="21600" y="370"/>
                  </a:lnTo>
                  <a:lnTo>
                    <a:pt x="18615" y="370"/>
                  </a:lnTo>
                  <a:close/>
                  <a:moveTo>
                    <a:pt x="5993" y="3228"/>
                  </a:moveTo>
                  <a:cubicBezTo>
                    <a:pt x="6517" y="3228"/>
                    <a:pt x="6941" y="3664"/>
                    <a:pt x="6941" y="4201"/>
                  </a:cubicBezTo>
                  <a:lnTo>
                    <a:pt x="6941" y="17401"/>
                  </a:lnTo>
                  <a:cubicBezTo>
                    <a:pt x="6941" y="17938"/>
                    <a:pt x="6517" y="18374"/>
                    <a:pt x="5993" y="18374"/>
                  </a:cubicBezTo>
                  <a:cubicBezTo>
                    <a:pt x="5470" y="18374"/>
                    <a:pt x="5046" y="17938"/>
                    <a:pt x="5046" y="17401"/>
                  </a:cubicBezTo>
                  <a:lnTo>
                    <a:pt x="5046" y="4201"/>
                  </a:lnTo>
                  <a:cubicBezTo>
                    <a:pt x="5046" y="3664"/>
                    <a:pt x="5470" y="3228"/>
                    <a:pt x="5993" y="3228"/>
                  </a:cubicBezTo>
                  <a:close/>
                </a:path>
              </a:pathLst>
            </a:custGeom>
            <a:solidFill>
              <a:srgbClr val="FFFFFF"/>
            </a:solidFill>
            <a:ln w="9525" cap="flat" cmpd="sng">
              <a:solidFill>
                <a:srgbClr val="2A2A2A"/>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14300" tIns="14300" rIns="14300" bIns="14300" anchor="ctr" anchorCtr="0">
              <a:noAutofit/>
            </a:bodyPr>
            <a:lstStyle/>
            <a:p>
              <a:pPr marL="0" marR="0" lvl="0" indent="0" algn="ctr" rtl="0">
                <a:lnSpc>
                  <a:spcPct val="100000"/>
                </a:lnSpc>
                <a:spcBef>
                  <a:spcPts val="0"/>
                </a:spcBef>
                <a:spcAft>
                  <a:spcPts val="0"/>
                </a:spcAft>
                <a:buClr>
                  <a:srgbClr val="2A2A2A"/>
                </a:buClr>
                <a:buSzPts val="800"/>
                <a:buFont typeface="Arial"/>
                <a:buNone/>
              </a:pPr>
              <a:endParaRPr sz="800" b="0" i="0" u="none" strike="noStrike" cap="none">
                <a:solidFill>
                  <a:srgbClr val="2A2A2A"/>
                </a:solidFill>
                <a:latin typeface="Arial"/>
                <a:ea typeface="Arial"/>
                <a:cs typeface="Arial"/>
                <a:sym typeface="Arial"/>
              </a:endParaRPr>
            </a:p>
          </p:txBody>
        </p:sp>
      </p:grpSp>
      <p:sp>
        <p:nvSpPr>
          <p:cNvPr id="1897" name="Google Shape;1897;p66"/>
          <p:cNvSpPr/>
          <p:nvPr/>
        </p:nvSpPr>
        <p:spPr>
          <a:xfrm>
            <a:off x="3467012" y="676348"/>
            <a:ext cx="4944215" cy="2013089"/>
          </a:xfrm>
          <a:prstGeom prst="rect">
            <a:avLst/>
          </a:prstGeom>
          <a:solidFill>
            <a:srgbClr val="004E66"/>
          </a:solidFill>
          <a:ln w="9525" cap="flat" cmpd="sng">
            <a:solidFill>
              <a:schemeClr val="lt1"/>
            </a:solidFill>
            <a:prstDash val="solid"/>
            <a:round/>
            <a:headEnd type="none" w="sm" len="sm"/>
            <a:tailEnd type="none" w="sm" len="sm"/>
          </a:ln>
          <a:effectLst>
            <a:outerShdw blurRad="50800" dist="25400" dir="5400000" rotWithShape="0">
              <a:srgbClr val="000000">
                <a:alpha val="23921"/>
              </a:srgbClr>
            </a:outerShdw>
          </a:effectLst>
        </p:spPr>
        <p:txBody>
          <a:bodyPr spcFirstLastPara="1" wrap="square" lIns="14300" tIns="14300" rIns="14300" bIns="14300" anchor="ctr" anchorCtr="0">
            <a:noAutofit/>
          </a:bodyPr>
          <a:lstStyle/>
          <a:p>
            <a:pPr marL="0" marR="0" lvl="0" indent="0" algn="ctr" rtl="0">
              <a:lnSpc>
                <a:spcPct val="90000"/>
              </a:lnSpc>
              <a:spcBef>
                <a:spcPts val="0"/>
              </a:spcBef>
              <a:spcAft>
                <a:spcPts val="0"/>
              </a:spcAft>
              <a:buClr>
                <a:srgbClr val="2A2A2A"/>
              </a:buClr>
              <a:buSzPts val="1100"/>
              <a:buFont typeface="Calibri"/>
              <a:buNone/>
            </a:pPr>
            <a:endParaRPr sz="1100" b="1" i="0" u="none" strike="noStrike" cap="none">
              <a:solidFill>
                <a:srgbClr val="2A2A2A"/>
              </a:solidFill>
              <a:latin typeface="Trebuchet MS"/>
              <a:ea typeface="Trebuchet MS"/>
              <a:cs typeface="Trebuchet MS"/>
              <a:sym typeface="Trebuchet MS"/>
            </a:endParaRPr>
          </a:p>
        </p:txBody>
      </p:sp>
      <p:sp>
        <p:nvSpPr>
          <p:cNvPr id="1898" name="Google Shape;1898;p66"/>
          <p:cNvSpPr txBox="1"/>
          <p:nvPr/>
        </p:nvSpPr>
        <p:spPr>
          <a:xfrm>
            <a:off x="3473275" y="733538"/>
            <a:ext cx="4900374" cy="1865906"/>
          </a:xfrm>
          <a:prstGeom prst="rect">
            <a:avLst/>
          </a:prstGeom>
          <a:noFill/>
          <a:ln>
            <a:noFill/>
          </a:ln>
        </p:spPr>
        <p:txBody>
          <a:bodyPr spcFirstLastPara="1" wrap="square" lIns="17150" tIns="17150" rIns="17150" bIns="17150" anchor="ctr" anchorCtr="0">
            <a:spAutoFit/>
          </a:bodyPr>
          <a:lstStyle/>
          <a:p>
            <a:pPr marL="139700" marR="0" lvl="0" indent="-139700" algn="l" rtl="0">
              <a:spcBef>
                <a:spcPts val="0"/>
              </a:spcBef>
              <a:spcAft>
                <a:spcPts val="0"/>
              </a:spcAft>
              <a:buClr>
                <a:srgbClr val="FFFFFF"/>
              </a:buClr>
              <a:buSzPts val="1100"/>
              <a:buFont typeface="Trebuchet MS"/>
              <a:buChar char="๏"/>
            </a:pPr>
            <a:r>
              <a:rPr lang="en" sz="1000" b="1" i="0" u="none" strike="noStrike" cap="none" dirty="0">
                <a:solidFill>
                  <a:schemeClr val="lt1"/>
                </a:solidFill>
                <a:latin typeface="Trebuchet MS"/>
                <a:ea typeface="Trebuchet MS"/>
                <a:cs typeface="Trebuchet MS"/>
                <a:sym typeface="Trebuchet MS"/>
              </a:rPr>
              <a:t>The Q4 Y2023 Revenue recorded a performance of 109% (N</a:t>
            </a:r>
            <a:r>
              <a:rPr lang="en" sz="1000" b="1" dirty="0">
                <a:solidFill>
                  <a:schemeClr val="lt1"/>
                </a:solidFill>
                <a:latin typeface="Trebuchet MS"/>
                <a:ea typeface="Trebuchet MS"/>
                <a:cs typeface="Trebuchet MS"/>
                <a:sym typeface="Trebuchet MS"/>
              </a:rPr>
              <a:t>387,564</a:t>
            </a:r>
            <a:r>
              <a:rPr lang="en" sz="1000" b="1" i="0" u="none" strike="noStrike" cap="none" dirty="0">
                <a:solidFill>
                  <a:schemeClr val="lt1"/>
                </a:solidFill>
                <a:latin typeface="Trebuchet MS"/>
                <a:ea typeface="Trebuchet MS"/>
                <a:cs typeface="Trebuchet MS"/>
                <a:sym typeface="Trebuchet MS"/>
              </a:rPr>
              <a:t>bn) while, Full Y2023 recorded a performance of 86% (N</a:t>
            </a:r>
            <a:r>
              <a:rPr lang="en" sz="1000" b="1" dirty="0">
                <a:solidFill>
                  <a:schemeClr val="lt1"/>
                </a:solidFill>
                <a:latin typeface="Trebuchet MS"/>
                <a:ea typeface="Trebuchet MS"/>
                <a:cs typeface="Trebuchet MS"/>
                <a:sym typeface="Trebuchet MS"/>
              </a:rPr>
              <a:t>1.219,666</a:t>
            </a:r>
            <a:r>
              <a:rPr lang="en" sz="1000" b="1" i="0" u="none" strike="noStrike" cap="none" dirty="0">
                <a:solidFill>
                  <a:schemeClr val="lt1"/>
                </a:solidFill>
                <a:latin typeface="Trebuchet MS"/>
                <a:ea typeface="Trebuchet MS"/>
                <a:cs typeface="Trebuchet MS"/>
                <a:sym typeface="Trebuchet MS"/>
              </a:rPr>
              <a:t>bn)</a:t>
            </a:r>
          </a:p>
          <a:p>
            <a:pPr marL="139700" marR="0" lvl="0" indent="-139700" algn="l" rtl="0">
              <a:spcBef>
                <a:spcPts val="0"/>
              </a:spcBef>
              <a:spcAft>
                <a:spcPts val="0"/>
              </a:spcAft>
              <a:buClr>
                <a:srgbClr val="FFFFFF"/>
              </a:buClr>
              <a:buSzPts val="1100"/>
              <a:buFont typeface="Trebuchet MS"/>
              <a:buChar char="๏"/>
            </a:pPr>
            <a:endParaRPr sz="500" b="0" i="0" u="none" strike="noStrike" cap="none" dirty="0">
              <a:solidFill>
                <a:srgbClr val="000000"/>
              </a:solidFill>
              <a:latin typeface="Arial"/>
              <a:ea typeface="Arial"/>
              <a:cs typeface="Arial"/>
              <a:sym typeface="Arial"/>
            </a:endParaRPr>
          </a:p>
          <a:p>
            <a:pPr marL="139700" indent="-139700">
              <a:spcBef>
                <a:spcPts val="600"/>
              </a:spcBef>
              <a:buClr>
                <a:srgbClr val="FFFFFF"/>
              </a:buClr>
              <a:buSzPts val="1100"/>
              <a:buFont typeface="Trebuchet MS"/>
              <a:buChar char="๏"/>
            </a:pPr>
            <a:r>
              <a:rPr lang="en" sz="1000" b="1" i="0" u="none" strike="noStrike" cap="none" dirty="0">
                <a:solidFill>
                  <a:schemeClr val="lt1"/>
                </a:solidFill>
                <a:latin typeface="Trebuchet MS"/>
                <a:ea typeface="Trebuchet MS"/>
                <a:cs typeface="Trebuchet MS"/>
                <a:sym typeface="Trebuchet MS"/>
              </a:rPr>
              <a:t>Q4 Y2023 Recurrent Expenditure recorded a performance of </a:t>
            </a:r>
            <a:r>
              <a:rPr lang="en" sz="1000" b="1" dirty="0">
                <a:solidFill>
                  <a:schemeClr val="lt1"/>
                </a:solidFill>
                <a:latin typeface="Trebuchet MS"/>
                <a:ea typeface="Trebuchet MS"/>
                <a:cs typeface="Trebuchet MS"/>
                <a:sym typeface="Trebuchet MS"/>
              </a:rPr>
              <a:t>80</a:t>
            </a:r>
            <a:r>
              <a:rPr lang="en" sz="1000" b="1" i="0" u="none" strike="noStrike" cap="none" dirty="0">
                <a:solidFill>
                  <a:schemeClr val="lt1"/>
                </a:solidFill>
                <a:latin typeface="Trebuchet MS"/>
                <a:ea typeface="Trebuchet MS"/>
                <a:cs typeface="Trebuchet MS"/>
                <a:sym typeface="Trebuchet MS"/>
              </a:rPr>
              <a:t>% (N152,139bn)</a:t>
            </a:r>
            <a:r>
              <a:rPr lang="en-US" sz="1000" b="1" i="0" u="none" strike="noStrike" cap="none" dirty="0">
                <a:solidFill>
                  <a:schemeClr val="lt1"/>
                </a:solidFill>
                <a:latin typeface="Trebuchet MS"/>
                <a:ea typeface="Trebuchet MS"/>
                <a:cs typeface="Trebuchet MS"/>
                <a:sym typeface="Trebuchet MS"/>
              </a:rPr>
              <a:t> while, Full Y2023 recorded a performance of 75% (N</a:t>
            </a:r>
            <a:r>
              <a:rPr lang="en-US" sz="1000" b="1" dirty="0">
                <a:solidFill>
                  <a:schemeClr val="lt1"/>
                </a:solidFill>
                <a:latin typeface="Trebuchet MS"/>
                <a:ea typeface="Trebuchet MS"/>
                <a:cs typeface="Trebuchet MS"/>
                <a:sym typeface="Trebuchet MS"/>
              </a:rPr>
              <a:t>571,199</a:t>
            </a:r>
            <a:r>
              <a:rPr lang="en-US" sz="1000" b="1" i="0" u="none" strike="noStrike" cap="none" dirty="0">
                <a:solidFill>
                  <a:schemeClr val="lt1"/>
                </a:solidFill>
                <a:latin typeface="Trebuchet MS"/>
                <a:ea typeface="Trebuchet MS"/>
                <a:cs typeface="Trebuchet MS"/>
                <a:sym typeface="Trebuchet MS"/>
              </a:rPr>
              <a:t>bn)</a:t>
            </a:r>
          </a:p>
          <a:p>
            <a:pPr marL="139700" indent="-139700">
              <a:spcBef>
                <a:spcPts val="600"/>
              </a:spcBef>
              <a:buClr>
                <a:srgbClr val="FFFFFF"/>
              </a:buClr>
              <a:buSzPts val="1100"/>
              <a:buFont typeface="Trebuchet MS"/>
              <a:buChar char="๏"/>
            </a:pPr>
            <a:endParaRPr sz="500" b="0" i="0" u="none" strike="noStrike" cap="none" dirty="0">
              <a:solidFill>
                <a:srgbClr val="000000"/>
              </a:solidFill>
              <a:latin typeface="Arial"/>
              <a:ea typeface="Arial"/>
              <a:cs typeface="Arial"/>
              <a:sym typeface="Arial"/>
            </a:endParaRPr>
          </a:p>
          <a:p>
            <a:pPr marL="139700" indent="-139700">
              <a:spcBef>
                <a:spcPts val="600"/>
              </a:spcBef>
              <a:buClr>
                <a:srgbClr val="FFFFFF"/>
              </a:buClr>
              <a:buSzPts val="1100"/>
              <a:buFont typeface="Trebuchet MS"/>
              <a:buChar char="๏"/>
            </a:pPr>
            <a:r>
              <a:rPr lang="en" sz="1000" b="1" i="0" u="none" strike="noStrike" cap="none" dirty="0">
                <a:solidFill>
                  <a:schemeClr val="lt1"/>
                </a:solidFill>
                <a:latin typeface="Trebuchet MS"/>
                <a:ea typeface="Trebuchet MS"/>
                <a:cs typeface="Trebuchet MS"/>
                <a:sym typeface="Trebuchet MS"/>
              </a:rPr>
              <a:t>Q4 Y2023 Capex recorded a performance of 134% (N336,777bn)</a:t>
            </a:r>
            <a:r>
              <a:rPr lang="en-US" sz="1000" b="1" i="0" u="none" strike="noStrike" cap="none" dirty="0">
                <a:solidFill>
                  <a:schemeClr val="lt1"/>
                </a:solidFill>
                <a:latin typeface="Trebuchet MS"/>
                <a:ea typeface="Trebuchet MS"/>
                <a:cs typeface="Trebuchet MS"/>
                <a:sym typeface="Trebuchet MS"/>
              </a:rPr>
              <a:t> while, Full Y2023 recorded a performance of 94% (N</a:t>
            </a:r>
            <a:r>
              <a:rPr lang="en-US" sz="1000" b="1" dirty="0">
                <a:solidFill>
                  <a:schemeClr val="lt1"/>
                </a:solidFill>
                <a:latin typeface="Trebuchet MS"/>
                <a:ea typeface="Trebuchet MS"/>
                <a:cs typeface="Trebuchet MS"/>
                <a:sym typeface="Trebuchet MS"/>
              </a:rPr>
              <a:t>950,298</a:t>
            </a:r>
            <a:r>
              <a:rPr lang="en-US" sz="1000" b="1" i="0" u="none" strike="noStrike" cap="none" dirty="0">
                <a:solidFill>
                  <a:schemeClr val="lt1"/>
                </a:solidFill>
                <a:latin typeface="Trebuchet MS"/>
                <a:ea typeface="Trebuchet MS"/>
                <a:cs typeface="Trebuchet MS"/>
                <a:sym typeface="Trebuchet MS"/>
              </a:rPr>
              <a:t>bn)</a:t>
            </a:r>
          </a:p>
          <a:p>
            <a:pPr marL="139700" indent="-139700">
              <a:spcBef>
                <a:spcPts val="600"/>
              </a:spcBef>
              <a:buClr>
                <a:srgbClr val="FFFFFF"/>
              </a:buClr>
              <a:buSzPts val="1100"/>
              <a:buFont typeface="Trebuchet MS"/>
              <a:buChar char="๏"/>
            </a:pPr>
            <a:endParaRPr sz="500" b="0" i="0" u="none" strike="noStrike" cap="none" dirty="0">
              <a:solidFill>
                <a:srgbClr val="000000"/>
              </a:solidFill>
              <a:latin typeface="Arial"/>
              <a:ea typeface="Arial"/>
              <a:cs typeface="Arial"/>
              <a:sym typeface="Arial"/>
            </a:endParaRPr>
          </a:p>
          <a:p>
            <a:pPr marL="139700" indent="-139700">
              <a:spcBef>
                <a:spcPts val="600"/>
              </a:spcBef>
              <a:buClr>
                <a:srgbClr val="FFFFFF"/>
              </a:buClr>
              <a:buSzPts val="1100"/>
              <a:buFont typeface="Trebuchet MS"/>
              <a:buChar char="๏"/>
            </a:pPr>
            <a:r>
              <a:rPr lang="en" sz="1000" b="1" i="0" u="none" strike="noStrike" cap="none" dirty="0">
                <a:solidFill>
                  <a:schemeClr val="lt1"/>
                </a:solidFill>
                <a:latin typeface="Trebuchet MS"/>
                <a:ea typeface="Trebuchet MS"/>
                <a:cs typeface="Trebuchet MS"/>
                <a:sym typeface="Trebuchet MS"/>
              </a:rPr>
              <a:t>Q4 Y2023</a:t>
            </a:r>
            <a:r>
              <a:rPr lang="en" sz="1000" b="1" i="0" strike="noStrike" cap="none" dirty="0">
                <a:solidFill>
                  <a:schemeClr val="lt1"/>
                </a:solidFill>
                <a:latin typeface="Trebuchet MS"/>
                <a:ea typeface="Trebuchet MS"/>
                <a:cs typeface="Trebuchet MS"/>
                <a:sym typeface="Trebuchet MS"/>
              </a:rPr>
              <a:t> </a:t>
            </a:r>
            <a:r>
              <a:rPr lang="en" sz="1000" b="1" i="0" u="sng" strike="noStrike" cap="none" dirty="0">
                <a:solidFill>
                  <a:schemeClr val="lt1"/>
                </a:solidFill>
                <a:latin typeface="Trebuchet MS"/>
                <a:ea typeface="Trebuchet MS"/>
                <a:cs typeface="Trebuchet MS"/>
                <a:sym typeface="Trebuchet MS"/>
              </a:rPr>
              <a:t>Budget performed at 111% (N488,916bn) </a:t>
            </a:r>
            <a:r>
              <a:rPr lang="en-US" sz="1000" b="1" i="0" u="none" strike="noStrike" cap="none" dirty="0">
                <a:solidFill>
                  <a:schemeClr val="lt1"/>
                </a:solidFill>
                <a:latin typeface="Trebuchet MS"/>
                <a:ea typeface="Trebuchet MS"/>
                <a:cs typeface="Trebuchet MS"/>
                <a:sym typeface="Trebuchet MS"/>
              </a:rPr>
              <a:t>while, Full Y2023 recorded a performance of </a:t>
            </a:r>
            <a:r>
              <a:rPr lang="en-US" sz="1000" b="1" i="0" u="sng" strike="noStrike" cap="none" dirty="0">
                <a:solidFill>
                  <a:schemeClr val="lt1"/>
                </a:solidFill>
                <a:latin typeface="Trebuchet MS"/>
                <a:ea typeface="Trebuchet MS"/>
                <a:cs typeface="Trebuchet MS"/>
                <a:sym typeface="Trebuchet MS"/>
              </a:rPr>
              <a:t>86% (N</a:t>
            </a:r>
            <a:r>
              <a:rPr lang="en-US" sz="1000" b="1" u="sng" dirty="0">
                <a:solidFill>
                  <a:schemeClr val="lt1"/>
                </a:solidFill>
                <a:latin typeface="Trebuchet MS"/>
                <a:ea typeface="Trebuchet MS"/>
                <a:cs typeface="Trebuchet MS"/>
                <a:sym typeface="Trebuchet MS"/>
              </a:rPr>
              <a:t>1.521,497tr</a:t>
            </a:r>
            <a:r>
              <a:rPr lang="en-US" sz="1000" b="1" i="0" u="sng" strike="noStrike" cap="none" dirty="0">
                <a:solidFill>
                  <a:schemeClr val="lt1"/>
                </a:solidFill>
                <a:latin typeface="Trebuchet MS"/>
                <a:ea typeface="Trebuchet MS"/>
                <a:cs typeface="Trebuchet MS"/>
                <a:sym typeface="Trebuchet MS"/>
              </a:rPr>
              <a:t>n)</a:t>
            </a:r>
            <a:endParaRPr lang="en-US" sz="1000" b="0" i="0" u="sng" strike="noStrike" cap="none" dirty="0">
              <a:solidFill>
                <a:srgbClr val="000000"/>
              </a:solidFill>
              <a:latin typeface="Arial"/>
              <a:ea typeface="Arial"/>
              <a:cs typeface="Arial"/>
              <a:sym typeface="Arial"/>
            </a:endParaRPr>
          </a:p>
        </p:txBody>
      </p:sp>
      <p:grpSp>
        <p:nvGrpSpPr>
          <p:cNvPr id="2" name="Group 1">
            <a:extLst>
              <a:ext uri="{FF2B5EF4-FFF2-40B4-BE49-F238E27FC236}">
                <a16:creationId xmlns:a16="http://schemas.microsoft.com/office/drawing/2014/main" id="{9C27C99E-A347-3580-BA85-79F0CD79C96C}"/>
              </a:ext>
            </a:extLst>
          </p:cNvPr>
          <p:cNvGrpSpPr/>
          <p:nvPr/>
        </p:nvGrpSpPr>
        <p:grpSpPr>
          <a:xfrm>
            <a:off x="0" y="541"/>
            <a:ext cx="9144000" cy="630869"/>
            <a:chOff x="0" y="541"/>
            <a:chExt cx="9144000" cy="630869"/>
          </a:xfrm>
        </p:grpSpPr>
        <p:grpSp>
          <p:nvGrpSpPr>
            <p:cNvPr id="3" name="Google Shape;300;p30">
              <a:extLst>
                <a:ext uri="{FF2B5EF4-FFF2-40B4-BE49-F238E27FC236}">
                  <a16:creationId xmlns:a16="http://schemas.microsoft.com/office/drawing/2014/main" id="{EAE77AF8-BF35-1D53-036F-1E04DFF6C912}"/>
                </a:ext>
              </a:extLst>
            </p:cNvPr>
            <p:cNvGrpSpPr/>
            <p:nvPr/>
          </p:nvGrpSpPr>
          <p:grpSpPr>
            <a:xfrm>
              <a:off x="0" y="541"/>
              <a:ext cx="9144000" cy="518622"/>
              <a:chOff x="0" y="721"/>
              <a:chExt cx="12192000" cy="691496"/>
            </a:xfrm>
          </p:grpSpPr>
          <p:sp>
            <p:nvSpPr>
              <p:cNvPr id="9" name="Google Shape;301;p30">
                <a:extLst>
                  <a:ext uri="{FF2B5EF4-FFF2-40B4-BE49-F238E27FC236}">
                    <a16:creationId xmlns:a16="http://schemas.microsoft.com/office/drawing/2014/main" id="{25E7D20F-0254-35C7-D599-7E9924A0EFBF}"/>
                  </a:ext>
                </a:extLst>
              </p:cNvPr>
              <p:cNvSpPr/>
              <p:nvPr/>
            </p:nvSpPr>
            <p:spPr>
              <a:xfrm>
                <a:off x="0" y="721"/>
                <a:ext cx="12192000" cy="691496"/>
              </a:xfrm>
              <a:prstGeom prst="rect">
                <a:avLst/>
              </a:prstGeom>
              <a:solidFill>
                <a:srgbClr val="01374D"/>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Calibri"/>
                  <a:ea typeface="Calibri"/>
                  <a:cs typeface="Calibri"/>
                  <a:sym typeface="Calibri"/>
                </a:endParaRPr>
              </a:p>
            </p:txBody>
          </p:sp>
          <p:sp>
            <p:nvSpPr>
              <p:cNvPr id="10" name="Google Shape;302;p30">
                <a:extLst>
                  <a:ext uri="{FF2B5EF4-FFF2-40B4-BE49-F238E27FC236}">
                    <a16:creationId xmlns:a16="http://schemas.microsoft.com/office/drawing/2014/main" id="{9706EC8F-BD9B-492E-EE72-80B6808B95B9}"/>
                  </a:ext>
                </a:extLst>
              </p:cNvPr>
              <p:cNvSpPr/>
              <p:nvPr/>
            </p:nvSpPr>
            <p:spPr>
              <a:xfrm>
                <a:off x="1919255" y="70389"/>
                <a:ext cx="5610081" cy="363869"/>
              </a:xfrm>
              <a:prstGeom prst="roundRect">
                <a:avLst>
                  <a:gd name="adj" fmla="val 31201"/>
                </a:avLst>
              </a:prstGeom>
              <a:noFill/>
              <a:ln w="19050" cap="flat" cmpd="sng">
                <a:solidFill>
                  <a:srgbClr val="00B0F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Calibri"/>
                  <a:ea typeface="Calibri"/>
                  <a:cs typeface="Calibri"/>
                  <a:sym typeface="Calibri"/>
                </a:endParaRPr>
              </a:p>
            </p:txBody>
          </p:sp>
          <p:cxnSp>
            <p:nvCxnSpPr>
              <p:cNvPr id="11" name="Google Shape;303;p30">
                <a:extLst>
                  <a:ext uri="{FF2B5EF4-FFF2-40B4-BE49-F238E27FC236}">
                    <a16:creationId xmlns:a16="http://schemas.microsoft.com/office/drawing/2014/main" id="{F145AF03-FC90-86BE-CD1E-141ECBE80C6E}"/>
                  </a:ext>
                </a:extLst>
              </p:cNvPr>
              <p:cNvCxnSpPr/>
              <p:nvPr/>
            </p:nvCxnSpPr>
            <p:spPr>
              <a:xfrm>
                <a:off x="5428144" y="513658"/>
                <a:ext cx="1014984" cy="0"/>
              </a:xfrm>
              <a:prstGeom prst="straightConnector1">
                <a:avLst/>
              </a:prstGeom>
              <a:noFill/>
              <a:ln w="19050" cap="flat" cmpd="sng">
                <a:solidFill>
                  <a:schemeClr val="lt1"/>
                </a:solidFill>
                <a:prstDash val="solid"/>
                <a:miter lim="800000"/>
                <a:headEnd type="none" w="sm" len="sm"/>
                <a:tailEnd type="none" w="sm" len="sm"/>
              </a:ln>
            </p:spPr>
          </p:cxnSp>
          <p:cxnSp>
            <p:nvCxnSpPr>
              <p:cNvPr id="12" name="Google Shape;304;p30">
                <a:extLst>
                  <a:ext uri="{FF2B5EF4-FFF2-40B4-BE49-F238E27FC236}">
                    <a16:creationId xmlns:a16="http://schemas.microsoft.com/office/drawing/2014/main" id="{A755C43E-E551-3519-0988-AD820034D232}"/>
                  </a:ext>
                </a:extLst>
              </p:cNvPr>
              <p:cNvCxnSpPr/>
              <p:nvPr/>
            </p:nvCxnSpPr>
            <p:spPr>
              <a:xfrm>
                <a:off x="5428144" y="621481"/>
                <a:ext cx="792000" cy="0"/>
              </a:xfrm>
              <a:prstGeom prst="straightConnector1">
                <a:avLst/>
              </a:prstGeom>
              <a:noFill/>
              <a:ln w="19050" cap="flat" cmpd="sng">
                <a:solidFill>
                  <a:schemeClr val="lt1"/>
                </a:solidFill>
                <a:prstDash val="solid"/>
                <a:miter lim="800000"/>
                <a:headEnd type="none" w="sm" len="sm"/>
                <a:tailEnd type="none" w="sm" len="sm"/>
              </a:ln>
            </p:spPr>
          </p:cxnSp>
        </p:grpSp>
        <p:sp>
          <p:nvSpPr>
            <p:cNvPr id="4" name="Google Shape;309;p30">
              <a:extLst>
                <a:ext uri="{FF2B5EF4-FFF2-40B4-BE49-F238E27FC236}">
                  <a16:creationId xmlns:a16="http://schemas.microsoft.com/office/drawing/2014/main" id="{F5E84378-3B73-B7CE-B412-9B88A262904D}"/>
                </a:ext>
              </a:extLst>
            </p:cNvPr>
            <p:cNvSpPr txBox="1"/>
            <p:nvPr/>
          </p:nvSpPr>
          <p:spPr>
            <a:xfrm>
              <a:off x="1916267" y="50532"/>
              <a:ext cx="26556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Trebuchet MS"/>
                <a:ea typeface="Trebuchet MS"/>
                <a:cs typeface="Trebuchet MS"/>
                <a:sym typeface="Trebuchet MS"/>
              </a:endParaRPr>
            </a:p>
          </p:txBody>
        </p:sp>
        <p:sp>
          <p:nvSpPr>
            <p:cNvPr id="5" name="Flowchart: Connector 4">
              <a:extLst>
                <a:ext uri="{FF2B5EF4-FFF2-40B4-BE49-F238E27FC236}">
                  <a16:creationId xmlns:a16="http://schemas.microsoft.com/office/drawing/2014/main" id="{CB47AD25-D0DF-E7DE-1093-ED4F735AD5D8}"/>
                </a:ext>
              </a:extLst>
            </p:cNvPr>
            <p:cNvSpPr/>
            <p:nvPr/>
          </p:nvSpPr>
          <p:spPr>
            <a:xfrm>
              <a:off x="34105" y="126138"/>
              <a:ext cx="504000" cy="504000"/>
            </a:xfrm>
            <a:prstGeom prst="flowChartConnector">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oogle Shape;306;p30">
              <a:extLst>
                <a:ext uri="{FF2B5EF4-FFF2-40B4-BE49-F238E27FC236}">
                  <a16:creationId xmlns:a16="http://schemas.microsoft.com/office/drawing/2014/main" id="{77D040CD-8680-4755-ED71-D9A9821E013E}"/>
                </a:ext>
              </a:extLst>
            </p:cNvPr>
            <p:cNvPicPr preferRelativeResize="0"/>
            <p:nvPr/>
          </p:nvPicPr>
          <p:blipFill rotWithShape="1">
            <a:blip r:embed="rId3">
              <a:alphaModFix/>
            </a:blip>
            <a:srcRect/>
            <a:stretch/>
          </p:blipFill>
          <p:spPr>
            <a:xfrm>
              <a:off x="95525" y="196851"/>
              <a:ext cx="352948" cy="362573"/>
            </a:xfrm>
            <a:prstGeom prst="rect">
              <a:avLst/>
            </a:prstGeom>
            <a:noFill/>
            <a:ln>
              <a:noFill/>
            </a:ln>
          </p:spPr>
        </p:pic>
        <p:sp>
          <p:nvSpPr>
            <p:cNvPr id="7" name="Flowchart: Connector 6">
              <a:extLst>
                <a:ext uri="{FF2B5EF4-FFF2-40B4-BE49-F238E27FC236}">
                  <a16:creationId xmlns:a16="http://schemas.microsoft.com/office/drawing/2014/main" id="{EAEB1E16-314F-A19D-B613-633B53676EB0}"/>
                </a:ext>
              </a:extLst>
            </p:cNvPr>
            <p:cNvSpPr/>
            <p:nvPr/>
          </p:nvSpPr>
          <p:spPr>
            <a:xfrm>
              <a:off x="8575876" y="127410"/>
              <a:ext cx="504000" cy="504000"/>
            </a:xfrm>
            <a:prstGeom prst="flowChartConnector">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oogle Shape;308;p30" descr="A group of colorful birds&#10;&#10;Description automatically generated with low confidence">
              <a:extLst>
                <a:ext uri="{FF2B5EF4-FFF2-40B4-BE49-F238E27FC236}">
                  <a16:creationId xmlns:a16="http://schemas.microsoft.com/office/drawing/2014/main" id="{B7883D21-383C-5BD1-3D4C-0AE222AD511F}"/>
                </a:ext>
              </a:extLst>
            </p:cNvPr>
            <p:cNvPicPr preferRelativeResize="0"/>
            <p:nvPr/>
          </p:nvPicPr>
          <p:blipFill rotWithShape="1">
            <a:blip r:embed="rId4">
              <a:alphaModFix/>
            </a:blip>
            <a:srcRect/>
            <a:stretch/>
          </p:blipFill>
          <p:spPr>
            <a:xfrm>
              <a:off x="8611312" y="162707"/>
              <a:ext cx="433128" cy="432180"/>
            </a:xfrm>
            <a:prstGeom prst="flowChartConnector">
              <a:avLst/>
            </a:prstGeom>
            <a:blipFill rotWithShape="1">
              <a:blip r:embed="rId5">
                <a:alphaModFix amt="29000"/>
              </a:blip>
              <a:stretch>
                <a:fillRect/>
              </a:stretch>
            </a:blipFill>
            <a:ln>
              <a:noFill/>
            </a:ln>
          </p:spPr>
        </p:pic>
      </p:grpSp>
      <p:sp>
        <p:nvSpPr>
          <p:cNvPr id="1908" name="Google Shape;1908;p66"/>
          <p:cNvSpPr txBox="1"/>
          <p:nvPr/>
        </p:nvSpPr>
        <p:spPr>
          <a:xfrm>
            <a:off x="2073239" y="41004"/>
            <a:ext cx="1931700" cy="315441"/>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600" b="1" i="0" u="none" strike="noStrike" cap="none" dirty="0">
                <a:solidFill>
                  <a:schemeClr val="lt1"/>
                </a:solidFill>
                <a:latin typeface="Trebuchet MS"/>
                <a:ea typeface="Trebuchet MS"/>
                <a:cs typeface="Trebuchet MS"/>
                <a:sym typeface="Trebuchet MS"/>
              </a:rPr>
              <a:t>CONCLUSION</a:t>
            </a:r>
            <a:endParaRPr sz="1600" b="1" i="0" u="none" strike="noStrike" cap="none" dirty="0">
              <a:solidFill>
                <a:schemeClr val="lt1"/>
              </a:solidFill>
              <a:latin typeface="Trebuchet MS"/>
              <a:ea typeface="Trebuchet MS"/>
              <a:cs typeface="Trebuchet MS"/>
              <a:sym typeface="Trebuchet M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912"/>
        <p:cNvGrpSpPr/>
        <p:nvPr/>
      </p:nvGrpSpPr>
      <p:grpSpPr>
        <a:xfrm>
          <a:off x="0" y="0"/>
          <a:ext cx="0" cy="0"/>
          <a:chOff x="0" y="0"/>
          <a:chExt cx="0" cy="0"/>
        </a:xfrm>
      </p:grpSpPr>
      <p:sp>
        <p:nvSpPr>
          <p:cNvPr id="1913" name="Google Shape;1913;p67"/>
          <p:cNvSpPr txBox="1">
            <a:spLocks noGrp="1"/>
          </p:cNvSpPr>
          <p:nvPr>
            <p:ph type="sldNum" idx="12"/>
          </p:nvPr>
        </p:nvSpPr>
        <p:spPr>
          <a:xfrm>
            <a:off x="8950271" y="4852907"/>
            <a:ext cx="291600" cy="162300"/>
          </a:xfrm>
          <a:prstGeom prst="rect">
            <a:avLst/>
          </a:prstGeom>
          <a:solidFill>
            <a:srgbClr val="004E66"/>
          </a:solid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800"/>
              <a:buNone/>
            </a:pPr>
            <a:fld id="{00000000-1234-1234-1234-123412341234}" type="slidenum">
              <a:rPr lang="en"/>
              <a:t>41</a:t>
            </a:fld>
            <a:endParaRPr/>
          </a:p>
        </p:txBody>
      </p:sp>
      <p:grpSp>
        <p:nvGrpSpPr>
          <p:cNvPr id="1914" name="Google Shape;1914;p67"/>
          <p:cNvGrpSpPr/>
          <p:nvPr/>
        </p:nvGrpSpPr>
        <p:grpSpPr>
          <a:xfrm>
            <a:off x="783776" y="733981"/>
            <a:ext cx="7576449" cy="3670489"/>
            <a:chOff x="0" y="0"/>
            <a:chExt cx="20203864" cy="9787971"/>
          </a:xfrm>
        </p:grpSpPr>
        <p:grpSp>
          <p:nvGrpSpPr>
            <p:cNvPr id="1915" name="Google Shape;1915;p67"/>
            <p:cNvGrpSpPr/>
            <p:nvPr/>
          </p:nvGrpSpPr>
          <p:grpSpPr>
            <a:xfrm>
              <a:off x="0" y="0"/>
              <a:ext cx="9738385" cy="9787971"/>
              <a:chOff x="0" y="0"/>
              <a:chExt cx="9738385" cy="9787971"/>
            </a:xfrm>
          </p:grpSpPr>
          <p:sp>
            <p:nvSpPr>
              <p:cNvPr id="1916" name="Google Shape;1916;p67"/>
              <p:cNvSpPr/>
              <p:nvPr/>
            </p:nvSpPr>
            <p:spPr>
              <a:xfrm>
                <a:off x="1702399" y="1705706"/>
                <a:ext cx="3960145" cy="4105592"/>
              </a:xfrm>
              <a:custGeom>
                <a:avLst/>
                <a:gdLst/>
                <a:ahLst/>
                <a:cxnLst/>
                <a:rect l="l" t="t" r="r" b="b"/>
                <a:pathLst>
                  <a:path w="21600" h="21600" extrusionOk="0">
                    <a:moveTo>
                      <a:pt x="2075" y="21189"/>
                    </a:moveTo>
                    <a:cubicBezTo>
                      <a:pt x="1890" y="20243"/>
                      <a:pt x="1805" y="19270"/>
                      <a:pt x="1805" y="18270"/>
                    </a:cubicBezTo>
                    <a:cubicBezTo>
                      <a:pt x="1805" y="9155"/>
                      <a:pt x="9493" y="1741"/>
                      <a:pt x="18957" y="1741"/>
                    </a:cubicBezTo>
                    <a:cubicBezTo>
                      <a:pt x="19653" y="1741"/>
                      <a:pt x="20335" y="1782"/>
                      <a:pt x="21017" y="1850"/>
                    </a:cubicBezTo>
                    <a:cubicBezTo>
                      <a:pt x="21202" y="1288"/>
                      <a:pt x="21401" y="726"/>
                      <a:pt x="21600" y="178"/>
                    </a:cubicBezTo>
                    <a:cubicBezTo>
                      <a:pt x="20733" y="55"/>
                      <a:pt x="19852" y="0"/>
                      <a:pt x="18957" y="0"/>
                    </a:cubicBezTo>
                    <a:cubicBezTo>
                      <a:pt x="8498" y="0"/>
                      <a:pt x="0" y="8196"/>
                      <a:pt x="0" y="18270"/>
                    </a:cubicBezTo>
                    <a:cubicBezTo>
                      <a:pt x="0" y="19407"/>
                      <a:pt x="114" y="20531"/>
                      <a:pt x="313" y="21600"/>
                    </a:cubicBezTo>
                    <a:cubicBezTo>
                      <a:pt x="895" y="21463"/>
                      <a:pt x="1492" y="21326"/>
                      <a:pt x="2075" y="21189"/>
                    </a:cubicBezTo>
                    <a:close/>
                  </a:path>
                </a:pathLst>
              </a:custGeom>
              <a:solidFill>
                <a:srgbClr val="004E66"/>
              </a:solidFill>
              <a:ln>
                <a:noFill/>
              </a:ln>
              <a:effectLst>
                <a:outerShdw blurRad="25400" dist="12700" dir="5400000" rotWithShape="0">
                  <a:srgbClr val="000000">
                    <a:alpha val="53333"/>
                  </a:srgbClr>
                </a:outerShdw>
              </a:effectLst>
            </p:spPr>
            <p:txBody>
              <a:bodyPr spcFirstLastPara="1" wrap="square" lIns="17150" tIns="17150" rIns="17150" bIns="17150" anchor="t"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Open Sans"/>
                  <a:ea typeface="Open Sans"/>
                  <a:cs typeface="Open Sans"/>
                  <a:sym typeface="Open Sans"/>
                </a:endParaRPr>
              </a:p>
            </p:txBody>
          </p:sp>
          <p:sp>
            <p:nvSpPr>
              <p:cNvPr id="1917" name="Google Shape;1917;p67"/>
              <p:cNvSpPr/>
              <p:nvPr/>
            </p:nvSpPr>
            <p:spPr>
              <a:xfrm>
                <a:off x="1917266" y="6300530"/>
                <a:ext cx="1927184" cy="2046186"/>
              </a:xfrm>
              <a:custGeom>
                <a:avLst/>
                <a:gdLst/>
                <a:ahLst/>
                <a:cxnLst/>
                <a:rect l="l" t="t" r="r" b="b"/>
                <a:pathLst>
                  <a:path w="21600" h="21600" extrusionOk="0">
                    <a:moveTo>
                      <a:pt x="21483" y="18518"/>
                    </a:moveTo>
                    <a:cubicBezTo>
                      <a:pt x="21542" y="18408"/>
                      <a:pt x="21571" y="18326"/>
                      <a:pt x="21600" y="18216"/>
                    </a:cubicBezTo>
                    <a:cubicBezTo>
                      <a:pt x="13398" y="14583"/>
                      <a:pt x="6889" y="8035"/>
                      <a:pt x="3619" y="0"/>
                    </a:cubicBezTo>
                    <a:cubicBezTo>
                      <a:pt x="2423" y="248"/>
                      <a:pt x="1197" y="523"/>
                      <a:pt x="0" y="825"/>
                    </a:cubicBezTo>
                    <a:cubicBezTo>
                      <a:pt x="3619" y="10071"/>
                      <a:pt x="11063" y="17555"/>
                      <a:pt x="20520" y="21600"/>
                    </a:cubicBezTo>
                    <a:cubicBezTo>
                      <a:pt x="20841" y="20554"/>
                      <a:pt x="21162" y="19536"/>
                      <a:pt x="21483" y="18518"/>
                    </a:cubicBezTo>
                    <a:close/>
                  </a:path>
                </a:pathLst>
              </a:custGeom>
              <a:solidFill>
                <a:srgbClr val="004E66"/>
              </a:solidFill>
              <a:ln>
                <a:noFill/>
              </a:ln>
              <a:effectLst>
                <a:outerShdw blurRad="25400" dist="12700" dir="5400000" rotWithShape="0">
                  <a:srgbClr val="000000">
                    <a:alpha val="53333"/>
                  </a:srgbClr>
                </a:outerShdw>
              </a:effectLst>
            </p:spPr>
            <p:txBody>
              <a:bodyPr spcFirstLastPara="1" wrap="square" lIns="17150" tIns="17150" rIns="17150" bIns="17150" anchor="t"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Open Sans"/>
                  <a:ea typeface="Open Sans"/>
                  <a:cs typeface="Open Sans"/>
                  <a:sym typeface="Open Sans"/>
                </a:endParaRPr>
              </a:p>
            </p:txBody>
          </p:sp>
          <p:sp>
            <p:nvSpPr>
              <p:cNvPr id="1918" name="Google Shape;1918;p67"/>
              <p:cNvSpPr/>
              <p:nvPr/>
            </p:nvSpPr>
            <p:spPr>
              <a:xfrm>
                <a:off x="4108897" y="7682283"/>
                <a:ext cx="3219684" cy="971856"/>
              </a:xfrm>
              <a:custGeom>
                <a:avLst/>
                <a:gdLst/>
                <a:ahLst/>
                <a:cxnLst/>
                <a:rect l="l" t="t" r="r" b="b"/>
                <a:pathLst>
                  <a:path w="21600" h="21600" extrusionOk="0">
                    <a:moveTo>
                      <a:pt x="19921" y="0"/>
                    </a:moveTo>
                    <a:cubicBezTo>
                      <a:pt x="16371" y="8976"/>
                      <a:pt x="11963" y="14246"/>
                      <a:pt x="7171" y="14246"/>
                    </a:cubicBezTo>
                    <a:cubicBezTo>
                      <a:pt x="4880" y="14246"/>
                      <a:pt x="2676" y="13029"/>
                      <a:pt x="630" y="10829"/>
                    </a:cubicBezTo>
                    <a:cubicBezTo>
                      <a:pt x="402" y="13145"/>
                      <a:pt x="192" y="15520"/>
                      <a:pt x="0" y="17894"/>
                    </a:cubicBezTo>
                    <a:cubicBezTo>
                      <a:pt x="2256" y="20268"/>
                      <a:pt x="4670" y="21600"/>
                      <a:pt x="7171" y="21600"/>
                    </a:cubicBezTo>
                    <a:cubicBezTo>
                      <a:pt x="12610" y="21600"/>
                      <a:pt x="17630" y="15404"/>
                      <a:pt x="21600" y="4980"/>
                    </a:cubicBezTo>
                    <a:cubicBezTo>
                      <a:pt x="21040" y="3359"/>
                      <a:pt x="20481" y="1679"/>
                      <a:pt x="19921" y="0"/>
                    </a:cubicBezTo>
                    <a:close/>
                  </a:path>
                </a:pathLst>
              </a:custGeom>
              <a:solidFill>
                <a:srgbClr val="004E66"/>
              </a:solidFill>
              <a:ln>
                <a:noFill/>
              </a:ln>
              <a:effectLst>
                <a:outerShdw blurRad="25400" dist="12700" dir="5400000" rotWithShape="0">
                  <a:srgbClr val="000000">
                    <a:alpha val="53333"/>
                  </a:srgbClr>
                </a:outerShdw>
              </a:effectLst>
            </p:spPr>
            <p:txBody>
              <a:bodyPr spcFirstLastPara="1" wrap="square" lIns="17150" tIns="17150" rIns="17150" bIns="17150" anchor="t"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Open Sans"/>
                  <a:ea typeface="Open Sans"/>
                  <a:cs typeface="Open Sans"/>
                  <a:sym typeface="Open Sans"/>
                </a:endParaRPr>
              </a:p>
            </p:txBody>
          </p:sp>
          <p:sp>
            <p:nvSpPr>
              <p:cNvPr id="1919" name="Google Shape;1919;p67"/>
              <p:cNvSpPr/>
              <p:nvPr/>
            </p:nvSpPr>
            <p:spPr>
              <a:xfrm>
                <a:off x="6131942" y="1867681"/>
                <a:ext cx="2280885" cy="2125521"/>
              </a:xfrm>
              <a:custGeom>
                <a:avLst/>
                <a:gdLst/>
                <a:ahLst/>
                <a:cxnLst/>
                <a:rect l="l" t="t" r="r" b="b"/>
                <a:pathLst>
                  <a:path w="21600" h="21600" extrusionOk="0">
                    <a:moveTo>
                      <a:pt x="987" y="0"/>
                    </a:moveTo>
                    <a:cubicBezTo>
                      <a:pt x="667" y="1060"/>
                      <a:pt x="321" y="2120"/>
                      <a:pt x="0" y="3180"/>
                    </a:cubicBezTo>
                    <a:cubicBezTo>
                      <a:pt x="8418" y="6069"/>
                      <a:pt x="15206" y="12880"/>
                      <a:pt x="18539" y="21600"/>
                    </a:cubicBezTo>
                    <a:cubicBezTo>
                      <a:pt x="19551" y="21282"/>
                      <a:pt x="20563" y="20990"/>
                      <a:pt x="21600" y="20725"/>
                    </a:cubicBezTo>
                    <a:cubicBezTo>
                      <a:pt x="17971" y="10919"/>
                      <a:pt x="10393" y="3233"/>
                      <a:pt x="987" y="0"/>
                    </a:cubicBezTo>
                    <a:close/>
                  </a:path>
                </a:pathLst>
              </a:custGeom>
              <a:solidFill>
                <a:srgbClr val="004E66"/>
              </a:solidFill>
              <a:ln>
                <a:noFill/>
              </a:ln>
              <a:effectLst>
                <a:outerShdw blurRad="25400" dist="12700" dir="5400000" rotWithShape="0">
                  <a:srgbClr val="000000">
                    <a:alpha val="53333"/>
                  </a:srgbClr>
                </a:outerShdw>
              </a:effectLst>
            </p:spPr>
            <p:txBody>
              <a:bodyPr spcFirstLastPara="1" wrap="square" lIns="17150" tIns="17150" rIns="17150" bIns="17150" anchor="t"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Open Sans"/>
                  <a:ea typeface="Open Sans"/>
                  <a:cs typeface="Open Sans"/>
                  <a:sym typeface="Open Sans"/>
                </a:endParaRPr>
              </a:p>
            </p:txBody>
          </p:sp>
          <p:sp>
            <p:nvSpPr>
              <p:cNvPr id="1920" name="Google Shape;1920;p67"/>
              <p:cNvSpPr/>
              <p:nvPr/>
            </p:nvSpPr>
            <p:spPr>
              <a:xfrm>
                <a:off x="1497448" y="3358518"/>
                <a:ext cx="1573481" cy="4323763"/>
              </a:xfrm>
              <a:custGeom>
                <a:avLst/>
                <a:gdLst/>
                <a:ahLst/>
                <a:cxnLst/>
                <a:rect l="l" t="t" r="r" b="b"/>
                <a:pathLst>
                  <a:path w="21600" h="21600" extrusionOk="0">
                    <a:moveTo>
                      <a:pt x="15833" y="20558"/>
                    </a:moveTo>
                    <a:cubicBezTo>
                      <a:pt x="16907" y="20077"/>
                      <a:pt x="17982" y="19582"/>
                      <a:pt x="19021" y="19087"/>
                    </a:cubicBezTo>
                    <a:cubicBezTo>
                      <a:pt x="19057" y="19087"/>
                      <a:pt x="19093" y="19074"/>
                      <a:pt x="19093" y="19061"/>
                    </a:cubicBezTo>
                    <a:cubicBezTo>
                      <a:pt x="19236" y="18996"/>
                      <a:pt x="19379" y="18931"/>
                      <a:pt x="19487" y="18866"/>
                    </a:cubicBezTo>
                    <a:cubicBezTo>
                      <a:pt x="19737" y="18762"/>
                      <a:pt x="19952" y="18658"/>
                      <a:pt x="20167" y="18553"/>
                    </a:cubicBezTo>
                    <a:cubicBezTo>
                      <a:pt x="20561" y="18345"/>
                      <a:pt x="20991" y="18137"/>
                      <a:pt x="21421" y="17928"/>
                    </a:cubicBezTo>
                    <a:cubicBezTo>
                      <a:pt x="21457" y="17902"/>
                      <a:pt x="21528" y="17876"/>
                      <a:pt x="21600" y="17837"/>
                    </a:cubicBezTo>
                    <a:cubicBezTo>
                      <a:pt x="16191" y="15468"/>
                      <a:pt x="12896" y="12421"/>
                      <a:pt x="12896" y="9088"/>
                    </a:cubicBezTo>
                    <a:cubicBezTo>
                      <a:pt x="12896" y="6783"/>
                      <a:pt x="14507" y="4596"/>
                      <a:pt x="17301" y="2682"/>
                    </a:cubicBezTo>
                    <a:cubicBezTo>
                      <a:pt x="13684" y="1823"/>
                      <a:pt x="10137" y="911"/>
                      <a:pt x="6591" y="0"/>
                    </a:cubicBezTo>
                    <a:cubicBezTo>
                      <a:pt x="2400" y="2682"/>
                      <a:pt x="0" y="5781"/>
                      <a:pt x="0" y="9088"/>
                    </a:cubicBezTo>
                    <a:cubicBezTo>
                      <a:pt x="0" y="13931"/>
                      <a:pt x="5122" y="18319"/>
                      <a:pt x="13540" y="21600"/>
                    </a:cubicBezTo>
                    <a:cubicBezTo>
                      <a:pt x="14293" y="21261"/>
                      <a:pt x="15045" y="20910"/>
                      <a:pt x="15833" y="20558"/>
                    </a:cubicBezTo>
                    <a:close/>
                  </a:path>
                </a:pathLst>
              </a:custGeom>
              <a:solidFill>
                <a:srgbClr val="004E66"/>
              </a:solidFill>
              <a:ln>
                <a:noFill/>
              </a:ln>
              <a:effectLst>
                <a:outerShdw blurRad="25400" dist="12700" dir="5400000" rotWithShape="0">
                  <a:srgbClr val="000000">
                    <a:alpha val="53333"/>
                  </a:srgbClr>
                </a:outerShdw>
              </a:effectLst>
            </p:spPr>
            <p:txBody>
              <a:bodyPr spcFirstLastPara="1" wrap="square" lIns="17150" tIns="17150" rIns="17150" bIns="17150" anchor="t"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Open Sans"/>
                  <a:ea typeface="Open Sans"/>
                  <a:cs typeface="Open Sans"/>
                  <a:sym typeface="Open Sans"/>
                </a:endParaRPr>
              </a:p>
            </p:txBody>
          </p:sp>
          <p:sp>
            <p:nvSpPr>
              <p:cNvPr id="1921" name="Google Shape;1921;p67"/>
              <p:cNvSpPr/>
              <p:nvPr/>
            </p:nvSpPr>
            <p:spPr>
              <a:xfrm>
                <a:off x="2984984" y="7351717"/>
                <a:ext cx="1897432" cy="1497452"/>
              </a:xfrm>
              <a:custGeom>
                <a:avLst/>
                <a:gdLst/>
                <a:ahLst/>
                <a:cxnLst/>
                <a:rect l="l" t="t" r="r" b="b"/>
                <a:pathLst>
                  <a:path w="21600" h="21600" extrusionOk="0">
                    <a:moveTo>
                      <a:pt x="5964" y="0"/>
                    </a:moveTo>
                    <a:cubicBezTo>
                      <a:pt x="3976" y="3763"/>
                      <a:pt x="1958" y="7489"/>
                      <a:pt x="0" y="11289"/>
                    </a:cubicBezTo>
                    <a:cubicBezTo>
                      <a:pt x="6112" y="17047"/>
                      <a:pt x="13530" y="20772"/>
                      <a:pt x="21600" y="21600"/>
                    </a:cubicBezTo>
                    <a:cubicBezTo>
                      <a:pt x="21600" y="7940"/>
                      <a:pt x="21600" y="7940"/>
                      <a:pt x="21600" y="7940"/>
                    </a:cubicBezTo>
                    <a:cubicBezTo>
                      <a:pt x="15755" y="7150"/>
                      <a:pt x="10385" y="4328"/>
                      <a:pt x="5964" y="0"/>
                    </a:cubicBezTo>
                    <a:close/>
                  </a:path>
                </a:pathLst>
              </a:custGeom>
              <a:solidFill>
                <a:srgbClr val="004E66"/>
              </a:solidFill>
              <a:ln>
                <a:noFill/>
              </a:ln>
              <a:effectLst>
                <a:outerShdw blurRad="25400" dist="12700" dir="5400000" rotWithShape="0">
                  <a:srgbClr val="000000">
                    <a:alpha val="53333"/>
                  </a:srgbClr>
                </a:outerShdw>
              </a:effectLst>
            </p:spPr>
            <p:txBody>
              <a:bodyPr spcFirstLastPara="1" wrap="square" lIns="17150" tIns="17150" rIns="17150" bIns="17150" anchor="t"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Open Sans"/>
                  <a:ea typeface="Open Sans"/>
                  <a:cs typeface="Open Sans"/>
                  <a:sym typeface="Open Sans"/>
                </a:endParaRPr>
              </a:p>
            </p:txBody>
          </p:sp>
          <p:sp>
            <p:nvSpPr>
              <p:cNvPr id="1922" name="Google Shape;1922;p67"/>
              <p:cNvSpPr/>
              <p:nvPr/>
            </p:nvSpPr>
            <p:spPr>
              <a:xfrm>
                <a:off x="2578390" y="1500757"/>
                <a:ext cx="4826219" cy="1649511"/>
              </a:xfrm>
              <a:custGeom>
                <a:avLst/>
                <a:gdLst/>
                <a:ahLst/>
                <a:cxnLst/>
                <a:rect l="l" t="t" r="r" b="b"/>
                <a:pathLst>
                  <a:path w="21600" h="21600" extrusionOk="0">
                    <a:moveTo>
                      <a:pt x="11633" y="0"/>
                    </a:moveTo>
                    <a:cubicBezTo>
                      <a:pt x="7087" y="0"/>
                      <a:pt x="2984" y="5383"/>
                      <a:pt x="0" y="14071"/>
                    </a:cubicBezTo>
                    <a:cubicBezTo>
                      <a:pt x="140" y="14377"/>
                      <a:pt x="268" y="14684"/>
                      <a:pt x="408" y="14991"/>
                    </a:cubicBezTo>
                    <a:cubicBezTo>
                      <a:pt x="431" y="15059"/>
                      <a:pt x="455" y="15127"/>
                      <a:pt x="478" y="15161"/>
                    </a:cubicBezTo>
                    <a:cubicBezTo>
                      <a:pt x="501" y="15195"/>
                      <a:pt x="513" y="15229"/>
                      <a:pt x="536" y="15297"/>
                    </a:cubicBezTo>
                    <a:cubicBezTo>
                      <a:pt x="641" y="15536"/>
                      <a:pt x="758" y="15774"/>
                      <a:pt x="863" y="16013"/>
                    </a:cubicBezTo>
                    <a:cubicBezTo>
                      <a:pt x="1364" y="17137"/>
                      <a:pt x="1865" y="18261"/>
                      <a:pt x="2378" y="19351"/>
                    </a:cubicBezTo>
                    <a:cubicBezTo>
                      <a:pt x="2716" y="20101"/>
                      <a:pt x="3054" y="20850"/>
                      <a:pt x="3392" y="21600"/>
                    </a:cubicBezTo>
                    <a:cubicBezTo>
                      <a:pt x="5572" y="15808"/>
                      <a:pt x="8463" y="12299"/>
                      <a:pt x="11633" y="12299"/>
                    </a:cubicBezTo>
                    <a:cubicBezTo>
                      <a:pt x="14315" y="12299"/>
                      <a:pt x="16797" y="14820"/>
                      <a:pt x="18814" y="19113"/>
                    </a:cubicBezTo>
                    <a:cubicBezTo>
                      <a:pt x="18884" y="18977"/>
                      <a:pt x="21390" y="10527"/>
                      <a:pt x="21600" y="9846"/>
                    </a:cubicBezTo>
                    <a:cubicBezTo>
                      <a:pt x="18837" y="3679"/>
                      <a:pt x="15387" y="0"/>
                      <a:pt x="11633" y="0"/>
                    </a:cubicBezTo>
                    <a:close/>
                  </a:path>
                </a:pathLst>
              </a:custGeom>
              <a:solidFill>
                <a:srgbClr val="004E66"/>
              </a:solidFill>
              <a:ln>
                <a:noFill/>
              </a:ln>
              <a:effectLst>
                <a:outerShdw blurRad="25400" dist="12700" dir="5400000" rotWithShape="0">
                  <a:srgbClr val="000000">
                    <a:alpha val="53333"/>
                  </a:srgbClr>
                </a:outerShdw>
              </a:effectLst>
            </p:spPr>
            <p:txBody>
              <a:bodyPr spcFirstLastPara="1" wrap="square" lIns="17150" tIns="17150" rIns="17150" bIns="17150" anchor="t"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Open Sans"/>
                  <a:ea typeface="Open Sans"/>
                  <a:cs typeface="Open Sans"/>
                  <a:sym typeface="Open Sans"/>
                </a:endParaRPr>
              </a:p>
            </p:txBody>
          </p:sp>
          <p:sp>
            <p:nvSpPr>
              <p:cNvPr id="1923" name="Google Shape;1923;p67"/>
              <p:cNvSpPr/>
              <p:nvPr/>
            </p:nvSpPr>
            <p:spPr>
              <a:xfrm>
                <a:off x="1999906" y="1986683"/>
                <a:ext cx="5695600" cy="6356727"/>
              </a:xfrm>
              <a:custGeom>
                <a:avLst/>
                <a:gdLst/>
                <a:ahLst/>
                <a:cxnLst/>
                <a:rect l="l" t="t" r="r" b="b"/>
                <a:pathLst>
                  <a:path w="21600" h="21600" extrusionOk="0">
                    <a:moveTo>
                      <a:pt x="632" y="10796"/>
                    </a:moveTo>
                    <a:cubicBezTo>
                      <a:pt x="632" y="5154"/>
                      <a:pt x="5751" y="558"/>
                      <a:pt x="12055" y="558"/>
                    </a:cubicBezTo>
                    <a:cubicBezTo>
                      <a:pt x="15731" y="558"/>
                      <a:pt x="19001" y="2125"/>
                      <a:pt x="21096" y="4543"/>
                    </a:cubicBezTo>
                    <a:cubicBezTo>
                      <a:pt x="21264" y="4437"/>
                      <a:pt x="21432" y="4322"/>
                      <a:pt x="21600" y="4207"/>
                    </a:cubicBezTo>
                    <a:cubicBezTo>
                      <a:pt x="19387" y="1647"/>
                      <a:pt x="15938" y="0"/>
                      <a:pt x="12055" y="0"/>
                    </a:cubicBezTo>
                    <a:cubicBezTo>
                      <a:pt x="5405" y="0"/>
                      <a:pt x="0" y="4844"/>
                      <a:pt x="0" y="10796"/>
                    </a:cubicBezTo>
                    <a:cubicBezTo>
                      <a:pt x="0" y="16756"/>
                      <a:pt x="5405" y="21600"/>
                      <a:pt x="12055" y="21600"/>
                    </a:cubicBezTo>
                    <a:cubicBezTo>
                      <a:pt x="12756" y="21600"/>
                      <a:pt x="13448" y="21538"/>
                      <a:pt x="14120" y="21441"/>
                    </a:cubicBezTo>
                    <a:cubicBezTo>
                      <a:pt x="14120" y="20865"/>
                      <a:pt x="14120" y="20865"/>
                      <a:pt x="14120" y="20865"/>
                    </a:cubicBezTo>
                    <a:cubicBezTo>
                      <a:pt x="13448" y="20980"/>
                      <a:pt x="12756" y="21033"/>
                      <a:pt x="12055" y="21033"/>
                    </a:cubicBezTo>
                    <a:cubicBezTo>
                      <a:pt x="5751" y="21033"/>
                      <a:pt x="632" y="16446"/>
                      <a:pt x="632" y="10796"/>
                    </a:cubicBezTo>
                    <a:close/>
                  </a:path>
                </a:pathLst>
              </a:custGeom>
              <a:solidFill>
                <a:srgbClr val="004E66"/>
              </a:solidFill>
              <a:ln>
                <a:noFill/>
              </a:ln>
              <a:effectLst>
                <a:outerShdw blurRad="25400" dist="12700" dir="5400000" rotWithShape="0">
                  <a:srgbClr val="000000">
                    <a:alpha val="53333"/>
                  </a:srgbClr>
                </a:outerShdw>
              </a:effectLst>
            </p:spPr>
            <p:txBody>
              <a:bodyPr spcFirstLastPara="1" wrap="square" lIns="17150" tIns="17150" rIns="17150" bIns="17150" anchor="t"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Open Sans"/>
                  <a:ea typeface="Open Sans"/>
                  <a:cs typeface="Open Sans"/>
                  <a:sym typeface="Open Sans"/>
                </a:endParaRPr>
              </a:p>
            </p:txBody>
          </p:sp>
          <p:sp>
            <p:nvSpPr>
              <p:cNvPr id="1924" name="Google Shape;1924;p67"/>
              <p:cNvSpPr/>
              <p:nvPr/>
            </p:nvSpPr>
            <p:spPr>
              <a:xfrm>
                <a:off x="1348698" y="4680772"/>
                <a:ext cx="4013035" cy="4330375"/>
              </a:xfrm>
              <a:custGeom>
                <a:avLst/>
                <a:gdLst/>
                <a:ahLst/>
                <a:cxnLst/>
                <a:rect l="l" t="t" r="r" b="b"/>
                <a:pathLst>
                  <a:path w="21600" h="21600" extrusionOk="0">
                    <a:moveTo>
                      <a:pt x="2665" y="2482"/>
                    </a:moveTo>
                    <a:cubicBezTo>
                      <a:pt x="2665" y="2014"/>
                      <a:pt x="2693" y="1547"/>
                      <a:pt x="2735" y="1092"/>
                    </a:cubicBezTo>
                    <a:cubicBezTo>
                      <a:pt x="1879" y="728"/>
                      <a:pt x="1024" y="364"/>
                      <a:pt x="168" y="0"/>
                    </a:cubicBezTo>
                    <a:cubicBezTo>
                      <a:pt x="56" y="819"/>
                      <a:pt x="0" y="1651"/>
                      <a:pt x="0" y="2482"/>
                    </a:cubicBezTo>
                    <a:cubicBezTo>
                      <a:pt x="0" y="7590"/>
                      <a:pt x="2146" y="12386"/>
                      <a:pt x="6031" y="15999"/>
                    </a:cubicBezTo>
                    <a:cubicBezTo>
                      <a:pt x="9930" y="19612"/>
                      <a:pt x="15106" y="21600"/>
                      <a:pt x="20618" y="21600"/>
                    </a:cubicBezTo>
                    <a:cubicBezTo>
                      <a:pt x="20941" y="21600"/>
                      <a:pt x="21263" y="21587"/>
                      <a:pt x="21600" y="21574"/>
                    </a:cubicBezTo>
                    <a:cubicBezTo>
                      <a:pt x="21600" y="19092"/>
                      <a:pt x="21600" y="19092"/>
                      <a:pt x="21600" y="19092"/>
                    </a:cubicBezTo>
                    <a:cubicBezTo>
                      <a:pt x="21263" y="19118"/>
                      <a:pt x="20941" y="19118"/>
                      <a:pt x="20618" y="19118"/>
                    </a:cubicBezTo>
                    <a:cubicBezTo>
                      <a:pt x="10716" y="19118"/>
                      <a:pt x="2665" y="11658"/>
                      <a:pt x="2665" y="2482"/>
                    </a:cubicBezTo>
                    <a:close/>
                  </a:path>
                </a:pathLst>
              </a:custGeom>
              <a:solidFill>
                <a:srgbClr val="004E66"/>
              </a:solidFill>
              <a:ln>
                <a:noFill/>
              </a:ln>
              <a:effectLst>
                <a:outerShdw blurRad="25400" dist="12700" dir="5400000" rotWithShape="0">
                  <a:srgbClr val="000000">
                    <a:alpha val="53333"/>
                  </a:srgbClr>
                </a:outerShdw>
              </a:effectLst>
            </p:spPr>
            <p:txBody>
              <a:bodyPr spcFirstLastPara="1" wrap="square" lIns="17150" tIns="17150" rIns="17150" bIns="17150" anchor="t"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Open Sans"/>
                  <a:ea typeface="Open Sans"/>
                  <a:cs typeface="Open Sans"/>
                  <a:sym typeface="Open Sans"/>
                </a:endParaRPr>
              </a:p>
            </p:txBody>
          </p:sp>
          <p:sp>
            <p:nvSpPr>
              <p:cNvPr id="1925" name="Google Shape;1925;p67"/>
              <p:cNvSpPr/>
              <p:nvPr/>
            </p:nvSpPr>
            <p:spPr>
              <a:xfrm>
                <a:off x="3008122" y="1348698"/>
                <a:ext cx="5011334" cy="1632982"/>
              </a:xfrm>
              <a:custGeom>
                <a:avLst/>
                <a:gdLst/>
                <a:ahLst/>
                <a:cxnLst/>
                <a:rect l="l" t="t" r="r" b="b"/>
                <a:pathLst>
                  <a:path w="21600" h="21600" extrusionOk="0">
                    <a:moveTo>
                      <a:pt x="21016" y="14848"/>
                    </a:moveTo>
                    <a:cubicBezTo>
                      <a:pt x="17906" y="5271"/>
                      <a:pt x="13753" y="0"/>
                      <a:pt x="9352" y="0"/>
                    </a:cubicBezTo>
                    <a:cubicBezTo>
                      <a:pt x="5961" y="0"/>
                      <a:pt x="2739" y="3135"/>
                      <a:pt x="0" y="8888"/>
                    </a:cubicBezTo>
                    <a:cubicBezTo>
                      <a:pt x="123" y="9129"/>
                      <a:pt x="236" y="9370"/>
                      <a:pt x="337" y="9680"/>
                    </a:cubicBezTo>
                    <a:cubicBezTo>
                      <a:pt x="775" y="10955"/>
                      <a:pt x="1212" y="12195"/>
                      <a:pt x="1650" y="13435"/>
                    </a:cubicBezTo>
                    <a:cubicBezTo>
                      <a:pt x="3873" y="9095"/>
                      <a:pt x="6523" y="6580"/>
                      <a:pt x="9352" y="6580"/>
                    </a:cubicBezTo>
                    <a:cubicBezTo>
                      <a:pt x="13652" y="6580"/>
                      <a:pt x="17514" y="12402"/>
                      <a:pt x="20152" y="21600"/>
                    </a:cubicBezTo>
                    <a:cubicBezTo>
                      <a:pt x="20635" y="19981"/>
                      <a:pt x="21117" y="18327"/>
                      <a:pt x="21600" y="16708"/>
                    </a:cubicBezTo>
                    <a:cubicBezTo>
                      <a:pt x="21409" y="16088"/>
                      <a:pt x="21218" y="15433"/>
                      <a:pt x="21016" y="14848"/>
                    </a:cubicBezTo>
                    <a:close/>
                  </a:path>
                </a:pathLst>
              </a:custGeom>
              <a:solidFill>
                <a:srgbClr val="004E66"/>
              </a:solidFill>
              <a:ln>
                <a:noFill/>
              </a:ln>
              <a:effectLst>
                <a:outerShdw blurRad="25400" dist="12700" dir="5400000" rotWithShape="0">
                  <a:srgbClr val="000000">
                    <a:alpha val="53333"/>
                  </a:srgbClr>
                </a:outerShdw>
              </a:effectLst>
            </p:spPr>
            <p:txBody>
              <a:bodyPr spcFirstLastPara="1" wrap="square" lIns="17150" tIns="17150" rIns="17150" bIns="17150" anchor="t"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Open Sans"/>
                  <a:ea typeface="Open Sans"/>
                  <a:cs typeface="Open Sans"/>
                  <a:sym typeface="Open Sans"/>
                </a:endParaRPr>
              </a:p>
            </p:txBody>
          </p:sp>
          <p:sp>
            <p:nvSpPr>
              <p:cNvPr id="1926" name="Google Shape;1926;p67"/>
              <p:cNvSpPr/>
              <p:nvPr/>
            </p:nvSpPr>
            <p:spPr>
              <a:xfrm>
                <a:off x="571874" y="915660"/>
                <a:ext cx="2981678" cy="6779845"/>
              </a:xfrm>
              <a:custGeom>
                <a:avLst/>
                <a:gdLst/>
                <a:ahLst/>
                <a:cxnLst/>
                <a:rect l="l" t="t" r="r" b="b"/>
                <a:pathLst>
                  <a:path w="21600" h="21600" extrusionOk="0">
                    <a:moveTo>
                      <a:pt x="21600" y="1137"/>
                    </a:moveTo>
                    <a:cubicBezTo>
                      <a:pt x="21298" y="755"/>
                      <a:pt x="20996" y="382"/>
                      <a:pt x="20694" y="0"/>
                    </a:cubicBezTo>
                    <a:cubicBezTo>
                      <a:pt x="8546" y="2192"/>
                      <a:pt x="0" y="7446"/>
                      <a:pt x="0" y="13581"/>
                    </a:cubicBezTo>
                    <a:cubicBezTo>
                      <a:pt x="0" y="16545"/>
                      <a:pt x="1981" y="19292"/>
                      <a:pt x="5395" y="21600"/>
                    </a:cubicBezTo>
                    <a:cubicBezTo>
                      <a:pt x="6056" y="21309"/>
                      <a:pt x="6716" y="21019"/>
                      <a:pt x="7395" y="20737"/>
                    </a:cubicBezTo>
                    <a:cubicBezTo>
                      <a:pt x="4433" y="18661"/>
                      <a:pt x="2717" y="16212"/>
                      <a:pt x="2717" y="13581"/>
                    </a:cubicBezTo>
                    <a:cubicBezTo>
                      <a:pt x="2717" y="7978"/>
                      <a:pt x="10508" y="3163"/>
                      <a:pt x="21600" y="1137"/>
                    </a:cubicBezTo>
                    <a:close/>
                  </a:path>
                </a:pathLst>
              </a:custGeom>
              <a:solidFill>
                <a:srgbClr val="004E66"/>
              </a:solidFill>
              <a:ln>
                <a:noFill/>
              </a:ln>
              <a:effectLst>
                <a:outerShdw blurRad="25400" dist="12700" dir="5400000" rotWithShape="0">
                  <a:srgbClr val="000000">
                    <a:alpha val="53333"/>
                  </a:srgbClr>
                </a:outerShdw>
              </a:effectLst>
            </p:spPr>
            <p:txBody>
              <a:bodyPr spcFirstLastPara="1" wrap="square" lIns="17150" tIns="17150" rIns="17150" bIns="17150" anchor="t"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Open Sans"/>
                  <a:ea typeface="Open Sans"/>
                  <a:cs typeface="Open Sans"/>
                  <a:sym typeface="Open Sans"/>
                </a:endParaRPr>
              </a:p>
            </p:txBody>
          </p:sp>
          <p:sp>
            <p:nvSpPr>
              <p:cNvPr id="1927" name="Google Shape;1927;p67"/>
              <p:cNvSpPr/>
              <p:nvPr/>
            </p:nvSpPr>
            <p:spPr>
              <a:xfrm>
                <a:off x="4287401" y="571874"/>
                <a:ext cx="2218079" cy="591710"/>
              </a:xfrm>
              <a:custGeom>
                <a:avLst/>
                <a:gdLst/>
                <a:ahLst/>
                <a:cxnLst/>
                <a:rect l="l" t="t" r="r" b="b"/>
                <a:pathLst>
                  <a:path w="21600" h="21600" extrusionOk="0">
                    <a:moveTo>
                      <a:pt x="8670" y="0"/>
                    </a:moveTo>
                    <a:cubicBezTo>
                      <a:pt x="5704" y="0"/>
                      <a:pt x="2814" y="1142"/>
                      <a:pt x="0" y="3140"/>
                    </a:cubicBezTo>
                    <a:cubicBezTo>
                      <a:pt x="406" y="7517"/>
                      <a:pt x="811" y="11894"/>
                      <a:pt x="1217" y="16367"/>
                    </a:cubicBezTo>
                    <a:cubicBezTo>
                      <a:pt x="3625" y="14654"/>
                      <a:pt x="6110" y="13797"/>
                      <a:pt x="8670" y="13797"/>
                    </a:cubicBezTo>
                    <a:cubicBezTo>
                      <a:pt x="13183" y="13797"/>
                      <a:pt x="17544" y="16557"/>
                      <a:pt x="21600" y="21600"/>
                    </a:cubicBezTo>
                    <a:cubicBezTo>
                      <a:pt x="21600" y="7137"/>
                      <a:pt x="21600" y="7137"/>
                      <a:pt x="21600" y="7137"/>
                    </a:cubicBezTo>
                    <a:cubicBezTo>
                      <a:pt x="17518" y="2474"/>
                      <a:pt x="13158" y="0"/>
                      <a:pt x="8670" y="0"/>
                    </a:cubicBezTo>
                    <a:close/>
                  </a:path>
                </a:pathLst>
              </a:custGeom>
              <a:solidFill>
                <a:srgbClr val="004E66"/>
              </a:solidFill>
              <a:ln>
                <a:noFill/>
              </a:ln>
              <a:effectLst>
                <a:outerShdw blurRad="25400" dist="12700" dir="5400000" rotWithShape="0">
                  <a:srgbClr val="000000">
                    <a:alpha val="53333"/>
                  </a:srgbClr>
                </a:outerShdw>
              </a:effectLst>
            </p:spPr>
            <p:txBody>
              <a:bodyPr spcFirstLastPara="1" wrap="square" lIns="17150" tIns="17150" rIns="17150" bIns="17150" anchor="t"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Open Sans"/>
                  <a:ea typeface="Open Sans"/>
                  <a:cs typeface="Open Sans"/>
                  <a:sym typeface="Open Sans"/>
                </a:endParaRPr>
              </a:p>
            </p:txBody>
          </p:sp>
          <p:sp>
            <p:nvSpPr>
              <p:cNvPr id="1928" name="Google Shape;1928;p67"/>
              <p:cNvSpPr/>
              <p:nvPr/>
            </p:nvSpPr>
            <p:spPr>
              <a:xfrm>
                <a:off x="2356914" y="8528521"/>
                <a:ext cx="4505574" cy="1259447"/>
              </a:xfrm>
              <a:custGeom>
                <a:avLst/>
                <a:gdLst/>
                <a:ahLst/>
                <a:cxnLst/>
                <a:rect l="l" t="t" r="r" b="b"/>
                <a:pathLst>
                  <a:path w="21600" h="21600" extrusionOk="0">
                    <a:moveTo>
                      <a:pt x="20876" y="10175"/>
                    </a:moveTo>
                    <a:cubicBezTo>
                      <a:pt x="18591" y="13388"/>
                      <a:pt x="16119" y="15129"/>
                      <a:pt x="13522" y="15129"/>
                    </a:cubicBezTo>
                    <a:cubicBezTo>
                      <a:pt x="8852" y="15129"/>
                      <a:pt x="4557" y="9461"/>
                      <a:pt x="1124" y="0"/>
                    </a:cubicBezTo>
                    <a:cubicBezTo>
                      <a:pt x="787" y="1473"/>
                      <a:pt x="449" y="2945"/>
                      <a:pt x="125" y="4418"/>
                    </a:cubicBezTo>
                    <a:cubicBezTo>
                      <a:pt x="75" y="4641"/>
                      <a:pt x="37" y="4820"/>
                      <a:pt x="0" y="5043"/>
                    </a:cubicBezTo>
                    <a:cubicBezTo>
                      <a:pt x="3733" y="15397"/>
                      <a:pt x="8428" y="21600"/>
                      <a:pt x="13522" y="21600"/>
                    </a:cubicBezTo>
                    <a:cubicBezTo>
                      <a:pt x="16369" y="21600"/>
                      <a:pt x="19103" y="19636"/>
                      <a:pt x="21600" y="16111"/>
                    </a:cubicBezTo>
                    <a:cubicBezTo>
                      <a:pt x="21363" y="14147"/>
                      <a:pt x="21113" y="12183"/>
                      <a:pt x="20876" y="10175"/>
                    </a:cubicBezTo>
                    <a:close/>
                  </a:path>
                </a:pathLst>
              </a:custGeom>
              <a:solidFill>
                <a:srgbClr val="004E66"/>
              </a:solidFill>
              <a:ln>
                <a:noFill/>
              </a:ln>
              <a:effectLst>
                <a:outerShdw blurRad="25400" dist="12700" dir="5400000" rotWithShape="0">
                  <a:srgbClr val="000000">
                    <a:alpha val="53333"/>
                  </a:srgbClr>
                </a:outerShdw>
              </a:effectLst>
            </p:spPr>
            <p:txBody>
              <a:bodyPr spcFirstLastPara="1" wrap="square" lIns="17150" tIns="17150" rIns="17150" bIns="17150" anchor="t"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Open Sans"/>
                  <a:ea typeface="Open Sans"/>
                  <a:cs typeface="Open Sans"/>
                  <a:sym typeface="Open Sans"/>
                </a:endParaRPr>
              </a:p>
            </p:txBody>
          </p:sp>
          <p:sp>
            <p:nvSpPr>
              <p:cNvPr id="1929" name="Google Shape;1929;p67"/>
              <p:cNvSpPr/>
              <p:nvPr/>
            </p:nvSpPr>
            <p:spPr>
              <a:xfrm>
                <a:off x="5384870" y="8307044"/>
                <a:ext cx="2479223" cy="1047886"/>
              </a:xfrm>
              <a:custGeom>
                <a:avLst/>
                <a:gdLst/>
                <a:ahLst/>
                <a:cxnLst/>
                <a:rect l="l" t="t" r="r" b="b"/>
                <a:pathLst>
                  <a:path w="21600" h="21600" extrusionOk="0">
                    <a:moveTo>
                      <a:pt x="0" y="19397"/>
                    </a:moveTo>
                    <a:cubicBezTo>
                      <a:pt x="0" y="20149"/>
                      <a:pt x="0" y="20848"/>
                      <a:pt x="0" y="21600"/>
                    </a:cubicBezTo>
                    <a:cubicBezTo>
                      <a:pt x="7987" y="20687"/>
                      <a:pt x="15519" y="13648"/>
                      <a:pt x="21600" y="1504"/>
                    </a:cubicBezTo>
                    <a:cubicBezTo>
                      <a:pt x="21373" y="1021"/>
                      <a:pt x="21124" y="484"/>
                      <a:pt x="20897" y="0"/>
                    </a:cubicBezTo>
                    <a:cubicBezTo>
                      <a:pt x="15179" y="11337"/>
                      <a:pt x="7918" y="18484"/>
                      <a:pt x="0" y="19397"/>
                    </a:cubicBezTo>
                    <a:close/>
                  </a:path>
                </a:pathLst>
              </a:custGeom>
              <a:solidFill>
                <a:srgbClr val="004E66"/>
              </a:solidFill>
              <a:ln>
                <a:noFill/>
              </a:ln>
              <a:effectLst>
                <a:outerShdw blurRad="25400" dist="12700" dir="5400000" rotWithShape="0">
                  <a:srgbClr val="000000">
                    <a:alpha val="53333"/>
                  </a:srgbClr>
                </a:outerShdw>
              </a:effectLst>
            </p:spPr>
            <p:txBody>
              <a:bodyPr spcFirstLastPara="1" wrap="square" lIns="17150" tIns="17150" rIns="17150" bIns="17150" anchor="t"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Open Sans"/>
                  <a:ea typeface="Open Sans"/>
                  <a:cs typeface="Open Sans"/>
                  <a:sym typeface="Open Sans"/>
                </a:endParaRPr>
              </a:p>
            </p:txBody>
          </p:sp>
          <p:sp>
            <p:nvSpPr>
              <p:cNvPr id="1930" name="Google Shape;1930;p67"/>
              <p:cNvSpPr/>
              <p:nvPr/>
            </p:nvSpPr>
            <p:spPr>
              <a:xfrm>
                <a:off x="1375141" y="6882318"/>
                <a:ext cx="3622970" cy="2472612"/>
              </a:xfrm>
              <a:custGeom>
                <a:avLst/>
                <a:gdLst/>
                <a:ahLst/>
                <a:cxnLst/>
                <a:rect l="l" t="t" r="r" b="b"/>
                <a:pathLst>
                  <a:path w="21600" h="21600" extrusionOk="0">
                    <a:moveTo>
                      <a:pt x="606" y="0"/>
                    </a:moveTo>
                    <a:cubicBezTo>
                      <a:pt x="404" y="91"/>
                      <a:pt x="202" y="205"/>
                      <a:pt x="0" y="296"/>
                    </a:cubicBezTo>
                    <a:cubicBezTo>
                      <a:pt x="1212" y="4192"/>
                      <a:pt x="2921" y="7815"/>
                      <a:pt x="5050" y="10937"/>
                    </a:cubicBezTo>
                    <a:cubicBezTo>
                      <a:pt x="9510" y="17476"/>
                      <a:pt x="15353" y="21213"/>
                      <a:pt x="21600" y="21600"/>
                    </a:cubicBezTo>
                    <a:cubicBezTo>
                      <a:pt x="21600" y="21304"/>
                      <a:pt x="21600" y="20985"/>
                      <a:pt x="21600" y="20689"/>
                    </a:cubicBezTo>
                    <a:cubicBezTo>
                      <a:pt x="12292" y="20096"/>
                      <a:pt x="4320" y="11780"/>
                      <a:pt x="606" y="0"/>
                    </a:cubicBezTo>
                    <a:close/>
                  </a:path>
                </a:pathLst>
              </a:custGeom>
              <a:solidFill>
                <a:srgbClr val="004E66"/>
              </a:solidFill>
              <a:ln>
                <a:noFill/>
              </a:ln>
              <a:effectLst>
                <a:outerShdw blurRad="25400" dist="12700" dir="5400000" rotWithShape="0">
                  <a:srgbClr val="000000">
                    <a:alpha val="53333"/>
                  </a:srgbClr>
                </a:outerShdw>
              </a:effectLst>
            </p:spPr>
            <p:txBody>
              <a:bodyPr spcFirstLastPara="1" wrap="square" lIns="17150" tIns="17150" rIns="17150" bIns="17150" anchor="t"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Open Sans"/>
                  <a:ea typeface="Open Sans"/>
                  <a:cs typeface="Open Sans"/>
                  <a:sym typeface="Open Sans"/>
                </a:endParaRPr>
              </a:p>
            </p:txBody>
          </p:sp>
          <p:sp>
            <p:nvSpPr>
              <p:cNvPr id="1931" name="Google Shape;1931;p67"/>
              <p:cNvSpPr/>
              <p:nvPr/>
            </p:nvSpPr>
            <p:spPr>
              <a:xfrm>
                <a:off x="998299" y="1847845"/>
                <a:ext cx="1718928" cy="4710523"/>
              </a:xfrm>
              <a:custGeom>
                <a:avLst/>
                <a:gdLst/>
                <a:ahLst/>
                <a:cxnLst/>
                <a:rect l="l" t="t" r="r" b="b"/>
                <a:pathLst>
                  <a:path w="21600" h="21600" extrusionOk="0">
                    <a:moveTo>
                      <a:pt x="21600" y="406"/>
                    </a:moveTo>
                    <a:cubicBezTo>
                      <a:pt x="21502" y="371"/>
                      <a:pt x="21404" y="323"/>
                      <a:pt x="21305" y="287"/>
                    </a:cubicBezTo>
                    <a:cubicBezTo>
                      <a:pt x="21076" y="203"/>
                      <a:pt x="20913" y="108"/>
                      <a:pt x="20815" y="0"/>
                    </a:cubicBezTo>
                    <a:cubicBezTo>
                      <a:pt x="18916" y="526"/>
                      <a:pt x="17084" y="1100"/>
                      <a:pt x="15382" y="1733"/>
                    </a:cubicBezTo>
                    <a:cubicBezTo>
                      <a:pt x="5465" y="5355"/>
                      <a:pt x="0" y="10160"/>
                      <a:pt x="0" y="15277"/>
                    </a:cubicBezTo>
                    <a:cubicBezTo>
                      <a:pt x="0" y="17464"/>
                      <a:pt x="1015" y="19592"/>
                      <a:pt x="2913" y="21600"/>
                    </a:cubicBezTo>
                    <a:cubicBezTo>
                      <a:pt x="3338" y="21552"/>
                      <a:pt x="3796" y="21504"/>
                      <a:pt x="4222" y="21457"/>
                    </a:cubicBezTo>
                    <a:cubicBezTo>
                      <a:pt x="2356" y="19520"/>
                      <a:pt x="1342" y="17440"/>
                      <a:pt x="1342" y="15277"/>
                    </a:cubicBezTo>
                    <a:cubicBezTo>
                      <a:pt x="1342" y="9216"/>
                      <a:pt x="9295" y="3825"/>
                      <a:pt x="21600" y="406"/>
                    </a:cubicBezTo>
                    <a:close/>
                  </a:path>
                </a:pathLst>
              </a:custGeom>
              <a:solidFill>
                <a:srgbClr val="004E66"/>
              </a:solidFill>
              <a:ln>
                <a:noFill/>
              </a:ln>
              <a:effectLst>
                <a:outerShdw blurRad="25400" dist="12700" dir="5400000" rotWithShape="0">
                  <a:srgbClr val="000000">
                    <a:alpha val="53333"/>
                  </a:srgbClr>
                </a:outerShdw>
              </a:effectLst>
            </p:spPr>
            <p:txBody>
              <a:bodyPr spcFirstLastPara="1" wrap="square" lIns="17150" tIns="17150" rIns="17150" bIns="17150" anchor="t"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Open Sans"/>
                  <a:ea typeface="Open Sans"/>
                  <a:cs typeface="Open Sans"/>
                  <a:sym typeface="Open Sans"/>
                </a:endParaRPr>
              </a:p>
            </p:txBody>
          </p:sp>
          <p:sp>
            <p:nvSpPr>
              <p:cNvPr id="1932" name="Google Shape;1932;p67"/>
              <p:cNvSpPr/>
              <p:nvPr/>
            </p:nvSpPr>
            <p:spPr>
              <a:xfrm>
                <a:off x="2961845" y="1001604"/>
                <a:ext cx="3937006" cy="717324"/>
              </a:xfrm>
              <a:custGeom>
                <a:avLst/>
                <a:gdLst/>
                <a:ahLst/>
                <a:cxnLst/>
                <a:rect l="l" t="t" r="r" b="b"/>
                <a:pathLst>
                  <a:path w="21600" h="21600" extrusionOk="0">
                    <a:moveTo>
                      <a:pt x="21600" y="11153"/>
                    </a:moveTo>
                    <a:cubicBezTo>
                      <a:pt x="18669" y="3849"/>
                      <a:pt x="15467" y="0"/>
                      <a:pt x="12151" y="0"/>
                    </a:cubicBezTo>
                    <a:cubicBezTo>
                      <a:pt x="7791" y="0"/>
                      <a:pt x="3602" y="6676"/>
                      <a:pt x="0" y="19087"/>
                    </a:cubicBezTo>
                    <a:cubicBezTo>
                      <a:pt x="0" y="19165"/>
                      <a:pt x="14" y="19165"/>
                      <a:pt x="14" y="19165"/>
                    </a:cubicBezTo>
                    <a:cubicBezTo>
                      <a:pt x="143" y="19951"/>
                      <a:pt x="272" y="20815"/>
                      <a:pt x="400" y="21600"/>
                    </a:cubicBezTo>
                    <a:cubicBezTo>
                      <a:pt x="3817" y="9897"/>
                      <a:pt x="7834" y="3220"/>
                      <a:pt x="12151" y="3220"/>
                    </a:cubicBezTo>
                    <a:cubicBezTo>
                      <a:pt x="15424" y="3220"/>
                      <a:pt x="18527" y="7069"/>
                      <a:pt x="21343" y="14060"/>
                    </a:cubicBezTo>
                    <a:cubicBezTo>
                      <a:pt x="21428" y="13117"/>
                      <a:pt x="21514" y="12096"/>
                      <a:pt x="21600" y="11153"/>
                    </a:cubicBezTo>
                    <a:close/>
                  </a:path>
                </a:pathLst>
              </a:custGeom>
              <a:solidFill>
                <a:srgbClr val="004E66"/>
              </a:solidFill>
              <a:ln>
                <a:noFill/>
              </a:ln>
              <a:effectLst>
                <a:outerShdw blurRad="25400" dist="12700" dir="5400000" rotWithShape="0">
                  <a:srgbClr val="000000">
                    <a:alpha val="53333"/>
                  </a:srgbClr>
                </a:outerShdw>
              </a:effectLst>
            </p:spPr>
            <p:txBody>
              <a:bodyPr spcFirstLastPara="1" wrap="square" lIns="17150" tIns="17150" rIns="17150" bIns="17150" anchor="t"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Open Sans"/>
                  <a:ea typeface="Open Sans"/>
                  <a:cs typeface="Open Sans"/>
                  <a:sym typeface="Open Sans"/>
                </a:endParaRPr>
              </a:p>
            </p:txBody>
          </p:sp>
          <p:sp>
            <p:nvSpPr>
              <p:cNvPr id="1933" name="Google Shape;1933;p67"/>
              <p:cNvSpPr/>
              <p:nvPr/>
            </p:nvSpPr>
            <p:spPr>
              <a:xfrm>
                <a:off x="7193049" y="1547034"/>
                <a:ext cx="1355308" cy="1242917"/>
              </a:xfrm>
              <a:custGeom>
                <a:avLst/>
                <a:gdLst/>
                <a:ahLst/>
                <a:cxnLst/>
                <a:rect l="l" t="t" r="r" b="b"/>
                <a:pathLst>
                  <a:path w="21600" h="21600" extrusionOk="0">
                    <a:moveTo>
                      <a:pt x="14954" y="11819"/>
                    </a:moveTo>
                    <a:cubicBezTo>
                      <a:pt x="10634" y="7155"/>
                      <a:pt x="5898" y="3170"/>
                      <a:pt x="748" y="0"/>
                    </a:cubicBezTo>
                    <a:cubicBezTo>
                      <a:pt x="498" y="543"/>
                      <a:pt x="249" y="1132"/>
                      <a:pt x="0" y="1675"/>
                    </a:cubicBezTo>
                    <a:cubicBezTo>
                      <a:pt x="8017" y="6702"/>
                      <a:pt x="14954" y="13494"/>
                      <a:pt x="20354" y="21600"/>
                    </a:cubicBezTo>
                    <a:cubicBezTo>
                      <a:pt x="20478" y="21464"/>
                      <a:pt x="20645" y="21328"/>
                      <a:pt x="20769" y="21147"/>
                    </a:cubicBezTo>
                    <a:cubicBezTo>
                      <a:pt x="21060" y="20875"/>
                      <a:pt x="21309" y="20558"/>
                      <a:pt x="21600" y="20287"/>
                    </a:cubicBezTo>
                    <a:cubicBezTo>
                      <a:pt x="19606" y="17298"/>
                      <a:pt x="17363" y="14491"/>
                      <a:pt x="14954" y="11819"/>
                    </a:cubicBezTo>
                    <a:close/>
                  </a:path>
                </a:pathLst>
              </a:custGeom>
              <a:solidFill>
                <a:srgbClr val="004E66"/>
              </a:solidFill>
              <a:ln>
                <a:noFill/>
              </a:ln>
              <a:effectLst>
                <a:outerShdw blurRad="25400" dist="12700" dir="5400000" rotWithShape="0">
                  <a:srgbClr val="000000">
                    <a:alpha val="53333"/>
                  </a:srgbClr>
                </a:outerShdw>
              </a:effectLst>
            </p:spPr>
            <p:txBody>
              <a:bodyPr spcFirstLastPara="1" wrap="square" lIns="17150" tIns="17150" rIns="17150" bIns="17150" anchor="t"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Open Sans"/>
                  <a:ea typeface="Open Sans"/>
                  <a:cs typeface="Open Sans"/>
                  <a:sym typeface="Open Sans"/>
                </a:endParaRPr>
              </a:p>
            </p:txBody>
          </p:sp>
          <p:sp>
            <p:nvSpPr>
              <p:cNvPr id="1934" name="Google Shape;1934;p67"/>
              <p:cNvSpPr/>
              <p:nvPr/>
            </p:nvSpPr>
            <p:spPr>
              <a:xfrm>
                <a:off x="624764" y="7556669"/>
                <a:ext cx="2188327" cy="2231302"/>
              </a:xfrm>
              <a:custGeom>
                <a:avLst/>
                <a:gdLst/>
                <a:ahLst/>
                <a:cxnLst/>
                <a:rect l="l" t="t" r="r" b="b"/>
                <a:pathLst>
                  <a:path w="21600" h="21600" extrusionOk="0">
                    <a:moveTo>
                      <a:pt x="2880" y="0"/>
                    </a:moveTo>
                    <a:cubicBezTo>
                      <a:pt x="1929" y="303"/>
                      <a:pt x="951" y="606"/>
                      <a:pt x="0" y="908"/>
                    </a:cubicBezTo>
                    <a:cubicBezTo>
                      <a:pt x="2314" y="5072"/>
                      <a:pt x="5246" y="8958"/>
                      <a:pt x="8794" y="12440"/>
                    </a:cubicBezTo>
                    <a:cubicBezTo>
                      <a:pt x="12600" y="16175"/>
                      <a:pt x="16920" y="19253"/>
                      <a:pt x="21600" y="21600"/>
                    </a:cubicBezTo>
                    <a:cubicBezTo>
                      <a:pt x="21600" y="18294"/>
                      <a:pt x="21600" y="18294"/>
                      <a:pt x="21600" y="18294"/>
                    </a:cubicBezTo>
                    <a:cubicBezTo>
                      <a:pt x="13757" y="14030"/>
                      <a:pt x="7277" y="7671"/>
                      <a:pt x="2880" y="0"/>
                    </a:cubicBezTo>
                    <a:close/>
                  </a:path>
                </a:pathLst>
              </a:custGeom>
              <a:solidFill>
                <a:srgbClr val="004E66"/>
              </a:solidFill>
              <a:ln>
                <a:noFill/>
              </a:ln>
              <a:effectLst>
                <a:outerShdw blurRad="25400" dist="12700" dir="5400000" rotWithShape="0">
                  <a:srgbClr val="000000">
                    <a:alpha val="53333"/>
                  </a:srgbClr>
                </a:outerShdw>
              </a:effectLst>
            </p:spPr>
            <p:txBody>
              <a:bodyPr spcFirstLastPara="1" wrap="square" lIns="17150" tIns="17150" rIns="17150" bIns="17150" anchor="t"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Open Sans"/>
                  <a:ea typeface="Open Sans"/>
                  <a:cs typeface="Open Sans"/>
                  <a:sym typeface="Open Sans"/>
                </a:endParaRPr>
              </a:p>
            </p:txBody>
          </p:sp>
          <p:sp>
            <p:nvSpPr>
              <p:cNvPr id="1935" name="Google Shape;1935;p67"/>
              <p:cNvSpPr/>
              <p:nvPr/>
            </p:nvSpPr>
            <p:spPr>
              <a:xfrm>
                <a:off x="0" y="3236211"/>
                <a:ext cx="740461" cy="4065924"/>
              </a:xfrm>
              <a:custGeom>
                <a:avLst/>
                <a:gdLst/>
                <a:ahLst/>
                <a:cxnLst/>
                <a:rect l="l" t="t" r="r" b="b"/>
                <a:pathLst>
                  <a:path w="21600" h="21600" extrusionOk="0">
                    <a:moveTo>
                      <a:pt x="21600" y="21115"/>
                    </a:moveTo>
                    <a:cubicBezTo>
                      <a:pt x="13310" y="17834"/>
                      <a:pt x="8670" y="14178"/>
                      <a:pt x="8670" y="10315"/>
                    </a:cubicBezTo>
                    <a:cubicBezTo>
                      <a:pt x="8670" y="6965"/>
                      <a:pt x="12169" y="3752"/>
                      <a:pt x="18634" y="803"/>
                    </a:cubicBezTo>
                    <a:cubicBezTo>
                      <a:pt x="16048" y="540"/>
                      <a:pt x="13462" y="277"/>
                      <a:pt x="10952" y="0"/>
                    </a:cubicBezTo>
                    <a:cubicBezTo>
                      <a:pt x="3727" y="3226"/>
                      <a:pt x="0" y="6729"/>
                      <a:pt x="0" y="10315"/>
                    </a:cubicBezTo>
                    <a:cubicBezTo>
                      <a:pt x="0" y="14275"/>
                      <a:pt x="4563" y="18097"/>
                      <a:pt x="13158" y="21600"/>
                    </a:cubicBezTo>
                    <a:cubicBezTo>
                      <a:pt x="15972" y="21434"/>
                      <a:pt x="18786" y="21268"/>
                      <a:pt x="21600" y="21115"/>
                    </a:cubicBezTo>
                    <a:close/>
                  </a:path>
                </a:pathLst>
              </a:custGeom>
              <a:solidFill>
                <a:srgbClr val="004E66"/>
              </a:solidFill>
              <a:ln>
                <a:noFill/>
              </a:ln>
              <a:effectLst>
                <a:outerShdw blurRad="25400" dist="12700" dir="5400000" rotWithShape="0">
                  <a:srgbClr val="000000">
                    <a:alpha val="53333"/>
                  </a:srgbClr>
                </a:outerShdw>
              </a:effectLst>
            </p:spPr>
            <p:txBody>
              <a:bodyPr spcFirstLastPara="1" wrap="square" lIns="17150" tIns="17150" rIns="17150" bIns="17150" anchor="t"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Open Sans"/>
                  <a:ea typeface="Open Sans"/>
                  <a:cs typeface="Open Sans"/>
                  <a:sym typeface="Open Sans"/>
                </a:endParaRPr>
              </a:p>
            </p:txBody>
          </p:sp>
          <p:sp>
            <p:nvSpPr>
              <p:cNvPr id="1936" name="Google Shape;1936;p67"/>
              <p:cNvSpPr/>
              <p:nvPr/>
            </p:nvSpPr>
            <p:spPr>
              <a:xfrm>
                <a:off x="535511" y="135531"/>
                <a:ext cx="3560165" cy="2902343"/>
              </a:xfrm>
              <a:custGeom>
                <a:avLst/>
                <a:gdLst/>
                <a:ahLst/>
                <a:cxnLst/>
                <a:rect l="l" t="t" r="r" b="b"/>
                <a:pathLst>
                  <a:path w="21600" h="21600" extrusionOk="0">
                    <a:moveTo>
                      <a:pt x="20984" y="0"/>
                    </a:moveTo>
                    <a:cubicBezTo>
                      <a:pt x="15327" y="1611"/>
                      <a:pt x="10160" y="5123"/>
                      <a:pt x="5957" y="10286"/>
                    </a:cubicBezTo>
                    <a:cubicBezTo>
                      <a:pt x="3492" y="13313"/>
                      <a:pt x="1501" y="16729"/>
                      <a:pt x="0" y="20455"/>
                    </a:cubicBezTo>
                    <a:cubicBezTo>
                      <a:pt x="521" y="20843"/>
                      <a:pt x="1043" y="21231"/>
                      <a:pt x="1580" y="21600"/>
                    </a:cubicBezTo>
                    <a:cubicBezTo>
                      <a:pt x="5467" y="11858"/>
                      <a:pt x="12799" y="4580"/>
                      <a:pt x="21600" y="2115"/>
                    </a:cubicBezTo>
                    <a:cubicBezTo>
                      <a:pt x="21395" y="1417"/>
                      <a:pt x="21189" y="699"/>
                      <a:pt x="20984" y="0"/>
                    </a:cubicBezTo>
                    <a:close/>
                  </a:path>
                </a:pathLst>
              </a:custGeom>
              <a:solidFill>
                <a:srgbClr val="004E66"/>
              </a:solidFill>
              <a:ln>
                <a:noFill/>
              </a:ln>
              <a:effectLst>
                <a:outerShdw blurRad="25400" dist="12700" dir="5400000" rotWithShape="0">
                  <a:srgbClr val="000000">
                    <a:alpha val="53333"/>
                  </a:srgbClr>
                </a:outerShdw>
              </a:effectLst>
            </p:spPr>
            <p:txBody>
              <a:bodyPr spcFirstLastPara="1" wrap="square" lIns="17150" tIns="17150" rIns="17150" bIns="17150" anchor="t"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Open Sans"/>
                  <a:ea typeface="Open Sans"/>
                  <a:cs typeface="Open Sans"/>
                  <a:sym typeface="Open Sans"/>
                </a:endParaRPr>
              </a:p>
            </p:txBody>
          </p:sp>
          <p:sp>
            <p:nvSpPr>
              <p:cNvPr id="1937" name="Google Shape;1937;p67"/>
              <p:cNvSpPr/>
              <p:nvPr/>
            </p:nvSpPr>
            <p:spPr>
              <a:xfrm>
                <a:off x="4376654" y="0"/>
                <a:ext cx="5361731" cy="2902342"/>
              </a:xfrm>
              <a:custGeom>
                <a:avLst/>
                <a:gdLst/>
                <a:ahLst/>
                <a:cxnLst/>
                <a:rect l="l" t="t" r="r" b="b"/>
                <a:pathLst>
                  <a:path w="21600" h="21600" extrusionOk="0">
                    <a:moveTo>
                      <a:pt x="17979" y="11285"/>
                    </a:moveTo>
                    <a:cubicBezTo>
                      <a:pt x="14043" y="4014"/>
                      <a:pt x="8806" y="0"/>
                      <a:pt x="3233" y="0"/>
                    </a:cubicBezTo>
                    <a:cubicBezTo>
                      <a:pt x="2141" y="0"/>
                      <a:pt x="1060" y="155"/>
                      <a:pt x="0" y="465"/>
                    </a:cubicBezTo>
                    <a:cubicBezTo>
                      <a:pt x="147" y="1183"/>
                      <a:pt x="283" y="1881"/>
                      <a:pt x="420" y="2598"/>
                    </a:cubicBezTo>
                    <a:cubicBezTo>
                      <a:pt x="1343" y="2346"/>
                      <a:pt x="2278" y="2230"/>
                      <a:pt x="3233" y="2230"/>
                    </a:cubicBezTo>
                    <a:cubicBezTo>
                      <a:pt x="10758" y="2230"/>
                      <a:pt x="17307" y="10083"/>
                      <a:pt x="20613" y="21600"/>
                    </a:cubicBezTo>
                    <a:cubicBezTo>
                      <a:pt x="20949" y="21173"/>
                      <a:pt x="21275" y="20727"/>
                      <a:pt x="21600" y="20262"/>
                    </a:cubicBezTo>
                    <a:cubicBezTo>
                      <a:pt x="20655" y="17005"/>
                      <a:pt x="19438" y="13980"/>
                      <a:pt x="17979" y="11285"/>
                    </a:cubicBezTo>
                    <a:close/>
                  </a:path>
                </a:pathLst>
              </a:custGeom>
              <a:solidFill>
                <a:srgbClr val="004E66"/>
              </a:solidFill>
              <a:ln>
                <a:noFill/>
              </a:ln>
              <a:effectLst>
                <a:outerShdw blurRad="25400" dist="12700" dir="5400000" rotWithShape="0">
                  <a:srgbClr val="000000">
                    <a:alpha val="53333"/>
                  </a:srgbClr>
                </a:outerShdw>
              </a:effectLst>
            </p:spPr>
            <p:txBody>
              <a:bodyPr spcFirstLastPara="1" wrap="square" lIns="17150" tIns="17150" rIns="17150" bIns="17150" anchor="t"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Open Sans"/>
                  <a:ea typeface="Open Sans"/>
                  <a:cs typeface="Open Sans"/>
                  <a:sym typeface="Open Sans"/>
                </a:endParaRPr>
              </a:p>
            </p:txBody>
          </p:sp>
          <p:sp>
            <p:nvSpPr>
              <p:cNvPr id="1938" name="Google Shape;1938;p67"/>
              <p:cNvSpPr/>
              <p:nvPr/>
            </p:nvSpPr>
            <p:spPr>
              <a:xfrm>
                <a:off x="0" y="862767"/>
                <a:ext cx="2485833" cy="8303741"/>
              </a:xfrm>
              <a:custGeom>
                <a:avLst/>
                <a:gdLst/>
                <a:ahLst/>
                <a:cxnLst/>
                <a:rect l="l" t="t" r="r" b="b"/>
                <a:pathLst>
                  <a:path w="21600" h="21600" extrusionOk="0">
                    <a:moveTo>
                      <a:pt x="2581" y="11227"/>
                    </a:moveTo>
                    <a:cubicBezTo>
                      <a:pt x="2581" y="6814"/>
                      <a:pt x="10143" y="2922"/>
                      <a:pt x="21600" y="644"/>
                    </a:cubicBezTo>
                    <a:cubicBezTo>
                      <a:pt x="21102" y="434"/>
                      <a:pt x="20604" y="217"/>
                      <a:pt x="20128" y="0"/>
                    </a:cubicBezTo>
                    <a:cubicBezTo>
                      <a:pt x="17660" y="488"/>
                      <a:pt x="15328" y="1058"/>
                      <a:pt x="13177" y="1702"/>
                    </a:cubicBezTo>
                    <a:cubicBezTo>
                      <a:pt x="4664" y="4251"/>
                      <a:pt x="0" y="7634"/>
                      <a:pt x="0" y="11227"/>
                    </a:cubicBezTo>
                    <a:cubicBezTo>
                      <a:pt x="0" y="14827"/>
                      <a:pt x="4664" y="18210"/>
                      <a:pt x="13177" y="20759"/>
                    </a:cubicBezTo>
                    <a:cubicBezTo>
                      <a:pt x="14151" y="21051"/>
                      <a:pt x="15192" y="21336"/>
                      <a:pt x="16257" y="21600"/>
                    </a:cubicBezTo>
                    <a:cubicBezTo>
                      <a:pt x="16257" y="20563"/>
                      <a:pt x="16257" y="20563"/>
                      <a:pt x="16257" y="20563"/>
                    </a:cubicBezTo>
                    <a:cubicBezTo>
                      <a:pt x="7857" y="18237"/>
                      <a:pt x="2581" y="14915"/>
                      <a:pt x="2581" y="11227"/>
                    </a:cubicBezTo>
                    <a:close/>
                  </a:path>
                </a:pathLst>
              </a:custGeom>
              <a:solidFill>
                <a:srgbClr val="004E66"/>
              </a:solidFill>
              <a:ln>
                <a:noFill/>
              </a:ln>
              <a:effectLst>
                <a:outerShdw blurRad="25400" dist="12700" dir="5400000" rotWithShape="0">
                  <a:srgbClr val="000000">
                    <a:alpha val="53333"/>
                  </a:srgbClr>
                </a:outerShdw>
              </a:effectLst>
            </p:spPr>
            <p:txBody>
              <a:bodyPr spcFirstLastPara="1" wrap="square" lIns="17150" tIns="17150" rIns="17150" bIns="17150" anchor="t"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Open Sans"/>
                  <a:ea typeface="Open Sans"/>
                  <a:cs typeface="Open Sans"/>
                  <a:sym typeface="Open Sans"/>
                </a:endParaRPr>
              </a:p>
            </p:txBody>
          </p:sp>
          <p:sp>
            <p:nvSpPr>
              <p:cNvPr id="1939" name="Google Shape;1939;p67"/>
              <p:cNvSpPr/>
              <p:nvPr/>
            </p:nvSpPr>
            <p:spPr>
              <a:xfrm>
                <a:off x="198339" y="4165091"/>
                <a:ext cx="2614755" cy="5398095"/>
              </a:xfrm>
              <a:custGeom>
                <a:avLst/>
                <a:gdLst/>
                <a:ahLst/>
                <a:cxnLst/>
                <a:rect l="l" t="t" r="r" b="b"/>
                <a:pathLst>
                  <a:path w="21600" h="21600" extrusionOk="0">
                    <a:moveTo>
                      <a:pt x="1076" y="4055"/>
                    </a:moveTo>
                    <a:cubicBezTo>
                      <a:pt x="1076" y="2731"/>
                      <a:pt x="1355" y="1439"/>
                      <a:pt x="1872" y="177"/>
                    </a:cubicBezTo>
                    <a:cubicBezTo>
                      <a:pt x="1527" y="125"/>
                      <a:pt x="1183" y="63"/>
                      <a:pt x="839" y="0"/>
                    </a:cubicBezTo>
                    <a:cubicBezTo>
                      <a:pt x="280" y="1324"/>
                      <a:pt x="0" y="2679"/>
                      <a:pt x="0" y="4055"/>
                    </a:cubicBezTo>
                    <a:cubicBezTo>
                      <a:pt x="0" y="9382"/>
                      <a:pt x="4281" y="14386"/>
                      <a:pt x="12048" y="18149"/>
                    </a:cubicBezTo>
                    <a:cubicBezTo>
                      <a:pt x="14909" y="19536"/>
                      <a:pt x="18115" y="20693"/>
                      <a:pt x="21600" y="21600"/>
                    </a:cubicBezTo>
                    <a:cubicBezTo>
                      <a:pt x="21600" y="20995"/>
                      <a:pt x="21600" y="20995"/>
                      <a:pt x="21600" y="20995"/>
                    </a:cubicBezTo>
                    <a:cubicBezTo>
                      <a:pt x="9359" y="17670"/>
                      <a:pt x="1076" y="11332"/>
                      <a:pt x="1076" y="4055"/>
                    </a:cubicBezTo>
                    <a:close/>
                  </a:path>
                </a:pathLst>
              </a:custGeom>
              <a:solidFill>
                <a:srgbClr val="004E66"/>
              </a:solidFill>
              <a:ln>
                <a:noFill/>
              </a:ln>
              <a:effectLst>
                <a:outerShdw blurRad="25400" dist="12700" dir="5400000" rotWithShape="0">
                  <a:srgbClr val="000000">
                    <a:alpha val="53333"/>
                  </a:srgbClr>
                </a:outerShdw>
              </a:effectLst>
            </p:spPr>
            <p:txBody>
              <a:bodyPr spcFirstLastPara="1" wrap="square" lIns="17150" tIns="17150" rIns="17150" bIns="17150" anchor="t"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Open Sans"/>
                  <a:ea typeface="Open Sans"/>
                  <a:cs typeface="Open Sans"/>
                  <a:sym typeface="Open Sans"/>
                </a:endParaRPr>
              </a:p>
            </p:txBody>
          </p:sp>
          <p:sp>
            <p:nvSpPr>
              <p:cNvPr id="1940" name="Google Shape;1940;p67"/>
              <p:cNvSpPr/>
              <p:nvPr/>
            </p:nvSpPr>
            <p:spPr>
              <a:xfrm>
                <a:off x="1289195" y="198339"/>
                <a:ext cx="7232717" cy="1940406"/>
              </a:xfrm>
              <a:custGeom>
                <a:avLst/>
                <a:gdLst/>
                <a:ahLst/>
                <a:cxnLst/>
                <a:rect l="l" t="t" r="r" b="b"/>
                <a:pathLst>
                  <a:path w="21600" h="21600" extrusionOk="0">
                    <a:moveTo>
                      <a:pt x="11613" y="0"/>
                    </a:moveTo>
                    <a:cubicBezTo>
                      <a:pt x="7638" y="0"/>
                      <a:pt x="3905" y="5777"/>
                      <a:pt x="1105" y="16258"/>
                    </a:cubicBezTo>
                    <a:cubicBezTo>
                      <a:pt x="708" y="17739"/>
                      <a:pt x="342" y="19248"/>
                      <a:pt x="0" y="20845"/>
                    </a:cubicBezTo>
                    <a:cubicBezTo>
                      <a:pt x="117" y="21106"/>
                      <a:pt x="233" y="21339"/>
                      <a:pt x="350" y="21600"/>
                    </a:cubicBezTo>
                    <a:cubicBezTo>
                      <a:pt x="3002" y="9319"/>
                      <a:pt x="7063" y="1452"/>
                      <a:pt x="11613" y="1452"/>
                    </a:cubicBezTo>
                    <a:cubicBezTo>
                      <a:pt x="15339" y="1452"/>
                      <a:pt x="18738" y="6735"/>
                      <a:pt x="21312" y="15416"/>
                    </a:cubicBezTo>
                    <a:cubicBezTo>
                      <a:pt x="21406" y="15068"/>
                      <a:pt x="21507" y="14748"/>
                      <a:pt x="21600" y="14400"/>
                    </a:cubicBezTo>
                    <a:cubicBezTo>
                      <a:pt x="18862" y="5110"/>
                      <a:pt x="15339" y="0"/>
                      <a:pt x="11613" y="0"/>
                    </a:cubicBezTo>
                    <a:close/>
                  </a:path>
                </a:pathLst>
              </a:custGeom>
              <a:solidFill>
                <a:srgbClr val="004E66"/>
              </a:solidFill>
              <a:ln>
                <a:noFill/>
              </a:ln>
              <a:effectLst>
                <a:outerShdw blurRad="25400" dist="12700" dir="5400000" rotWithShape="0">
                  <a:srgbClr val="000000">
                    <a:alpha val="53333"/>
                  </a:srgbClr>
                </a:outerShdw>
              </a:effectLst>
            </p:spPr>
            <p:txBody>
              <a:bodyPr spcFirstLastPara="1" wrap="square" lIns="17150" tIns="17150" rIns="17150" bIns="17150" anchor="t"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Open Sans"/>
                  <a:ea typeface="Open Sans"/>
                  <a:cs typeface="Open Sans"/>
                  <a:sym typeface="Open Sans"/>
                </a:endParaRPr>
              </a:p>
            </p:txBody>
          </p:sp>
          <p:sp>
            <p:nvSpPr>
              <p:cNvPr id="1941" name="Google Shape;1941;p67"/>
              <p:cNvSpPr/>
              <p:nvPr/>
            </p:nvSpPr>
            <p:spPr>
              <a:xfrm>
                <a:off x="1292501" y="4075840"/>
                <a:ext cx="790048" cy="3272574"/>
              </a:xfrm>
              <a:custGeom>
                <a:avLst/>
                <a:gdLst/>
                <a:ahLst/>
                <a:cxnLst/>
                <a:rect l="l" t="t" r="r" b="b"/>
                <a:pathLst>
                  <a:path w="21600" h="21600" extrusionOk="0">
                    <a:moveTo>
                      <a:pt x="21600" y="20894"/>
                    </a:moveTo>
                    <a:cubicBezTo>
                      <a:pt x="10764" y="17005"/>
                      <a:pt x="4491" y="12323"/>
                      <a:pt x="4491" y="7280"/>
                    </a:cubicBezTo>
                    <a:cubicBezTo>
                      <a:pt x="4491" y="4922"/>
                      <a:pt x="5917" y="2616"/>
                      <a:pt x="8483" y="447"/>
                    </a:cubicBezTo>
                    <a:cubicBezTo>
                      <a:pt x="7129" y="310"/>
                      <a:pt x="5703" y="155"/>
                      <a:pt x="4277" y="0"/>
                    </a:cubicBezTo>
                    <a:cubicBezTo>
                      <a:pt x="1426" y="2341"/>
                      <a:pt x="0" y="4785"/>
                      <a:pt x="0" y="7280"/>
                    </a:cubicBezTo>
                    <a:cubicBezTo>
                      <a:pt x="0" y="12461"/>
                      <a:pt x="6273" y="17400"/>
                      <a:pt x="17964" y="21600"/>
                    </a:cubicBezTo>
                    <a:cubicBezTo>
                      <a:pt x="19176" y="21359"/>
                      <a:pt x="20388" y="21135"/>
                      <a:pt x="21600" y="20894"/>
                    </a:cubicBezTo>
                    <a:close/>
                  </a:path>
                </a:pathLst>
              </a:custGeom>
              <a:solidFill>
                <a:srgbClr val="004E66"/>
              </a:solidFill>
              <a:ln>
                <a:noFill/>
              </a:ln>
              <a:effectLst>
                <a:outerShdw blurRad="25400" dist="12700" dir="5400000" rotWithShape="0">
                  <a:srgbClr val="000000">
                    <a:alpha val="53333"/>
                  </a:srgbClr>
                </a:outerShdw>
              </a:effectLst>
            </p:spPr>
            <p:txBody>
              <a:bodyPr spcFirstLastPara="1" wrap="square" lIns="17150" tIns="17150" rIns="17150" bIns="17150" anchor="t"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Open Sans"/>
                  <a:ea typeface="Open Sans"/>
                  <a:cs typeface="Open Sans"/>
                  <a:sym typeface="Open Sans"/>
                </a:endParaRPr>
              </a:p>
            </p:txBody>
          </p:sp>
          <p:sp>
            <p:nvSpPr>
              <p:cNvPr id="1942" name="Google Shape;1942;p67"/>
              <p:cNvSpPr/>
              <p:nvPr/>
            </p:nvSpPr>
            <p:spPr>
              <a:xfrm>
                <a:off x="2181717" y="7546751"/>
                <a:ext cx="2280885" cy="1451173"/>
              </a:xfrm>
              <a:custGeom>
                <a:avLst/>
                <a:gdLst/>
                <a:ahLst/>
                <a:cxnLst/>
                <a:rect l="l" t="t" r="r" b="b"/>
                <a:pathLst>
                  <a:path w="21600" h="21600" extrusionOk="0">
                    <a:moveTo>
                      <a:pt x="21600" y="19580"/>
                    </a:moveTo>
                    <a:cubicBezTo>
                      <a:pt x="21526" y="19424"/>
                      <a:pt x="21477" y="19269"/>
                      <a:pt x="21452" y="19075"/>
                    </a:cubicBezTo>
                    <a:cubicBezTo>
                      <a:pt x="13380" y="16550"/>
                      <a:pt x="6295" y="9635"/>
                      <a:pt x="1210" y="0"/>
                    </a:cubicBezTo>
                    <a:cubicBezTo>
                      <a:pt x="839" y="505"/>
                      <a:pt x="444" y="971"/>
                      <a:pt x="74" y="1476"/>
                    </a:cubicBezTo>
                    <a:cubicBezTo>
                      <a:pt x="49" y="1515"/>
                      <a:pt x="25" y="1554"/>
                      <a:pt x="0" y="1593"/>
                    </a:cubicBezTo>
                    <a:cubicBezTo>
                      <a:pt x="741" y="2991"/>
                      <a:pt x="1531" y="4351"/>
                      <a:pt x="2345" y="5672"/>
                    </a:cubicBezTo>
                    <a:cubicBezTo>
                      <a:pt x="7628" y="13986"/>
                      <a:pt x="14244" y="19463"/>
                      <a:pt x="21427" y="21600"/>
                    </a:cubicBezTo>
                    <a:cubicBezTo>
                      <a:pt x="21501" y="20940"/>
                      <a:pt x="21551" y="20240"/>
                      <a:pt x="21600" y="19580"/>
                    </a:cubicBezTo>
                    <a:close/>
                  </a:path>
                </a:pathLst>
              </a:custGeom>
              <a:solidFill>
                <a:srgbClr val="004E66"/>
              </a:solidFill>
              <a:ln>
                <a:noFill/>
              </a:ln>
              <a:effectLst>
                <a:outerShdw blurRad="25400" dist="12700" dir="5400000" rotWithShape="0">
                  <a:srgbClr val="000000">
                    <a:alpha val="53333"/>
                  </a:srgbClr>
                </a:outerShdw>
              </a:effectLst>
            </p:spPr>
            <p:txBody>
              <a:bodyPr spcFirstLastPara="1" wrap="square" lIns="17150" tIns="17150" rIns="17150" bIns="17150" anchor="t"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Open Sans"/>
                  <a:ea typeface="Open Sans"/>
                  <a:cs typeface="Open Sans"/>
                  <a:sym typeface="Open Sans"/>
                </a:endParaRPr>
              </a:p>
            </p:txBody>
          </p:sp>
          <p:sp>
            <p:nvSpPr>
              <p:cNvPr id="1943" name="Google Shape;1943;p67"/>
              <p:cNvSpPr/>
              <p:nvPr/>
            </p:nvSpPr>
            <p:spPr>
              <a:xfrm>
                <a:off x="4822911" y="8763220"/>
                <a:ext cx="1361920" cy="304118"/>
              </a:xfrm>
              <a:custGeom>
                <a:avLst/>
                <a:gdLst/>
                <a:ahLst/>
                <a:cxnLst/>
                <a:rect l="l" t="t" r="r" b="b"/>
                <a:pathLst>
                  <a:path w="21600" h="21600" extrusionOk="0">
                    <a:moveTo>
                      <a:pt x="5617" y="9785"/>
                    </a:moveTo>
                    <a:cubicBezTo>
                      <a:pt x="3841" y="9785"/>
                      <a:pt x="2065" y="9415"/>
                      <a:pt x="330" y="8677"/>
                    </a:cubicBezTo>
                    <a:cubicBezTo>
                      <a:pt x="207" y="12554"/>
                      <a:pt x="124" y="16431"/>
                      <a:pt x="0" y="20492"/>
                    </a:cubicBezTo>
                    <a:cubicBezTo>
                      <a:pt x="1859" y="21231"/>
                      <a:pt x="3717" y="21600"/>
                      <a:pt x="5617" y="21600"/>
                    </a:cubicBezTo>
                    <a:cubicBezTo>
                      <a:pt x="11068" y="21600"/>
                      <a:pt x="16437" y="18277"/>
                      <a:pt x="21600" y="12185"/>
                    </a:cubicBezTo>
                    <a:cubicBezTo>
                      <a:pt x="21600" y="0"/>
                      <a:pt x="21600" y="0"/>
                      <a:pt x="21600" y="0"/>
                    </a:cubicBezTo>
                    <a:cubicBezTo>
                      <a:pt x="16520" y="6462"/>
                      <a:pt x="11151" y="9785"/>
                      <a:pt x="5617" y="9785"/>
                    </a:cubicBezTo>
                    <a:close/>
                  </a:path>
                </a:pathLst>
              </a:custGeom>
              <a:solidFill>
                <a:srgbClr val="004E66"/>
              </a:solidFill>
              <a:ln>
                <a:noFill/>
              </a:ln>
              <a:effectLst>
                <a:outerShdw blurRad="25400" dist="12700" dir="5400000" rotWithShape="0">
                  <a:srgbClr val="000000">
                    <a:alpha val="53333"/>
                  </a:srgbClr>
                </a:outerShdw>
              </a:effectLst>
            </p:spPr>
            <p:txBody>
              <a:bodyPr spcFirstLastPara="1" wrap="square" lIns="17150" tIns="17150" rIns="17150" bIns="17150" anchor="t"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Open Sans"/>
                  <a:ea typeface="Open Sans"/>
                  <a:cs typeface="Open Sans"/>
                  <a:sym typeface="Open Sans"/>
                </a:endParaRPr>
              </a:p>
            </p:txBody>
          </p:sp>
          <p:sp>
            <p:nvSpPr>
              <p:cNvPr id="1944" name="Google Shape;1944;p67"/>
              <p:cNvSpPr/>
              <p:nvPr/>
            </p:nvSpPr>
            <p:spPr>
              <a:xfrm>
                <a:off x="5289008" y="1295808"/>
                <a:ext cx="3523801" cy="2548642"/>
              </a:xfrm>
              <a:custGeom>
                <a:avLst/>
                <a:gdLst/>
                <a:ahLst/>
                <a:cxnLst/>
                <a:rect l="l" t="t" r="r" b="b"/>
                <a:pathLst>
                  <a:path w="21600" h="21600" extrusionOk="0">
                    <a:moveTo>
                      <a:pt x="16156" y="9629"/>
                    </a:moveTo>
                    <a:cubicBezTo>
                      <a:pt x="11830" y="3622"/>
                      <a:pt x="6098" y="221"/>
                      <a:pt x="0" y="0"/>
                    </a:cubicBezTo>
                    <a:cubicBezTo>
                      <a:pt x="128" y="243"/>
                      <a:pt x="208" y="574"/>
                      <a:pt x="208" y="972"/>
                    </a:cubicBezTo>
                    <a:cubicBezTo>
                      <a:pt x="208" y="1126"/>
                      <a:pt x="192" y="1259"/>
                      <a:pt x="192" y="1413"/>
                    </a:cubicBezTo>
                    <a:cubicBezTo>
                      <a:pt x="9499" y="1899"/>
                      <a:pt x="17401" y="10137"/>
                      <a:pt x="20594" y="21600"/>
                    </a:cubicBezTo>
                    <a:cubicBezTo>
                      <a:pt x="20929" y="21490"/>
                      <a:pt x="21265" y="21379"/>
                      <a:pt x="21600" y="21247"/>
                    </a:cubicBezTo>
                    <a:cubicBezTo>
                      <a:pt x="20419" y="16940"/>
                      <a:pt x="18583" y="12987"/>
                      <a:pt x="16156" y="9629"/>
                    </a:cubicBezTo>
                    <a:close/>
                  </a:path>
                </a:pathLst>
              </a:custGeom>
              <a:solidFill>
                <a:srgbClr val="004E66"/>
              </a:solidFill>
              <a:ln>
                <a:noFill/>
              </a:ln>
              <a:effectLst>
                <a:outerShdw blurRad="25400" dist="12700" dir="5400000" rotWithShape="0">
                  <a:srgbClr val="000000">
                    <a:alpha val="53333"/>
                  </a:srgbClr>
                </a:outerShdw>
              </a:effectLst>
            </p:spPr>
            <p:txBody>
              <a:bodyPr spcFirstLastPara="1" wrap="square" lIns="17150" tIns="17150" rIns="17150" bIns="17150" anchor="t"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Open Sans"/>
                  <a:ea typeface="Open Sans"/>
                  <a:cs typeface="Open Sans"/>
                  <a:sym typeface="Open Sans"/>
                </a:endParaRPr>
              </a:p>
            </p:txBody>
          </p:sp>
          <p:sp>
            <p:nvSpPr>
              <p:cNvPr id="1945" name="Google Shape;1945;p67"/>
              <p:cNvSpPr/>
              <p:nvPr/>
            </p:nvSpPr>
            <p:spPr>
              <a:xfrm>
                <a:off x="1576785" y="1299113"/>
                <a:ext cx="3394883" cy="2482529"/>
              </a:xfrm>
              <a:custGeom>
                <a:avLst/>
                <a:gdLst/>
                <a:ahLst/>
                <a:cxnLst/>
                <a:rect l="l" t="t" r="r" b="b"/>
                <a:pathLst>
                  <a:path w="21600" h="21600" extrusionOk="0">
                    <a:moveTo>
                      <a:pt x="21368" y="975"/>
                    </a:moveTo>
                    <a:cubicBezTo>
                      <a:pt x="21368" y="589"/>
                      <a:pt x="21467" y="249"/>
                      <a:pt x="21600" y="0"/>
                    </a:cubicBezTo>
                    <a:cubicBezTo>
                      <a:pt x="15500" y="431"/>
                      <a:pt x="9781" y="3898"/>
                      <a:pt x="5421" y="9859"/>
                    </a:cubicBezTo>
                    <a:cubicBezTo>
                      <a:pt x="3050" y="13101"/>
                      <a:pt x="1227" y="16886"/>
                      <a:pt x="0" y="21011"/>
                    </a:cubicBezTo>
                    <a:cubicBezTo>
                      <a:pt x="315" y="21215"/>
                      <a:pt x="647" y="21396"/>
                      <a:pt x="978" y="21600"/>
                    </a:cubicBezTo>
                    <a:cubicBezTo>
                      <a:pt x="4310" y="10381"/>
                      <a:pt x="12118" y="2289"/>
                      <a:pt x="21351" y="1473"/>
                    </a:cubicBezTo>
                    <a:cubicBezTo>
                      <a:pt x="21351" y="1292"/>
                      <a:pt x="21368" y="1133"/>
                      <a:pt x="21368" y="975"/>
                    </a:cubicBezTo>
                    <a:close/>
                  </a:path>
                </a:pathLst>
              </a:custGeom>
              <a:solidFill>
                <a:srgbClr val="004E66"/>
              </a:solidFill>
              <a:ln>
                <a:noFill/>
              </a:ln>
              <a:effectLst>
                <a:outerShdw blurRad="25400" dist="12700" dir="5400000" rotWithShape="0">
                  <a:srgbClr val="000000">
                    <a:alpha val="53333"/>
                  </a:srgbClr>
                </a:outerShdw>
              </a:effectLst>
            </p:spPr>
            <p:txBody>
              <a:bodyPr spcFirstLastPara="1" wrap="square" lIns="17150" tIns="17150" rIns="17150" bIns="17150" anchor="t"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Open Sans"/>
                  <a:ea typeface="Open Sans"/>
                  <a:cs typeface="Open Sans"/>
                  <a:sym typeface="Open Sans"/>
                </a:endParaRPr>
              </a:p>
            </p:txBody>
          </p:sp>
        </p:grpSp>
        <p:grpSp>
          <p:nvGrpSpPr>
            <p:cNvPr id="1946" name="Google Shape;1946;p67"/>
            <p:cNvGrpSpPr/>
            <p:nvPr/>
          </p:nvGrpSpPr>
          <p:grpSpPr>
            <a:xfrm>
              <a:off x="6516964" y="4680680"/>
              <a:ext cx="13686900" cy="1414726"/>
              <a:chOff x="0" y="75931"/>
              <a:chExt cx="13686898" cy="1414724"/>
            </a:xfrm>
          </p:grpSpPr>
          <p:sp>
            <p:nvSpPr>
              <p:cNvPr id="1947" name="Google Shape;1947;p67"/>
              <p:cNvSpPr txBox="1"/>
              <p:nvPr/>
            </p:nvSpPr>
            <p:spPr>
              <a:xfrm>
                <a:off x="0" y="75931"/>
                <a:ext cx="7058481" cy="1414724"/>
              </a:xfrm>
              <a:prstGeom prst="rect">
                <a:avLst/>
              </a:prstGeom>
              <a:noFill/>
              <a:ln>
                <a:noFill/>
              </a:ln>
              <a:effectLst>
                <a:outerShdw blurRad="25400" dist="12700" dir="5400000" rotWithShape="0">
                  <a:srgbClr val="000000">
                    <a:alpha val="46666"/>
                  </a:srgbClr>
                </a:outerShdw>
              </a:effectLst>
            </p:spPr>
            <p:txBody>
              <a:bodyPr spcFirstLastPara="1" wrap="square" lIns="17150" tIns="17150" rIns="17150" bIns="1715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small">
                    <a:solidFill>
                      <a:srgbClr val="000000"/>
                    </a:solidFill>
                    <a:latin typeface="Trebuchet MS"/>
                    <a:ea typeface="Trebuchet MS"/>
                    <a:cs typeface="Trebuchet MS"/>
                    <a:sym typeface="Trebuchet MS"/>
                  </a:rPr>
                  <a:t>Ministry of Economic Planning and Budget</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small">
                    <a:solidFill>
                      <a:srgbClr val="000000"/>
                    </a:solidFill>
                    <a:latin typeface="Trebuchet MS"/>
                    <a:ea typeface="Trebuchet MS"/>
                    <a:cs typeface="Trebuchet MS"/>
                    <a:sym typeface="Trebuchet MS"/>
                  </a:rPr>
                  <a:t>Government Secretariat, Alausa, Ikeja, </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small">
                    <a:solidFill>
                      <a:srgbClr val="000000"/>
                    </a:solidFill>
                    <a:latin typeface="Trebuchet MS"/>
                    <a:ea typeface="Trebuchet MS"/>
                    <a:cs typeface="Trebuchet MS"/>
                    <a:sym typeface="Trebuchet MS"/>
                  </a:rPr>
                  <a:t>Lagos State, Nigeria.</a:t>
                </a:r>
                <a:endParaRPr sz="1100" b="0" i="0" u="none" strike="noStrike" cap="none">
                  <a:solidFill>
                    <a:srgbClr val="000000"/>
                  </a:solidFill>
                  <a:latin typeface="Arial"/>
                  <a:ea typeface="Arial"/>
                  <a:cs typeface="Arial"/>
                  <a:sym typeface="Arial"/>
                </a:endParaRPr>
              </a:p>
            </p:txBody>
          </p:sp>
          <p:sp>
            <p:nvSpPr>
              <p:cNvPr id="1948" name="Google Shape;1948;p67"/>
              <p:cNvSpPr txBox="1"/>
              <p:nvPr/>
            </p:nvSpPr>
            <p:spPr>
              <a:xfrm>
                <a:off x="7528342" y="75931"/>
                <a:ext cx="6158556" cy="1414724"/>
              </a:xfrm>
              <a:prstGeom prst="rect">
                <a:avLst/>
              </a:prstGeom>
              <a:noFill/>
              <a:ln>
                <a:noFill/>
              </a:ln>
              <a:effectLst>
                <a:outerShdw blurRad="25400" dist="12700" dir="5400000" rotWithShape="0">
                  <a:srgbClr val="000000">
                    <a:alpha val="46666"/>
                  </a:srgbClr>
                </a:outerShdw>
              </a:effectLst>
            </p:spPr>
            <p:txBody>
              <a:bodyPr spcFirstLastPara="1" wrap="square" lIns="17150" tIns="17150" rIns="17150" bIns="1715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small">
                    <a:solidFill>
                      <a:srgbClr val="000000"/>
                    </a:solidFill>
                    <a:latin typeface="Trebuchet MS"/>
                    <a:ea typeface="Trebuchet MS"/>
                    <a:cs typeface="Trebuchet MS"/>
                    <a:sym typeface="Trebuchet MS"/>
                  </a:rPr>
                  <a:t>web: http://mepb.lagosstate.gov.ng</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small">
                    <a:solidFill>
                      <a:srgbClr val="000000"/>
                    </a:solidFill>
                    <a:latin typeface="Trebuchet MS"/>
                    <a:ea typeface="Trebuchet MS"/>
                    <a:cs typeface="Trebuchet MS"/>
                    <a:sym typeface="Trebuchet MS"/>
                  </a:rPr>
                  <a:t>email: info@lagosstate.gov.ng</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small">
                    <a:solidFill>
                      <a:srgbClr val="000000"/>
                    </a:solidFill>
                    <a:latin typeface="Trebuchet MS"/>
                    <a:ea typeface="Trebuchet MS"/>
                    <a:cs typeface="Trebuchet MS"/>
                    <a:sym typeface="Trebuchet MS"/>
                  </a:rPr>
                  <a:t>twitter: @followlasg</a:t>
                </a:r>
                <a:endParaRPr sz="1100" b="0" i="0" u="none" strike="noStrike" cap="none">
                  <a:solidFill>
                    <a:srgbClr val="000000"/>
                  </a:solidFill>
                  <a:latin typeface="Arial"/>
                  <a:ea typeface="Arial"/>
                  <a:cs typeface="Arial"/>
                  <a:sym typeface="Arial"/>
                </a:endParaRPr>
              </a:p>
            </p:txBody>
          </p:sp>
        </p:grpSp>
        <p:pic>
          <p:nvPicPr>
            <p:cNvPr id="1949" name="Google Shape;1949;p67" descr="LSGv.jpeg"/>
            <p:cNvPicPr preferRelativeResize="0"/>
            <p:nvPr/>
          </p:nvPicPr>
          <p:blipFill rotWithShape="1">
            <a:blip r:embed="rId3">
              <a:alphaModFix/>
            </a:blip>
            <a:srcRect l="3587" t="1736" r="1235" b="73"/>
            <a:stretch/>
          </p:blipFill>
          <p:spPr>
            <a:xfrm>
              <a:off x="3302141" y="3529691"/>
              <a:ext cx="3134102" cy="3233360"/>
            </a:xfrm>
            <a:custGeom>
              <a:avLst/>
              <a:gdLst/>
              <a:ahLst/>
              <a:cxnLst/>
              <a:rect l="l" t="t" r="r" b="b"/>
              <a:pathLst>
                <a:path w="21386" h="21594" extrusionOk="0">
                  <a:moveTo>
                    <a:pt x="4729" y="3"/>
                  </a:moveTo>
                  <a:cubicBezTo>
                    <a:pt x="4545" y="28"/>
                    <a:pt x="4260" y="221"/>
                    <a:pt x="4019" y="503"/>
                  </a:cubicBezTo>
                  <a:cubicBezTo>
                    <a:pt x="3818" y="739"/>
                    <a:pt x="3611" y="907"/>
                    <a:pt x="3561" y="877"/>
                  </a:cubicBezTo>
                  <a:cubicBezTo>
                    <a:pt x="3512" y="847"/>
                    <a:pt x="3376" y="621"/>
                    <a:pt x="3258" y="374"/>
                  </a:cubicBezTo>
                  <a:cubicBezTo>
                    <a:pt x="3131" y="106"/>
                    <a:pt x="3045" y="-1"/>
                    <a:pt x="3044" y="106"/>
                  </a:cubicBezTo>
                  <a:cubicBezTo>
                    <a:pt x="3044" y="205"/>
                    <a:pt x="3080" y="323"/>
                    <a:pt x="3125" y="368"/>
                  </a:cubicBezTo>
                  <a:cubicBezTo>
                    <a:pt x="3171" y="414"/>
                    <a:pt x="3234" y="626"/>
                    <a:pt x="3263" y="843"/>
                  </a:cubicBezTo>
                  <a:cubicBezTo>
                    <a:pt x="3293" y="1060"/>
                    <a:pt x="3338" y="1343"/>
                    <a:pt x="3364" y="1471"/>
                  </a:cubicBezTo>
                  <a:cubicBezTo>
                    <a:pt x="3451" y="1902"/>
                    <a:pt x="3238" y="1815"/>
                    <a:pt x="2960" y="1307"/>
                  </a:cubicBezTo>
                  <a:cubicBezTo>
                    <a:pt x="2489" y="442"/>
                    <a:pt x="2335" y="304"/>
                    <a:pt x="1804" y="254"/>
                  </a:cubicBezTo>
                  <a:cubicBezTo>
                    <a:pt x="1176" y="195"/>
                    <a:pt x="983" y="357"/>
                    <a:pt x="983" y="946"/>
                  </a:cubicBezTo>
                  <a:cubicBezTo>
                    <a:pt x="983" y="957"/>
                    <a:pt x="983" y="960"/>
                    <a:pt x="983" y="970"/>
                  </a:cubicBezTo>
                  <a:cubicBezTo>
                    <a:pt x="1040" y="831"/>
                    <a:pt x="1210" y="694"/>
                    <a:pt x="1487" y="578"/>
                  </a:cubicBezTo>
                  <a:cubicBezTo>
                    <a:pt x="1667" y="502"/>
                    <a:pt x="1775" y="461"/>
                    <a:pt x="1855" y="453"/>
                  </a:cubicBezTo>
                  <a:cubicBezTo>
                    <a:pt x="1935" y="446"/>
                    <a:pt x="1986" y="472"/>
                    <a:pt x="2048" y="525"/>
                  </a:cubicBezTo>
                  <a:cubicBezTo>
                    <a:pt x="2127" y="592"/>
                    <a:pt x="2240" y="630"/>
                    <a:pt x="2297" y="609"/>
                  </a:cubicBezTo>
                  <a:cubicBezTo>
                    <a:pt x="2493" y="539"/>
                    <a:pt x="2503" y="736"/>
                    <a:pt x="2316" y="970"/>
                  </a:cubicBezTo>
                  <a:cubicBezTo>
                    <a:pt x="2136" y="1193"/>
                    <a:pt x="2122" y="1197"/>
                    <a:pt x="1958" y="1052"/>
                  </a:cubicBezTo>
                  <a:cubicBezTo>
                    <a:pt x="1791" y="904"/>
                    <a:pt x="1673" y="950"/>
                    <a:pt x="1614" y="1169"/>
                  </a:cubicBezTo>
                  <a:cubicBezTo>
                    <a:pt x="1676" y="1111"/>
                    <a:pt x="1733" y="1126"/>
                    <a:pt x="1872" y="1209"/>
                  </a:cubicBezTo>
                  <a:cubicBezTo>
                    <a:pt x="2096" y="1342"/>
                    <a:pt x="2726" y="2550"/>
                    <a:pt x="2641" y="2685"/>
                  </a:cubicBezTo>
                  <a:cubicBezTo>
                    <a:pt x="2608" y="2737"/>
                    <a:pt x="2448" y="2700"/>
                    <a:pt x="2237" y="2595"/>
                  </a:cubicBezTo>
                  <a:cubicBezTo>
                    <a:pt x="1860" y="2406"/>
                    <a:pt x="1231" y="2367"/>
                    <a:pt x="853" y="2507"/>
                  </a:cubicBezTo>
                  <a:cubicBezTo>
                    <a:pt x="622" y="2593"/>
                    <a:pt x="1" y="3187"/>
                    <a:pt x="0" y="3324"/>
                  </a:cubicBezTo>
                  <a:cubicBezTo>
                    <a:pt x="0" y="3363"/>
                    <a:pt x="36" y="3373"/>
                    <a:pt x="81" y="3345"/>
                  </a:cubicBezTo>
                  <a:cubicBezTo>
                    <a:pt x="127" y="3317"/>
                    <a:pt x="191" y="3336"/>
                    <a:pt x="222" y="3385"/>
                  </a:cubicBezTo>
                  <a:cubicBezTo>
                    <a:pt x="306" y="3517"/>
                    <a:pt x="588" y="3492"/>
                    <a:pt x="715" y="3342"/>
                  </a:cubicBezTo>
                  <a:cubicBezTo>
                    <a:pt x="842" y="3192"/>
                    <a:pt x="1303" y="3165"/>
                    <a:pt x="1389" y="3302"/>
                  </a:cubicBezTo>
                  <a:cubicBezTo>
                    <a:pt x="1421" y="3353"/>
                    <a:pt x="1522" y="3368"/>
                    <a:pt x="1614" y="3340"/>
                  </a:cubicBezTo>
                  <a:cubicBezTo>
                    <a:pt x="1814" y="3278"/>
                    <a:pt x="2177" y="3446"/>
                    <a:pt x="2102" y="3565"/>
                  </a:cubicBezTo>
                  <a:cubicBezTo>
                    <a:pt x="2073" y="3611"/>
                    <a:pt x="1937" y="3650"/>
                    <a:pt x="1801" y="3650"/>
                  </a:cubicBezTo>
                  <a:cubicBezTo>
                    <a:pt x="1305" y="3650"/>
                    <a:pt x="741" y="3906"/>
                    <a:pt x="596" y="4198"/>
                  </a:cubicBezTo>
                  <a:cubicBezTo>
                    <a:pt x="521" y="4350"/>
                    <a:pt x="480" y="4505"/>
                    <a:pt x="504" y="4543"/>
                  </a:cubicBezTo>
                  <a:cubicBezTo>
                    <a:pt x="580" y="4664"/>
                    <a:pt x="945" y="4620"/>
                    <a:pt x="1408" y="4432"/>
                  </a:cubicBezTo>
                  <a:cubicBezTo>
                    <a:pt x="1771" y="4284"/>
                    <a:pt x="1935" y="4262"/>
                    <a:pt x="2251" y="4323"/>
                  </a:cubicBezTo>
                  <a:cubicBezTo>
                    <a:pt x="2466" y="4365"/>
                    <a:pt x="2638" y="4438"/>
                    <a:pt x="2635" y="4485"/>
                  </a:cubicBezTo>
                  <a:cubicBezTo>
                    <a:pt x="2632" y="4531"/>
                    <a:pt x="2477" y="4654"/>
                    <a:pt x="2289" y="4758"/>
                  </a:cubicBezTo>
                  <a:cubicBezTo>
                    <a:pt x="1429" y="5229"/>
                    <a:pt x="865" y="6061"/>
                    <a:pt x="1046" y="6592"/>
                  </a:cubicBezTo>
                  <a:cubicBezTo>
                    <a:pt x="1153" y="6906"/>
                    <a:pt x="1286" y="6887"/>
                    <a:pt x="1400" y="6541"/>
                  </a:cubicBezTo>
                  <a:cubicBezTo>
                    <a:pt x="1456" y="6373"/>
                    <a:pt x="1555" y="6234"/>
                    <a:pt x="1622" y="6234"/>
                  </a:cubicBezTo>
                  <a:cubicBezTo>
                    <a:pt x="1690" y="6234"/>
                    <a:pt x="1940" y="6043"/>
                    <a:pt x="2178" y="5810"/>
                  </a:cubicBezTo>
                  <a:cubicBezTo>
                    <a:pt x="2415" y="5577"/>
                    <a:pt x="2631" y="5408"/>
                    <a:pt x="2660" y="5436"/>
                  </a:cubicBezTo>
                  <a:cubicBezTo>
                    <a:pt x="2688" y="5464"/>
                    <a:pt x="2706" y="5762"/>
                    <a:pt x="2695" y="6096"/>
                  </a:cubicBezTo>
                  <a:cubicBezTo>
                    <a:pt x="2659" y="7173"/>
                    <a:pt x="2988" y="8233"/>
                    <a:pt x="3399" y="8365"/>
                  </a:cubicBezTo>
                  <a:cubicBezTo>
                    <a:pt x="3504" y="8399"/>
                    <a:pt x="3497" y="8361"/>
                    <a:pt x="3372" y="8174"/>
                  </a:cubicBezTo>
                  <a:cubicBezTo>
                    <a:pt x="3248" y="7989"/>
                    <a:pt x="3240" y="7928"/>
                    <a:pt x="3334" y="7893"/>
                  </a:cubicBezTo>
                  <a:cubicBezTo>
                    <a:pt x="3473" y="7841"/>
                    <a:pt x="3518" y="7529"/>
                    <a:pt x="3396" y="7456"/>
                  </a:cubicBezTo>
                  <a:cubicBezTo>
                    <a:pt x="3280" y="7385"/>
                    <a:pt x="3290" y="6685"/>
                    <a:pt x="3410" y="6568"/>
                  </a:cubicBezTo>
                  <a:cubicBezTo>
                    <a:pt x="3480" y="6499"/>
                    <a:pt x="3481" y="6422"/>
                    <a:pt x="3410" y="6292"/>
                  </a:cubicBezTo>
                  <a:cubicBezTo>
                    <a:pt x="3288" y="6070"/>
                    <a:pt x="3417" y="5968"/>
                    <a:pt x="3662" y="6096"/>
                  </a:cubicBezTo>
                  <a:cubicBezTo>
                    <a:pt x="3896" y="6219"/>
                    <a:pt x="3913" y="6290"/>
                    <a:pt x="4071" y="7846"/>
                  </a:cubicBezTo>
                  <a:cubicBezTo>
                    <a:pt x="4327" y="10377"/>
                    <a:pt x="4207" y="13123"/>
                    <a:pt x="3748" y="15172"/>
                  </a:cubicBezTo>
                  <a:cubicBezTo>
                    <a:pt x="3551" y="16053"/>
                    <a:pt x="3478" y="16175"/>
                    <a:pt x="3261" y="15999"/>
                  </a:cubicBezTo>
                  <a:cubicBezTo>
                    <a:pt x="3134" y="15895"/>
                    <a:pt x="3095" y="15901"/>
                    <a:pt x="2993" y="16038"/>
                  </a:cubicBezTo>
                  <a:cubicBezTo>
                    <a:pt x="2831" y="16255"/>
                    <a:pt x="2440" y="16446"/>
                    <a:pt x="2280" y="16386"/>
                  </a:cubicBezTo>
                  <a:cubicBezTo>
                    <a:pt x="2197" y="16354"/>
                    <a:pt x="2118" y="16417"/>
                    <a:pt x="2061" y="16563"/>
                  </a:cubicBezTo>
                  <a:cubicBezTo>
                    <a:pt x="2012" y="16689"/>
                    <a:pt x="1918" y="16791"/>
                    <a:pt x="1850" y="16791"/>
                  </a:cubicBezTo>
                  <a:cubicBezTo>
                    <a:pt x="1782" y="16791"/>
                    <a:pt x="1629" y="16886"/>
                    <a:pt x="1511" y="17001"/>
                  </a:cubicBezTo>
                  <a:cubicBezTo>
                    <a:pt x="1394" y="17115"/>
                    <a:pt x="1171" y="17233"/>
                    <a:pt x="1016" y="17266"/>
                  </a:cubicBezTo>
                  <a:cubicBezTo>
                    <a:pt x="861" y="17299"/>
                    <a:pt x="664" y="17405"/>
                    <a:pt x="577" y="17499"/>
                  </a:cubicBezTo>
                  <a:cubicBezTo>
                    <a:pt x="426" y="17662"/>
                    <a:pt x="428" y="17694"/>
                    <a:pt x="634" y="18289"/>
                  </a:cubicBezTo>
                  <a:cubicBezTo>
                    <a:pt x="752" y="18630"/>
                    <a:pt x="971" y="19132"/>
                    <a:pt x="1119" y="19405"/>
                  </a:cubicBezTo>
                  <a:cubicBezTo>
                    <a:pt x="1345" y="19822"/>
                    <a:pt x="1465" y="19939"/>
                    <a:pt x="1880" y="20141"/>
                  </a:cubicBezTo>
                  <a:cubicBezTo>
                    <a:pt x="2855" y="20617"/>
                    <a:pt x="3645" y="20760"/>
                    <a:pt x="5324" y="20762"/>
                  </a:cubicBezTo>
                  <a:cubicBezTo>
                    <a:pt x="6330" y="20763"/>
                    <a:pt x="7135" y="20715"/>
                    <a:pt x="7697" y="20621"/>
                  </a:cubicBezTo>
                  <a:cubicBezTo>
                    <a:pt x="8164" y="20543"/>
                    <a:pt x="8576" y="20506"/>
                    <a:pt x="8612" y="20542"/>
                  </a:cubicBezTo>
                  <a:cubicBezTo>
                    <a:pt x="8648" y="20577"/>
                    <a:pt x="8732" y="20761"/>
                    <a:pt x="8799" y="20950"/>
                  </a:cubicBezTo>
                  <a:cubicBezTo>
                    <a:pt x="8866" y="21139"/>
                    <a:pt x="8978" y="21319"/>
                    <a:pt x="9048" y="21350"/>
                  </a:cubicBezTo>
                  <a:cubicBezTo>
                    <a:pt x="9118" y="21382"/>
                    <a:pt x="9258" y="21451"/>
                    <a:pt x="9357" y="21504"/>
                  </a:cubicBezTo>
                  <a:cubicBezTo>
                    <a:pt x="9452" y="21555"/>
                    <a:pt x="9958" y="21582"/>
                    <a:pt x="10502" y="21594"/>
                  </a:cubicBezTo>
                  <a:cubicBezTo>
                    <a:pt x="11442" y="21585"/>
                    <a:pt x="11905" y="21573"/>
                    <a:pt x="12019" y="21557"/>
                  </a:cubicBezTo>
                  <a:cubicBezTo>
                    <a:pt x="12075" y="21548"/>
                    <a:pt x="12133" y="21539"/>
                    <a:pt x="12154" y="21528"/>
                  </a:cubicBezTo>
                  <a:cubicBezTo>
                    <a:pt x="12240" y="21482"/>
                    <a:pt x="12421" y="21424"/>
                    <a:pt x="12560" y="21395"/>
                  </a:cubicBezTo>
                  <a:cubicBezTo>
                    <a:pt x="12752" y="21356"/>
                    <a:pt x="12857" y="21246"/>
                    <a:pt x="12991" y="20950"/>
                  </a:cubicBezTo>
                  <a:cubicBezTo>
                    <a:pt x="13049" y="20822"/>
                    <a:pt x="13103" y="20727"/>
                    <a:pt x="13151" y="20656"/>
                  </a:cubicBezTo>
                  <a:lnTo>
                    <a:pt x="13153" y="20650"/>
                  </a:lnTo>
                  <a:lnTo>
                    <a:pt x="13170" y="20608"/>
                  </a:lnTo>
                  <a:lnTo>
                    <a:pt x="13189" y="20611"/>
                  </a:lnTo>
                  <a:cubicBezTo>
                    <a:pt x="13202" y="20595"/>
                    <a:pt x="13222" y="20560"/>
                    <a:pt x="13229" y="20560"/>
                  </a:cubicBezTo>
                  <a:cubicBezTo>
                    <a:pt x="13264" y="20561"/>
                    <a:pt x="13837" y="20621"/>
                    <a:pt x="14502" y="20695"/>
                  </a:cubicBezTo>
                  <a:cubicBezTo>
                    <a:pt x="16266" y="20893"/>
                    <a:pt x="17758" y="20885"/>
                    <a:pt x="18821" y="20666"/>
                  </a:cubicBezTo>
                  <a:cubicBezTo>
                    <a:pt x="20206" y="20382"/>
                    <a:pt x="20278" y="20329"/>
                    <a:pt x="20880" y="19179"/>
                  </a:cubicBezTo>
                  <a:cubicBezTo>
                    <a:pt x="21600" y="17802"/>
                    <a:pt x="21561" y="17400"/>
                    <a:pt x="20701" y="17266"/>
                  </a:cubicBezTo>
                  <a:cubicBezTo>
                    <a:pt x="20686" y="17263"/>
                    <a:pt x="20675" y="17259"/>
                    <a:pt x="20663" y="17255"/>
                  </a:cubicBezTo>
                  <a:cubicBezTo>
                    <a:pt x="20636" y="17254"/>
                    <a:pt x="20621" y="17250"/>
                    <a:pt x="20598" y="17247"/>
                  </a:cubicBezTo>
                  <a:cubicBezTo>
                    <a:pt x="20592" y="17246"/>
                    <a:pt x="20585" y="17246"/>
                    <a:pt x="20579" y="17244"/>
                  </a:cubicBezTo>
                  <a:cubicBezTo>
                    <a:pt x="20492" y="17232"/>
                    <a:pt x="20423" y="17209"/>
                    <a:pt x="20381" y="17162"/>
                  </a:cubicBezTo>
                  <a:cubicBezTo>
                    <a:pt x="20301" y="17120"/>
                    <a:pt x="20234" y="17068"/>
                    <a:pt x="20189" y="17001"/>
                  </a:cubicBezTo>
                  <a:cubicBezTo>
                    <a:pt x="20112" y="16886"/>
                    <a:pt x="19987" y="16791"/>
                    <a:pt x="19913" y="16791"/>
                  </a:cubicBezTo>
                  <a:cubicBezTo>
                    <a:pt x="19839" y="16791"/>
                    <a:pt x="19757" y="16734"/>
                    <a:pt x="19729" y="16661"/>
                  </a:cubicBezTo>
                  <a:cubicBezTo>
                    <a:pt x="19700" y="16589"/>
                    <a:pt x="19615" y="16529"/>
                    <a:pt x="19542" y="16529"/>
                  </a:cubicBezTo>
                  <a:cubicBezTo>
                    <a:pt x="19469" y="16529"/>
                    <a:pt x="19388" y="16454"/>
                    <a:pt x="19363" y="16362"/>
                  </a:cubicBezTo>
                  <a:cubicBezTo>
                    <a:pt x="19338" y="16269"/>
                    <a:pt x="19212" y="16166"/>
                    <a:pt x="19081" y="16134"/>
                  </a:cubicBezTo>
                  <a:cubicBezTo>
                    <a:pt x="18951" y="16102"/>
                    <a:pt x="18789" y="16031"/>
                    <a:pt x="18721" y="15975"/>
                  </a:cubicBezTo>
                  <a:cubicBezTo>
                    <a:pt x="18653" y="15918"/>
                    <a:pt x="18432" y="15829"/>
                    <a:pt x="18231" y="15779"/>
                  </a:cubicBezTo>
                  <a:cubicBezTo>
                    <a:pt x="18189" y="15768"/>
                    <a:pt x="18164" y="15759"/>
                    <a:pt x="18131" y="15750"/>
                  </a:cubicBezTo>
                  <a:cubicBezTo>
                    <a:pt x="18113" y="15749"/>
                    <a:pt x="18087" y="15748"/>
                    <a:pt x="18071" y="15747"/>
                  </a:cubicBezTo>
                  <a:cubicBezTo>
                    <a:pt x="18070" y="15747"/>
                    <a:pt x="18067" y="15747"/>
                    <a:pt x="18066" y="15747"/>
                  </a:cubicBezTo>
                  <a:cubicBezTo>
                    <a:pt x="18037" y="15745"/>
                    <a:pt x="18006" y="15721"/>
                    <a:pt x="17977" y="15686"/>
                  </a:cubicBezTo>
                  <a:cubicBezTo>
                    <a:pt x="17866" y="15621"/>
                    <a:pt x="17815" y="15525"/>
                    <a:pt x="17746" y="15299"/>
                  </a:cubicBezTo>
                  <a:cubicBezTo>
                    <a:pt x="17681" y="15084"/>
                    <a:pt x="17544" y="14393"/>
                    <a:pt x="17440" y="13767"/>
                  </a:cubicBezTo>
                  <a:cubicBezTo>
                    <a:pt x="17111" y="11782"/>
                    <a:pt x="17167" y="8601"/>
                    <a:pt x="17565" y="6735"/>
                  </a:cubicBezTo>
                  <a:cubicBezTo>
                    <a:pt x="17624" y="6458"/>
                    <a:pt x="17698" y="6275"/>
                    <a:pt x="17773" y="6194"/>
                  </a:cubicBezTo>
                  <a:cubicBezTo>
                    <a:pt x="17781" y="6178"/>
                    <a:pt x="17792" y="6134"/>
                    <a:pt x="17798" y="6128"/>
                  </a:cubicBezTo>
                  <a:cubicBezTo>
                    <a:pt x="17799" y="6127"/>
                    <a:pt x="17799" y="6129"/>
                    <a:pt x="17801" y="6128"/>
                  </a:cubicBezTo>
                  <a:cubicBezTo>
                    <a:pt x="17801" y="6128"/>
                    <a:pt x="17800" y="6125"/>
                    <a:pt x="17801" y="6125"/>
                  </a:cubicBezTo>
                  <a:cubicBezTo>
                    <a:pt x="17802" y="6124"/>
                    <a:pt x="17805" y="6126"/>
                    <a:pt x="17806" y="6125"/>
                  </a:cubicBezTo>
                  <a:cubicBezTo>
                    <a:pt x="17816" y="6120"/>
                    <a:pt x="17826" y="6123"/>
                    <a:pt x="17838" y="6131"/>
                  </a:cubicBezTo>
                  <a:cubicBezTo>
                    <a:pt x="17849" y="6135"/>
                    <a:pt x="17859" y="6138"/>
                    <a:pt x="17871" y="6152"/>
                  </a:cubicBezTo>
                  <a:cubicBezTo>
                    <a:pt x="17907" y="6158"/>
                    <a:pt x="17944" y="6188"/>
                    <a:pt x="17977" y="6250"/>
                  </a:cubicBezTo>
                  <a:cubicBezTo>
                    <a:pt x="18054" y="6398"/>
                    <a:pt x="18114" y="6712"/>
                    <a:pt x="18123" y="6918"/>
                  </a:cubicBezTo>
                  <a:cubicBezTo>
                    <a:pt x="18124" y="6919"/>
                    <a:pt x="18122" y="6921"/>
                    <a:pt x="18123" y="6923"/>
                  </a:cubicBezTo>
                  <a:cubicBezTo>
                    <a:pt x="18126" y="6936"/>
                    <a:pt x="18131" y="6952"/>
                    <a:pt x="18128" y="6966"/>
                  </a:cubicBezTo>
                  <a:cubicBezTo>
                    <a:pt x="18128" y="6967"/>
                    <a:pt x="18129" y="6969"/>
                    <a:pt x="18128" y="6971"/>
                  </a:cubicBezTo>
                  <a:cubicBezTo>
                    <a:pt x="18128" y="7038"/>
                    <a:pt x="18121" y="7086"/>
                    <a:pt x="18104" y="7103"/>
                  </a:cubicBezTo>
                  <a:cubicBezTo>
                    <a:pt x="18073" y="7133"/>
                    <a:pt x="18040" y="7404"/>
                    <a:pt x="18031" y="7702"/>
                  </a:cubicBezTo>
                  <a:lnTo>
                    <a:pt x="18014" y="8225"/>
                  </a:lnTo>
                  <a:cubicBezTo>
                    <a:pt x="18015" y="8226"/>
                    <a:pt x="18014" y="8226"/>
                    <a:pt x="18014" y="8227"/>
                  </a:cubicBezTo>
                  <a:cubicBezTo>
                    <a:pt x="18018" y="8230"/>
                    <a:pt x="18022" y="8233"/>
                    <a:pt x="18025" y="8235"/>
                  </a:cubicBezTo>
                  <a:lnTo>
                    <a:pt x="18207" y="8007"/>
                  </a:lnTo>
                  <a:cubicBezTo>
                    <a:pt x="18313" y="7876"/>
                    <a:pt x="18455" y="7582"/>
                    <a:pt x="18518" y="7353"/>
                  </a:cubicBezTo>
                  <a:cubicBezTo>
                    <a:pt x="18659" y="6843"/>
                    <a:pt x="18736" y="6689"/>
                    <a:pt x="18849" y="6698"/>
                  </a:cubicBezTo>
                  <a:cubicBezTo>
                    <a:pt x="18983" y="6708"/>
                    <a:pt x="19237" y="7250"/>
                    <a:pt x="19325" y="7710"/>
                  </a:cubicBezTo>
                  <a:cubicBezTo>
                    <a:pt x="19417" y="8191"/>
                    <a:pt x="19492" y="8295"/>
                    <a:pt x="19610" y="8113"/>
                  </a:cubicBezTo>
                  <a:cubicBezTo>
                    <a:pt x="19723" y="7938"/>
                    <a:pt x="19717" y="6873"/>
                    <a:pt x="19601" y="6576"/>
                  </a:cubicBezTo>
                  <a:cubicBezTo>
                    <a:pt x="19528" y="6387"/>
                    <a:pt x="19537" y="6305"/>
                    <a:pt x="19645" y="6200"/>
                  </a:cubicBezTo>
                  <a:cubicBezTo>
                    <a:pt x="19814" y="6034"/>
                    <a:pt x="19921" y="6127"/>
                    <a:pt x="20027" y="6533"/>
                  </a:cubicBezTo>
                  <a:cubicBezTo>
                    <a:pt x="20137" y="6956"/>
                    <a:pt x="20294" y="6965"/>
                    <a:pt x="20365" y="6552"/>
                  </a:cubicBezTo>
                  <a:cubicBezTo>
                    <a:pt x="20412" y="6279"/>
                    <a:pt x="20377" y="6105"/>
                    <a:pt x="20205" y="5754"/>
                  </a:cubicBezTo>
                  <a:cubicBezTo>
                    <a:pt x="20072" y="5482"/>
                    <a:pt x="20031" y="5374"/>
                    <a:pt x="20056" y="5309"/>
                  </a:cubicBezTo>
                  <a:cubicBezTo>
                    <a:pt x="20057" y="5303"/>
                    <a:pt x="20051" y="5292"/>
                    <a:pt x="20054" y="5288"/>
                  </a:cubicBezTo>
                  <a:cubicBezTo>
                    <a:pt x="20071" y="5261"/>
                    <a:pt x="20097" y="5247"/>
                    <a:pt x="20124" y="5240"/>
                  </a:cubicBezTo>
                  <a:cubicBezTo>
                    <a:pt x="20131" y="5236"/>
                    <a:pt x="20133" y="5231"/>
                    <a:pt x="20140" y="5227"/>
                  </a:cubicBezTo>
                  <a:cubicBezTo>
                    <a:pt x="20241" y="5174"/>
                    <a:pt x="20330" y="5182"/>
                    <a:pt x="20398" y="5248"/>
                  </a:cubicBezTo>
                  <a:cubicBezTo>
                    <a:pt x="20454" y="5304"/>
                    <a:pt x="20501" y="5314"/>
                    <a:pt x="20501" y="5274"/>
                  </a:cubicBezTo>
                  <a:cubicBezTo>
                    <a:pt x="20501" y="5249"/>
                    <a:pt x="20528" y="5255"/>
                    <a:pt x="20563" y="5272"/>
                  </a:cubicBezTo>
                  <a:cubicBezTo>
                    <a:pt x="20578" y="5265"/>
                    <a:pt x="20600" y="5262"/>
                    <a:pt x="20612" y="5269"/>
                  </a:cubicBezTo>
                  <a:cubicBezTo>
                    <a:pt x="20628" y="5277"/>
                    <a:pt x="20643" y="5295"/>
                    <a:pt x="20663" y="5327"/>
                  </a:cubicBezTo>
                  <a:cubicBezTo>
                    <a:pt x="20667" y="5335"/>
                    <a:pt x="20670" y="5332"/>
                    <a:pt x="20674" y="5338"/>
                  </a:cubicBezTo>
                  <a:cubicBezTo>
                    <a:pt x="20741" y="5377"/>
                    <a:pt x="20773" y="5349"/>
                    <a:pt x="20812" y="5229"/>
                  </a:cubicBezTo>
                  <a:cubicBezTo>
                    <a:pt x="20899" y="4961"/>
                    <a:pt x="20784" y="4553"/>
                    <a:pt x="20536" y="4265"/>
                  </a:cubicBezTo>
                  <a:cubicBezTo>
                    <a:pt x="20332" y="4028"/>
                    <a:pt x="20368" y="3823"/>
                    <a:pt x="20590" y="3957"/>
                  </a:cubicBezTo>
                  <a:cubicBezTo>
                    <a:pt x="20742" y="4049"/>
                    <a:pt x="20791" y="3759"/>
                    <a:pt x="20679" y="3430"/>
                  </a:cubicBezTo>
                  <a:cubicBezTo>
                    <a:pt x="20514" y="2941"/>
                    <a:pt x="19579" y="2569"/>
                    <a:pt x="19271" y="2870"/>
                  </a:cubicBezTo>
                  <a:cubicBezTo>
                    <a:pt x="19116" y="3022"/>
                    <a:pt x="18896" y="2900"/>
                    <a:pt x="18951" y="2693"/>
                  </a:cubicBezTo>
                  <a:cubicBezTo>
                    <a:pt x="19028" y="2407"/>
                    <a:pt x="19205" y="2306"/>
                    <a:pt x="19412" y="2433"/>
                  </a:cubicBezTo>
                  <a:cubicBezTo>
                    <a:pt x="19556" y="2521"/>
                    <a:pt x="19618" y="2520"/>
                    <a:pt x="19731" y="2428"/>
                  </a:cubicBezTo>
                  <a:cubicBezTo>
                    <a:pt x="20023" y="2191"/>
                    <a:pt x="19813" y="1059"/>
                    <a:pt x="19452" y="925"/>
                  </a:cubicBezTo>
                  <a:cubicBezTo>
                    <a:pt x="18972" y="746"/>
                    <a:pt x="18723" y="823"/>
                    <a:pt x="18291" y="1283"/>
                  </a:cubicBezTo>
                  <a:cubicBezTo>
                    <a:pt x="17828" y="1775"/>
                    <a:pt x="17730" y="1762"/>
                    <a:pt x="17557" y="1195"/>
                  </a:cubicBezTo>
                  <a:cubicBezTo>
                    <a:pt x="17498" y="1002"/>
                    <a:pt x="17409" y="843"/>
                    <a:pt x="17362" y="843"/>
                  </a:cubicBezTo>
                  <a:cubicBezTo>
                    <a:pt x="17328" y="843"/>
                    <a:pt x="17310" y="860"/>
                    <a:pt x="17297" y="882"/>
                  </a:cubicBezTo>
                  <a:cubicBezTo>
                    <a:pt x="17295" y="890"/>
                    <a:pt x="17295" y="902"/>
                    <a:pt x="17294" y="912"/>
                  </a:cubicBezTo>
                  <a:cubicBezTo>
                    <a:pt x="17296" y="933"/>
                    <a:pt x="17304" y="941"/>
                    <a:pt x="17305" y="962"/>
                  </a:cubicBezTo>
                  <a:cubicBezTo>
                    <a:pt x="17306" y="1005"/>
                    <a:pt x="17317" y="1036"/>
                    <a:pt x="17321" y="1081"/>
                  </a:cubicBezTo>
                  <a:cubicBezTo>
                    <a:pt x="17331" y="1121"/>
                    <a:pt x="17333" y="1150"/>
                    <a:pt x="17356" y="1211"/>
                  </a:cubicBezTo>
                  <a:cubicBezTo>
                    <a:pt x="17401" y="1327"/>
                    <a:pt x="17399" y="1501"/>
                    <a:pt x="17354" y="1619"/>
                  </a:cubicBezTo>
                  <a:cubicBezTo>
                    <a:pt x="17278" y="1817"/>
                    <a:pt x="17266" y="1820"/>
                    <a:pt x="17056" y="1686"/>
                  </a:cubicBezTo>
                  <a:cubicBezTo>
                    <a:pt x="16904" y="1589"/>
                    <a:pt x="16633" y="1545"/>
                    <a:pt x="16184" y="1545"/>
                  </a:cubicBezTo>
                  <a:cubicBezTo>
                    <a:pt x="15879" y="1545"/>
                    <a:pt x="15699" y="1561"/>
                    <a:pt x="15566" y="1617"/>
                  </a:cubicBezTo>
                  <a:cubicBezTo>
                    <a:pt x="15511" y="1649"/>
                    <a:pt x="15459" y="1692"/>
                    <a:pt x="15409" y="1749"/>
                  </a:cubicBezTo>
                  <a:cubicBezTo>
                    <a:pt x="15335" y="1835"/>
                    <a:pt x="15317" y="1873"/>
                    <a:pt x="15282" y="1924"/>
                  </a:cubicBezTo>
                  <a:cubicBezTo>
                    <a:pt x="15256" y="1975"/>
                    <a:pt x="15231" y="2017"/>
                    <a:pt x="15203" y="2083"/>
                  </a:cubicBezTo>
                  <a:cubicBezTo>
                    <a:pt x="15205" y="2120"/>
                    <a:pt x="15218" y="2156"/>
                    <a:pt x="15250" y="2200"/>
                  </a:cubicBezTo>
                  <a:lnTo>
                    <a:pt x="15263" y="2218"/>
                  </a:lnTo>
                  <a:cubicBezTo>
                    <a:pt x="15296" y="2220"/>
                    <a:pt x="15327" y="2223"/>
                    <a:pt x="15393" y="2213"/>
                  </a:cubicBezTo>
                  <a:lnTo>
                    <a:pt x="15401" y="2200"/>
                  </a:lnTo>
                  <a:cubicBezTo>
                    <a:pt x="15442" y="2125"/>
                    <a:pt x="15496" y="2095"/>
                    <a:pt x="15539" y="2123"/>
                  </a:cubicBezTo>
                  <a:cubicBezTo>
                    <a:pt x="15578" y="2147"/>
                    <a:pt x="15673" y="2165"/>
                    <a:pt x="15753" y="2165"/>
                  </a:cubicBezTo>
                  <a:cubicBezTo>
                    <a:pt x="15839" y="2165"/>
                    <a:pt x="15894" y="2195"/>
                    <a:pt x="15886" y="2237"/>
                  </a:cubicBezTo>
                  <a:cubicBezTo>
                    <a:pt x="15881" y="2261"/>
                    <a:pt x="15908" y="2281"/>
                    <a:pt x="15951" y="2293"/>
                  </a:cubicBezTo>
                  <a:cubicBezTo>
                    <a:pt x="15954" y="2273"/>
                    <a:pt x="15961" y="2256"/>
                    <a:pt x="15975" y="2242"/>
                  </a:cubicBezTo>
                  <a:cubicBezTo>
                    <a:pt x="15993" y="2224"/>
                    <a:pt x="16011" y="2218"/>
                    <a:pt x="16027" y="2218"/>
                  </a:cubicBezTo>
                  <a:cubicBezTo>
                    <a:pt x="16028" y="2154"/>
                    <a:pt x="16072" y="2113"/>
                    <a:pt x="16135" y="2123"/>
                  </a:cubicBezTo>
                  <a:cubicBezTo>
                    <a:pt x="16165" y="2128"/>
                    <a:pt x="16198" y="2145"/>
                    <a:pt x="16233" y="2176"/>
                  </a:cubicBezTo>
                  <a:cubicBezTo>
                    <a:pt x="16259" y="2200"/>
                    <a:pt x="16267" y="2218"/>
                    <a:pt x="16279" y="2237"/>
                  </a:cubicBezTo>
                  <a:cubicBezTo>
                    <a:pt x="16312" y="2211"/>
                    <a:pt x="16340" y="2213"/>
                    <a:pt x="16365" y="2250"/>
                  </a:cubicBezTo>
                  <a:cubicBezTo>
                    <a:pt x="16369" y="2247"/>
                    <a:pt x="16381" y="2245"/>
                    <a:pt x="16384" y="2242"/>
                  </a:cubicBezTo>
                  <a:cubicBezTo>
                    <a:pt x="16450" y="2178"/>
                    <a:pt x="16611" y="2257"/>
                    <a:pt x="16690" y="2354"/>
                  </a:cubicBezTo>
                  <a:cubicBezTo>
                    <a:pt x="16706" y="2339"/>
                    <a:pt x="16721" y="2332"/>
                    <a:pt x="16736" y="2340"/>
                  </a:cubicBezTo>
                  <a:cubicBezTo>
                    <a:pt x="16759" y="2353"/>
                    <a:pt x="16784" y="2394"/>
                    <a:pt x="16823" y="2470"/>
                  </a:cubicBezTo>
                  <a:cubicBezTo>
                    <a:pt x="16828" y="2479"/>
                    <a:pt x="16830" y="2485"/>
                    <a:pt x="16834" y="2494"/>
                  </a:cubicBezTo>
                  <a:cubicBezTo>
                    <a:pt x="16838" y="2479"/>
                    <a:pt x="16846" y="2466"/>
                    <a:pt x="16861" y="2457"/>
                  </a:cubicBezTo>
                  <a:cubicBezTo>
                    <a:pt x="16891" y="2438"/>
                    <a:pt x="16931" y="2446"/>
                    <a:pt x="16950" y="2475"/>
                  </a:cubicBezTo>
                  <a:cubicBezTo>
                    <a:pt x="16969" y="2505"/>
                    <a:pt x="16959" y="2545"/>
                    <a:pt x="16929" y="2563"/>
                  </a:cubicBezTo>
                  <a:cubicBezTo>
                    <a:pt x="16904" y="2578"/>
                    <a:pt x="16876" y="2572"/>
                    <a:pt x="16855" y="2555"/>
                  </a:cubicBezTo>
                  <a:cubicBezTo>
                    <a:pt x="16857" y="2560"/>
                    <a:pt x="16856" y="2561"/>
                    <a:pt x="16858" y="2566"/>
                  </a:cubicBezTo>
                  <a:cubicBezTo>
                    <a:pt x="16892" y="2594"/>
                    <a:pt x="16912" y="2628"/>
                    <a:pt x="16891" y="2661"/>
                  </a:cubicBezTo>
                  <a:cubicBezTo>
                    <a:pt x="16887" y="2667"/>
                    <a:pt x="16882" y="2664"/>
                    <a:pt x="16877" y="2669"/>
                  </a:cubicBezTo>
                  <a:cubicBezTo>
                    <a:pt x="16876" y="2670"/>
                    <a:pt x="16878" y="2679"/>
                    <a:pt x="16877" y="2680"/>
                  </a:cubicBezTo>
                  <a:cubicBezTo>
                    <a:pt x="16865" y="2691"/>
                    <a:pt x="16849" y="2693"/>
                    <a:pt x="16834" y="2695"/>
                  </a:cubicBezTo>
                  <a:cubicBezTo>
                    <a:pt x="16828" y="2697"/>
                    <a:pt x="16822" y="2704"/>
                    <a:pt x="16818" y="2703"/>
                  </a:cubicBezTo>
                  <a:cubicBezTo>
                    <a:pt x="16817" y="2703"/>
                    <a:pt x="16813" y="2701"/>
                    <a:pt x="16812" y="2701"/>
                  </a:cubicBezTo>
                  <a:cubicBezTo>
                    <a:pt x="16809" y="2700"/>
                    <a:pt x="16775" y="2697"/>
                    <a:pt x="16766" y="2695"/>
                  </a:cubicBezTo>
                  <a:cubicBezTo>
                    <a:pt x="16725" y="2688"/>
                    <a:pt x="16658" y="2674"/>
                    <a:pt x="16558" y="2658"/>
                  </a:cubicBezTo>
                  <a:cubicBezTo>
                    <a:pt x="16412" y="2635"/>
                    <a:pt x="16336" y="2595"/>
                    <a:pt x="16333" y="2558"/>
                  </a:cubicBezTo>
                  <a:cubicBezTo>
                    <a:pt x="16266" y="2558"/>
                    <a:pt x="16246" y="2564"/>
                    <a:pt x="16151" y="2563"/>
                  </a:cubicBezTo>
                  <a:cubicBezTo>
                    <a:pt x="16046" y="2562"/>
                    <a:pt x="15989" y="2566"/>
                    <a:pt x="15913" y="2568"/>
                  </a:cubicBezTo>
                  <a:cubicBezTo>
                    <a:pt x="15829" y="2607"/>
                    <a:pt x="15754" y="2644"/>
                    <a:pt x="15621" y="2685"/>
                  </a:cubicBezTo>
                  <a:cubicBezTo>
                    <a:pt x="15349" y="2768"/>
                    <a:pt x="15161" y="2869"/>
                    <a:pt x="15055" y="2987"/>
                  </a:cubicBezTo>
                  <a:cubicBezTo>
                    <a:pt x="15054" y="2988"/>
                    <a:pt x="15055" y="2991"/>
                    <a:pt x="15055" y="2992"/>
                  </a:cubicBezTo>
                  <a:cubicBezTo>
                    <a:pt x="15020" y="3041"/>
                    <a:pt x="14989" y="3091"/>
                    <a:pt x="14965" y="3146"/>
                  </a:cubicBezTo>
                  <a:cubicBezTo>
                    <a:pt x="14939" y="3245"/>
                    <a:pt x="14959" y="3353"/>
                    <a:pt x="15033" y="3467"/>
                  </a:cubicBezTo>
                  <a:cubicBezTo>
                    <a:pt x="15090" y="3555"/>
                    <a:pt x="15136" y="3554"/>
                    <a:pt x="15217" y="3499"/>
                  </a:cubicBezTo>
                  <a:cubicBezTo>
                    <a:pt x="15286" y="3369"/>
                    <a:pt x="15317" y="3340"/>
                    <a:pt x="15374" y="3416"/>
                  </a:cubicBezTo>
                  <a:cubicBezTo>
                    <a:pt x="15388" y="3415"/>
                    <a:pt x="15398" y="3420"/>
                    <a:pt x="15398" y="3432"/>
                  </a:cubicBezTo>
                  <a:cubicBezTo>
                    <a:pt x="15398" y="3470"/>
                    <a:pt x="15475" y="3430"/>
                    <a:pt x="15572" y="3345"/>
                  </a:cubicBezTo>
                  <a:cubicBezTo>
                    <a:pt x="15578" y="3339"/>
                    <a:pt x="15585" y="3339"/>
                    <a:pt x="15591" y="3334"/>
                  </a:cubicBezTo>
                  <a:cubicBezTo>
                    <a:pt x="15631" y="3287"/>
                    <a:pt x="15679" y="3259"/>
                    <a:pt x="15729" y="3249"/>
                  </a:cubicBezTo>
                  <a:cubicBezTo>
                    <a:pt x="15730" y="3249"/>
                    <a:pt x="15728" y="3247"/>
                    <a:pt x="15729" y="3247"/>
                  </a:cubicBezTo>
                  <a:cubicBezTo>
                    <a:pt x="15732" y="3246"/>
                    <a:pt x="15737" y="3247"/>
                    <a:pt x="15740" y="3247"/>
                  </a:cubicBezTo>
                  <a:cubicBezTo>
                    <a:pt x="15762" y="3244"/>
                    <a:pt x="15781" y="3233"/>
                    <a:pt x="15807" y="3236"/>
                  </a:cubicBezTo>
                  <a:cubicBezTo>
                    <a:pt x="15818" y="3237"/>
                    <a:pt x="15822" y="3240"/>
                    <a:pt x="15832" y="3242"/>
                  </a:cubicBezTo>
                  <a:cubicBezTo>
                    <a:pt x="15849" y="3243"/>
                    <a:pt x="15866" y="3246"/>
                    <a:pt x="15881" y="3252"/>
                  </a:cubicBezTo>
                  <a:cubicBezTo>
                    <a:pt x="15905" y="3260"/>
                    <a:pt x="15921" y="3276"/>
                    <a:pt x="15932" y="3295"/>
                  </a:cubicBezTo>
                  <a:cubicBezTo>
                    <a:pt x="15965" y="3334"/>
                    <a:pt x="15989" y="3386"/>
                    <a:pt x="15983" y="3464"/>
                  </a:cubicBezTo>
                  <a:cubicBezTo>
                    <a:pt x="15965" y="3704"/>
                    <a:pt x="15930" y="3728"/>
                    <a:pt x="15588" y="3753"/>
                  </a:cubicBezTo>
                  <a:cubicBezTo>
                    <a:pt x="15428" y="3765"/>
                    <a:pt x="15171" y="3879"/>
                    <a:pt x="15014" y="4008"/>
                  </a:cubicBezTo>
                  <a:lnTo>
                    <a:pt x="14730" y="4238"/>
                  </a:lnTo>
                  <a:lnTo>
                    <a:pt x="15458" y="4241"/>
                  </a:lnTo>
                  <a:cubicBezTo>
                    <a:pt x="16271" y="4242"/>
                    <a:pt x="16450" y="4294"/>
                    <a:pt x="16287" y="4487"/>
                  </a:cubicBezTo>
                  <a:cubicBezTo>
                    <a:pt x="16162" y="4634"/>
                    <a:pt x="14192" y="4670"/>
                    <a:pt x="14101" y="4527"/>
                  </a:cubicBezTo>
                  <a:cubicBezTo>
                    <a:pt x="14071" y="4480"/>
                    <a:pt x="14089" y="4362"/>
                    <a:pt x="14142" y="4265"/>
                  </a:cubicBezTo>
                  <a:cubicBezTo>
                    <a:pt x="14230" y="4103"/>
                    <a:pt x="14213" y="4087"/>
                    <a:pt x="13942" y="4087"/>
                  </a:cubicBezTo>
                  <a:cubicBezTo>
                    <a:pt x="13777" y="4087"/>
                    <a:pt x="13600" y="4127"/>
                    <a:pt x="13549" y="4177"/>
                  </a:cubicBezTo>
                  <a:cubicBezTo>
                    <a:pt x="13488" y="4236"/>
                    <a:pt x="13302" y="4245"/>
                    <a:pt x="13021" y="4198"/>
                  </a:cubicBezTo>
                  <a:lnTo>
                    <a:pt x="12582" y="4129"/>
                  </a:lnTo>
                  <a:lnTo>
                    <a:pt x="12609" y="3732"/>
                  </a:lnTo>
                  <a:cubicBezTo>
                    <a:pt x="12628" y="3438"/>
                    <a:pt x="12565" y="3193"/>
                    <a:pt x="12363" y="2775"/>
                  </a:cubicBezTo>
                  <a:cubicBezTo>
                    <a:pt x="12213" y="2466"/>
                    <a:pt x="12042" y="1993"/>
                    <a:pt x="11984" y="1725"/>
                  </a:cubicBezTo>
                  <a:cubicBezTo>
                    <a:pt x="11925" y="1458"/>
                    <a:pt x="11846" y="1203"/>
                    <a:pt x="11808" y="1161"/>
                  </a:cubicBezTo>
                  <a:cubicBezTo>
                    <a:pt x="11772" y="1121"/>
                    <a:pt x="11275" y="1091"/>
                    <a:pt x="10695" y="1087"/>
                  </a:cubicBezTo>
                  <a:cubicBezTo>
                    <a:pt x="10692" y="1087"/>
                    <a:pt x="10689" y="1087"/>
                    <a:pt x="10686" y="1087"/>
                  </a:cubicBezTo>
                  <a:cubicBezTo>
                    <a:pt x="10665" y="1087"/>
                    <a:pt x="10642" y="1087"/>
                    <a:pt x="10619" y="1087"/>
                  </a:cubicBezTo>
                  <a:cubicBezTo>
                    <a:pt x="10570" y="1086"/>
                    <a:pt x="10520" y="1086"/>
                    <a:pt x="10475" y="1084"/>
                  </a:cubicBezTo>
                  <a:lnTo>
                    <a:pt x="9443" y="1084"/>
                  </a:lnTo>
                  <a:lnTo>
                    <a:pt x="9319" y="1423"/>
                  </a:lnTo>
                  <a:cubicBezTo>
                    <a:pt x="9250" y="1610"/>
                    <a:pt x="9033" y="2174"/>
                    <a:pt x="8837" y="2674"/>
                  </a:cubicBezTo>
                  <a:cubicBezTo>
                    <a:pt x="8524" y="3473"/>
                    <a:pt x="8491" y="3620"/>
                    <a:pt x="8574" y="3883"/>
                  </a:cubicBezTo>
                  <a:cubicBezTo>
                    <a:pt x="8661" y="4161"/>
                    <a:pt x="8653" y="4188"/>
                    <a:pt x="8447" y="4265"/>
                  </a:cubicBezTo>
                  <a:cubicBezTo>
                    <a:pt x="8129" y="4383"/>
                    <a:pt x="7692" y="4363"/>
                    <a:pt x="7431" y="4217"/>
                  </a:cubicBezTo>
                  <a:cubicBezTo>
                    <a:pt x="7308" y="4148"/>
                    <a:pt x="7134" y="4091"/>
                    <a:pt x="7047" y="4090"/>
                  </a:cubicBezTo>
                  <a:cubicBezTo>
                    <a:pt x="6900" y="4087"/>
                    <a:pt x="6897" y="4107"/>
                    <a:pt x="7020" y="4339"/>
                  </a:cubicBezTo>
                  <a:cubicBezTo>
                    <a:pt x="7093" y="4477"/>
                    <a:pt x="7129" y="4616"/>
                    <a:pt x="7098" y="4646"/>
                  </a:cubicBezTo>
                  <a:cubicBezTo>
                    <a:pt x="6972" y="4770"/>
                    <a:pt x="6704" y="4688"/>
                    <a:pt x="6632" y="4503"/>
                  </a:cubicBezTo>
                  <a:cubicBezTo>
                    <a:pt x="6525" y="4227"/>
                    <a:pt x="6281" y="4041"/>
                    <a:pt x="5863" y="3912"/>
                  </a:cubicBezTo>
                  <a:cubicBezTo>
                    <a:pt x="5666" y="3852"/>
                    <a:pt x="5454" y="3764"/>
                    <a:pt x="5392" y="3716"/>
                  </a:cubicBezTo>
                  <a:cubicBezTo>
                    <a:pt x="5298" y="3643"/>
                    <a:pt x="5283" y="3520"/>
                    <a:pt x="5311" y="3414"/>
                  </a:cubicBezTo>
                  <a:cubicBezTo>
                    <a:pt x="5311" y="3409"/>
                    <a:pt x="5308" y="3403"/>
                    <a:pt x="5308" y="3398"/>
                  </a:cubicBezTo>
                  <a:cubicBezTo>
                    <a:pt x="5308" y="3383"/>
                    <a:pt x="5315" y="3381"/>
                    <a:pt x="5316" y="3369"/>
                  </a:cubicBezTo>
                  <a:cubicBezTo>
                    <a:pt x="5322" y="3317"/>
                    <a:pt x="5344" y="3287"/>
                    <a:pt x="5381" y="3273"/>
                  </a:cubicBezTo>
                  <a:cubicBezTo>
                    <a:pt x="5392" y="3259"/>
                    <a:pt x="5406" y="3256"/>
                    <a:pt x="5419" y="3252"/>
                  </a:cubicBezTo>
                  <a:cubicBezTo>
                    <a:pt x="5425" y="3246"/>
                    <a:pt x="5430" y="3239"/>
                    <a:pt x="5438" y="3236"/>
                  </a:cubicBezTo>
                  <a:cubicBezTo>
                    <a:pt x="5524" y="3205"/>
                    <a:pt x="5635" y="3125"/>
                    <a:pt x="5685" y="3061"/>
                  </a:cubicBezTo>
                  <a:cubicBezTo>
                    <a:pt x="5734" y="2997"/>
                    <a:pt x="5908" y="2928"/>
                    <a:pt x="6072" y="2908"/>
                  </a:cubicBezTo>
                  <a:cubicBezTo>
                    <a:pt x="6235" y="2887"/>
                    <a:pt x="6423" y="2825"/>
                    <a:pt x="6492" y="2770"/>
                  </a:cubicBezTo>
                  <a:cubicBezTo>
                    <a:pt x="6560" y="2714"/>
                    <a:pt x="6657" y="2696"/>
                    <a:pt x="6708" y="2727"/>
                  </a:cubicBezTo>
                  <a:cubicBezTo>
                    <a:pt x="6870" y="2825"/>
                    <a:pt x="6812" y="2699"/>
                    <a:pt x="6608" y="2513"/>
                  </a:cubicBezTo>
                  <a:cubicBezTo>
                    <a:pt x="6457" y="2375"/>
                    <a:pt x="6291" y="2335"/>
                    <a:pt x="5885" y="2335"/>
                  </a:cubicBezTo>
                  <a:cubicBezTo>
                    <a:pt x="5596" y="2335"/>
                    <a:pt x="5279" y="2378"/>
                    <a:pt x="5178" y="2430"/>
                  </a:cubicBezTo>
                  <a:cubicBezTo>
                    <a:pt x="5110" y="2466"/>
                    <a:pt x="5049" y="2474"/>
                    <a:pt x="4997" y="2470"/>
                  </a:cubicBezTo>
                  <a:cubicBezTo>
                    <a:pt x="4935" y="2499"/>
                    <a:pt x="4876" y="2529"/>
                    <a:pt x="4818" y="2563"/>
                  </a:cubicBezTo>
                  <a:cubicBezTo>
                    <a:pt x="4752" y="2604"/>
                    <a:pt x="4686" y="2645"/>
                    <a:pt x="4626" y="2695"/>
                  </a:cubicBezTo>
                  <a:cubicBezTo>
                    <a:pt x="4571" y="2741"/>
                    <a:pt x="4497" y="2763"/>
                    <a:pt x="4460" y="2741"/>
                  </a:cubicBezTo>
                  <a:cubicBezTo>
                    <a:pt x="4438" y="2727"/>
                    <a:pt x="4431" y="2704"/>
                    <a:pt x="4439" y="2677"/>
                  </a:cubicBezTo>
                  <a:cubicBezTo>
                    <a:pt x="4447" y="2651"/>
                    <a:pt x="4470" y="2618"/>
                    <a:pt x="4501" y="2584"/>
                  </a:cubicBezTo>
                  <a:cubicBezTo>
                    <a:pt x="4502" y="2583"/>
                    <a:pt x="4503" y="2585"/>
                    <a:pt x="4504" y="2584"/>
                  </a:cubicBezTo>
                  <a:cubicBezTo>
                    <a:pt x="4513" y="2574"/>
                    <a:pt x="4530" y="2563"/>
                    <a:pt x="4542" y="2552"/>
                  </a:cubicBezTo>
                  <a:cubicBezTo>
                    <a:pt x="4571" y="2526"/>
                    <a:pt x="4597" y="2499"/>
                    <a:pt x="4636" y="2470"/>
                  </a:cubicBezTo>
                  <a:cubicBezTo>
                    <a:pt x="4691" y="2431"/>
                    <a:pt x="4757" y="2391"/>
                    <a:pt x="4829" y="2351"/>
                  </a:cubicBezTo>
                  <a:cubicBezTo>
                    <a:pt x="4884" y="2321"/>
                    <a:pt x="4940" y="2276"/>
                    <a:pt x="4991" y="2232"/>
                  </a:cubicBezTo>
                  <a:cubicBezTo>
                    <a:pt x="5036" y="2172"/>
                    <a:pt x="5089" y="2109"/>
                    <a:pt x="5162" y="2038"/>
                  </a:cubicBezTo>
                  <a:cubicBezTo>
                    <a:pt x="5163" y="2037"/>
                    <a:pt x="5161" y="2034"/>
                    <a:pt x="5162" y="2033"/>
                  </a:cubicBezTo>
                  <a:cubicBezTo>
                    <a:pt x="5190" y="1987"/>
                    <a:pt x="5215" y="1959"/>
                    <a:pt x="5235" y="1945"/>
                  </a:cubicBezTo>
                  <a:cubicBezTo>
                    <a:pt x="5246" y="1935"/>
                    <a:pt x="5252" y="1936"/>
                    <a:pt x="5262" y="1929"/>
                  </a:cubicBezTo>
                  <a:cubicBezTo>
                    <a:pt x="5275" y="1921"/>
                    <a:pt x="5290" y="1908"/>
                    <a:pt x="5300" y="1908"/>
                  </a:cubicBezTo>
                  <a:cubicBezTo>
                    <a:pt x="5305" y="1908"/>
                    <a:pt x="5318" y="1900"/>
                    <a:pt x="5324" y="1898"/>
                  </a:cubicBezTo>
                  <a:cubicBezTo>
                    <a:pt x="5514" y="1736"/>
                    <a:pt x="5736" y="1572"/>
                    <a:pt x="5966" y="1444"/>
                  </a:cubicBezTo>
                  <a:cubicBezTo>
                    <a:pt x="6235" y="1296"/>
                    <a:pt x="6437" y="1130"/>
                    <a:pt x="6418" y="1076"/>
                  </a:cubicBezTo>
                  <a:cubicBezTo>
                    <a:pt x="6368" y="928"/>
                    <a:pt x="5643" y="838"/>
                    <a:pt x="5284" y="933"/>
                  </a:cubicBezTo>
                  <a:cubicBezTo>
                    <a:pt x="5109" y="979"/>
                    <a:pt x="4757" y="1196"/>
                    <a:pt x="4498" y="1418"/>
                  </a:cubicBezTo>
                  <a:cubicBezTo>
                    <a:pt x="4240" y="1640"/>
                    <a:pt x="4023" y="1807"/>
                    <a:pt x="4016" y="1792"/>
                  </a:cubicBezTo>
                  <a:cubicBezTo>
                    <a:pt x="3958" y="1646"/>
                    <a:pt x="3980" y="1438"/>
                    <a:pt x="4035" y="1251"/>
                  </a:cubicBezTo>
                  <a:cubicBezTo>
                    <a:pt x="4036" y="1246"/>
                    <a:pt x="4031" y="1237"/>
                    <a:pt x="4033" y="1232"/>
                  </a:cubicBezTo>
                  <a:cubicBezTo>
                    <a:pt x="4034" y="1228"/>
                    <a:pt x="4039" y="1226"/>
                    <a:pt x="4041" y="1222"/>
                  </a:cubicBezTo>
                  <a:cubicBezTo>
                    <a:pt x="4108" y="1015"/>
                    <a:pt x="4222" y="843"/>
                    <a:pt x="4344" y="843"/>
                  </a:cubicBezTo>
                  <a:cubicBezTo>
                    <a:pt x="4417" y="843"/>
                    <a:pt x="4474" y="785"/>
                    <a:pt x="4474" y="716"/>
                  </a:cubicBezTo>
                  <a:cubicBezTo>
                    <a:pt x="4474" y="646"/>
                    <a:pt x="4532" y="558"/>
                    <a:pt x="4599" y="519"/>
                  </a:cubicBezTo>
                  <a:cubicBezTo>
                    <a:pt x="4743" y="436"/>
                    <a:pt x="4937" y="98"/>
                    <a:pt x="4875" y="37"/>
                  </a:cubicBezTo>
                  <a:cubicBezTo>
                    <a:pt x="4842" y="5"/>
                    <a:pt x="4790" y="-6"/>
                    <a:pt x="4729" y="3"/>
                  </a:cubicBezTo>
                  <a:close/>
                  <a:moveTo>
                    <a:pt x="989" y="1169"/>
                  </a:moveTo>
                  <a:cubicBezTo>
                    <a:pt x="1001" y="1346"/>
                    <a:pt x="1049" y="1366"/>
                    <a:pt x="1203" y="1368"/>
                  </a:cubicBezTo>
                  <a:cubicBezTo>
                    <a:pt x="1162" y="1348"/>
                    <a:pt x="1121" y="1330"/>
                    <a:pt x="1081" y="1296"/>
                  </a:cubicBezTo>
                  <a:cubicBezTo>
                    <a:pt x="1033" y="1255"/>
                    <a:pt x="1008" y="1213"/>
                    <a:pt x="989" y="1169"/>
                  </a:cubicBezTo>
                  <a:close/>
                  <a:moveTo>
                    <a:pt x="10296" y="2446"/>
                  </a:moveTo>
                  <a:cubicBezTo>
                    <a:pt x="10313" y="2450"/>
                    <a:pt x="10328" y="2461"/>
                    <a:pt x="10337" y="2475"/>
                  </a:cubicBezTo>
                  <a:cubicBezTo>
                    <a:pt x="10356" y="2505"/>
                    <a:pt x="10349" y="2545"/>
                    <a:pt x="10318" y="2563"/>
                  </a:cubicBezTo>
                  <a:cubicBezTo>
                    <a:pt x="10288" y="2581"/>
                    <a:pt x="10248" y="2574"/>
                    <a:pt x="10229" y="2544"/>
                  </a:cubicBezTo>
                  <a:cubicBezTo>
                    <a:pt x="10210" y="2515"/>
                    <a:pt x="10217" y="2475"/>
                    <a:pt x="10248" y="2457"/>
                  </a:cubicBezTo>
                  <a:cubicBezTo>
                    <a:pt x="10263" y="2448"/>
                    <a:pt x="10280" y="2443"/>
                    <a:pt x="10296" y="2446"/>
                  </a:cubicBezTo>
                  <a:close/>
                  <a:moveTo>
                    <a:pt x="16474" y="3435"/>
                  </a:moveTo>
                  <a:cubicBezTo>
                    <a:pt x="16520" y="3444"/>
                    <a:pt x="16554" y="3461"/>
                    <a:pt x="16579" y="3491"/>
                  </a:cubicBezTo>
                  <a:cubicBezTo>
                    <a:pt x="16619" y="3537"/>
                    <a:pt x="16683" y="3564"/>
                    <a:pt x="16723" y="3549"/>
                  </a:cubicBezTo>
                  <a:cubicBezTo>
                    <a:pt x="16807" y="3517"/>
                    <a:pt x="17003" y="3704"/>
                    <a:pt x="16945" y="3761"/>
                  </a:cubicBezTo>
                  <a:cubicBezTo>
                    <a:pt x="16902" y="3803"/>
                    <a:pt x="16782" y="3810"/>
                    <a:pt x="16744" y="3774"/>
                  </a:cubicBezTo>
                  <a:cubicBezTo>
                    <a:pt x="16731" y="3762"/>
                    <a:pt x="16575" y="3740"/>
                    <a:pt x="16400" y="3721"/>
                  </a:cubicBezTo>
                  <a:cubicBezTo>
                    <a:pt x="15902" y="3669"/>
                    <a:pt x="15840" y="3507"/>
                    <a:pt x="16292" y="3440"/>
                  </a:cubicBezTo>
                  <a:cubicBezTo>
                    <a:pt x="16367" y="3429"/>
                    <a:pt x="16427" y="3426"/>
                    <a:pt x="16474" y="3435"/>
                  </a:cubicBezTo>
                  <a:close/>
                  <a:moveTo>
                    <a:pt x="4111" y="5359"/>
                  </a:moveTo>
                  <a:cubicBezTo>
                    <a:pt x="4173" y="5362"/>
                    <a:pt x="4228" y="5411"/>
                    <a:pt x="4195" y="5463"/>
                  </a:cubicBezTo>
                  <a:cubicBezTo>
                    <a:pt x="4190" y="5470"/>
                    <a:pt x="4180" y="5470"/>
                    <a:pt x="4173" y="5476"/>
                  </a:cubicBezTo>
                  <a:cubicBezTo>
                    <a:pt x="4178" y="5476"/>
                    <a:pt x="4183" y="5475"/>
                    <a:pt x="4187" y="5476"/>
                  </a:cubicBezTo>
                  <a:cubicBezTo>
                    <a:pt x="4205" y="5482"/>
                    <a:pt x="4221" y="5503"/>
                    <a:pt x="4236" y="5524"/>
                  </a:cubicBezTo>
                  <a:cubicBezTo>
                    <a:pt x="4255" y="5522"/>
                    <a:pt x="4272" y="5530"/>
                    <a:pt x="4290" y="5540"/>
                  </a:cubicBezTo>
                  <a:cubicBezTo>
                    <a:pt x="4324" y="5548"/>
                    <a:pt x="4348" y="5576"/>
                    <a:pt x="4368" y="5619"/>
                  </a:cubicBezTo>
                  <a:cubicBezTo>
                    <a:pt x="4393" y="5661"/>
                    <a:pt x="4415" y="5710"/>
                    <a:pt x="4428" y="5775"/>
                  </a:cubicBezTo>
                  <a:cubicBezTo>
                    <a:pt x="4450" y="5892"/>
                    <a:pt x="4517" y="6093"/>
                    <a:pt x="4577" y="6223"/>
                  </a:cubicBezTo>
                  <a:cubicBezTo>
                    <a:pt x="4579" y="6227"/>
                    <a:pt x="4578" y="6230"/>
                    <a:pt x="4580" y="6234"/>
                  </a:cubicBezTo>
                  <a:cubicBezTo>
                    <a:pt x="4609" y="6222"/>
                    <a:pt x="4644" y="6228"/>
                    <a:pt x="4661" y="6255"/>
                  </a:cubicBezTo>
                  <a:cubicBezTo>
                    <a:pt x="4680" y="6285"/>
                    <a:pt x="4672" y="6324"/>
                    <a:pt x="4642" y="6343"/>
                  </a:cubicBezTo>
                  <a:cubicBezTo>
                    <a:pt x="4641" y="6343"/>
                    <a:pt x="4640" y="6342"/>
                    <a:pt x="4639" y="6343"/>
                  </a:cubicBezTo>
                  <a:cubicBezTo>
                    <a:pt x="4642" y="6348"/>
                    <a:pt x="4645" y="6356"/>
                    <a:pt x="4647" y="6361"/>
                  </a:cubicBezTo>
                  <a:cubicBezTo>
                    <a:pt x="4656" y="6378"/>
                    <a:pt x="4665" y="6392"/>
                    <a:pt x="4672" y="6412"/>
                  </a:cubicBezTo>
                  <a:cubicBezTo>
                    <a:pt x="4718" y="6414"/>
                    <a:pt x="4753" y="6457"/>
                    <a:pt x="4753" y="6547"/>
                  </a:cubicBezTo>
                  <a:cubicBezTo>
                    <a:pt x="4753" y="6571"/>
                    <a:pt x="4747" y="6585"/>
                    <a:pt x="4742" y="6602"/>
                  </a:cubicBezTo>
                  <a:cubicBezTo>
                    <a:pt x="4763" y="6637"/>
                    <a:pt x="4789" y="6646"/>
                    <a:pt x="4834" y="6610"/>
                  </a:cubicBezTo>
                  <a:cubicBezTo>
                    <a:pt x="4837" y="6607"/>
                    <a:pt x="4837" y="6606"/>
                    <a:pt x="4840" y="6602"/>
                  </a:cubicBezTo>
                  <a:cubicBezTo>
                    <a:pt x="4854" y="6580"/>
                    <a:pt x="4878" y="6575"/>
                    <a:pt x="4902" y="6576"/>
                  </a:cubicBezTo>
                  <a:cubicBezTo>
                    <a:pt x="4912" y="6576"/>
                    <a:pt x="4923" y="6573"/>
                    <a:pt x="4932" y="6579"/>
                  </a:cubicBezTo>
                  <a:cubicBezTo>
                    <a:pt x="4934" y="6580"/>
                    <a:pt x="4935" y="6582"/>
                    <a:pt x="4937" y="6584"/>
                  </a:cubicBezTo>
                  <a:cubicBezTo>
                    <a:pt x="4939" y="6586"/>
                    <a:pt x="4946" y="6584"/>
                    <a:pt x="4948" y="6587"/>
                  </a:cubicBezTo>
                  <a:cubicBezTo>
                    <a:pt x="4948" y="6587"/>
                    <a:pt x="4948" y="6597"/>
                    <a:pt x="4948" y="6597"/>
                  </a:cubicBezTo>
                  <a:cubicBezTo>
                    <a:pt x="4993" y="6651"/>
                    <a:pt x="4993" y="6781"/>
                    <a:pt x="4953" y="6873"/>
                  </a:cubicBezTo>
                  <a:cubicBezTo>
                    <a:pt x="4953" y="6874"/>
                    <a:pt x="4954" y="6874"/>
                    <a:pt x="4953" y="6875"/>
                  </a:cubicBezTo>
                  <a:cubicBezTo>
                    <a:pt x="4966" y="7083"/>
                    <a:pt x="4978" y="7449"/>
                    <a:pt x="4980" y="8105"/>
                  </a:cubicBezTo>
                  <a:cubicBezTo>
                    <a:pt x="4984" y="9026"/>
                    <a:pt x="4963" y="9589"/>
                    <a:pt x="4926" y="9611"/>
                  </a:cubicBezTo>
                  <a:cubicBezTo>
                    <a:pt x="4894" y="9630"/>
                    <a:pt x="4857" y="9615"/>
                    <a:pt x="4845" y="9574"/>
                  </a:cubicBezTo>
                  <a:cubicBezTo>
                    <a:pt x="4826" y="9508"/>
                    <a:pt x="4785" y="9213"/>
                    <a:pt x="4750" y="8930"/>
                  </a:cubicBezTo>
                  <a:cubicBezTo>
                    <a:pt x="4707" y="8596"/>
                    <a:pt x="4633" y="8124"/>
                    <a:pt x="4458" y="7162"/>
                  </a:cubicBezTo>
                  <a:cubicBezTo>
                    <a:pt x="4430" y="7011"/>
                    <a:pt x="4392" y="6840"/>
                    <a:pt x="4374" y="6783"/>
                  </a:cubicBezTo>
                  <a:cubicBezTo>
                    <a:pt x="4373" y="6781"/>
                    <a:pt x="4374" y="6779"/>
                    <a:pt x="4374" y="6777"/>
                  </a:cubicBezTo>
                  <a:cubicBezTo>
                    <a:pt x="4346" y="6675"/>
                    <a:pt x="4318" y="6551"/>
                    <a:pt x="4282" y="6398"/>
                  </a:cubicBezTo>
                  <a:cubicBezTo>
                    <a:pt x="4273" y="6393"/>
                    <a:pt x="4263" y="6390"/>
                    <a:pt x="4255" y="6377"/>
                  </a:cubicBezTo>
                  <a:cubicBezTo>
                    <a:pt x="4238" y="6351"/>
                    <a:pt x="4242" y="6317"/>
                    <a:pt x="4255" y="6287"/>
                  </a:cubicBezTo>
                  <a:cubicBezTo>
                    <a:pt x="4217" y="6124"/>
                    <a:pt x="4190" y="6043"/>
                    <a:pt x="4160" y="5897"/>
                  </a:cubicBezTo>
                  <a:cubicBezTo>
                    <a:pt x="4157" y="5882"/>
                    <a:pt x="4160" y="5874"/>
                    <a:pt x="4157" y="5860"/>
                  </a:cubicBezTo>
                  <a:cubicBezTo>
                    <a:pt x="4157" y="5860"/>
                    <a:pt x="4155" y="5860"/>
                    <a:pt x="4154" y="5860"/>
                  </a:cubicBezTo>
                  <a:cubicBezTo>
                    <a:pt x="4147" y="5859"/>
                    <a:pt x="4137" y="5863"/>
                    <a:pt x="4130" y="5858"/>
                  </a:cubicBezTo>
                  <a:cubicBezTo>
                    <a:pt x="4089" y="5881"/>
                    <a:pt x="4036" y="5870"/>
                    <a:pt x="4011" y="5831"/>
                  </a:cubicBezTo>
                  <a:cubicBezTo>
                    <a:pt x="3986" y="5791"/>
                    <a:pt x="4000" y="5739"/>
                    <a:pt x="4041" y="5714"/>
                  </a:cubicBezTo>
                  <a:cubicBezTo>
                    <a:pt x="4048" y="5710"/>
                    <a:pt x="4057" y="5711"/>
                    <a:pt x="4065" y="5709"/>
                  </a:cubicBezTo>
                  <a:cubicBezTo>
                    <a:pt x="4058" y="5657"/>
                    <a:pt x="4059" y="5601"/>
                    <a:pt x="4079" y="5550"/>
                  </a:cubicBezTo>
                  <a:cubicBezTo>
                    <a:pt x="4086" y="5531"/>
                    <a:pt x="4096" y="5527"/>
                    <a:pt x="4106" y="5516"/>
                  </a:cubicBezTo>
                  <a:cubicBezTo>
                    <a:pt x="4027" y="5512"/>
                    <a:pt x="3985" y="5411"/>
                    <a:pt x="4049" y="5373"/>
                  </a:cubicBezTo>
                  <a:cubicBezTo>
                    <a:pt x="4068" y="5361"/>
                    <a:pt x="4091" y="5359"/>
                    <a:pt x="4111" y="5359"/>
                  </a:cubicBezTo>
                  <a:close/>
                  <a:moveTo>
                    <a:pt x="17018" y="6934"/>
                  </a:moveTo>
                  <a:cubicBezTo>
                    <a:pt x="17144" y="6916"/>
                    <a:pt x="17209" y="6977"/>
                    <a:pt x="17110" y="7074"/>
                  </a:cubicBezTo>
                  <a:cubicBezTo>
                    <a:pt x="17071" y="7112"/>
                    <a:pt x="17042" y="7189"/>
                    <a:pt x="17042" y="7244"/>
                  </a:cubicBezTo>
                  <a:cubicBezTo>
                    <a:pt x="17042" y="7387"/>
                    <a:pt x="16974" y="7406"/>
                    <a:pt x="16823" y="7307"/>
                  </a:cubicBezTo>
                  <a:cubicBezTo>
                    <a:pt x="16641" y="7188"/>
                    <a:pt x="16658" y="7089"/>
                    <a:pt x="16877" y="6981"/>
                  </a:cubicBezTo>
                  <a:cubicBezTo>
                    <a:pt x="16928" y="6956"/>
                    <a:pt x="16976" y="6940"/>
                    <a:pt x="17018" y="6934"/>
                  </a:cubicBezTo>
                  <a:close/>
                  <a:moveTo>
                    <a:pt x="16674" y="7371"/>
                  </a:moveTo>
                  <a:cubicBezTo>
                    <a:pt x="16691" y="7373"/>
                    <a:pt x="16706" y="7386"/>
                    <a:pt x="16720" y="7408"/>
                  </a:cubicBezTo>
                  <a:cubicBezTo>
                    <a:pt x="16743" y="7445"/>
                    <a:pt x="16736" y="7501"/>
                    <a:pt x="16704" y="7533"/>
                  </a:cubicBezTo>
                  <a:cubicBezTo>
                    <a:pt x="16665" y="7571"/>
                    <a:pt x="16632" y="7567"/>
                    <a:pt x="16604" y="7522"/>
                  </a:cubicBezTo>
                  <a:cubicBezTo>
                    <a:pt x="16580" y="7485"/>
                    <a:pt x="16588" y="7426"/>
                    <a:pt x="16620" y="7395"/>
                  </a:cubicBezTo>
                  <a:cubicBezTo>
                    <a:pt x="16639" y="7376"/>
                    <a:pt x="16657" y="7369"/>
                    <a:pt x="16674" y="7371"/>
                  </a:cubicBezTo>
                  <a:close/>
                  <a:moveTo>
                    <a:pt x="16617" y="7546"/>
                  </a:moveTo>
                  <a:cubicBezTo>
                    <a:pt x="16633" y="7550"/>
                    <a:pt x="16648" y="7558"/>
                    <a:pt x="16658" y="7573"/>
                  </a:cubicBezTo>
                  <a:cubicBezTo>
                    <a:pt x="16665" y="7584"/>
                    <a:pt x="16657" y="7597"/>
                    <a:pt x="16655" y="7610"/>
                  </a:cubicBezTo>
                  <a:cubicBezTo>
                    <a:pt x="16685" y="7621"/>
                    <a:pt x="16718" y="7637"/>
                    <a:pt x="16747" y="7663"/>
                  </a:cubicBezTo>
                  <a:cubicBezTo>
                    <a:pt x="16767" y="7680"/>
                    <a:pt x="16777" y="7712"/>
                    <a:pt x="16790" y="7740"/>
                  </a:cubicBezTo>
                  <a:cubicBezTo>
                    <a:pt x="16793" y="7742"/>
                    <a:pt x="16794" y="7745"/>
                    <a:pt x="16796" y="7747"/>
                  </a:cubicBezTo>
                  <a:cubicBezTo>
                    <a:pt x="16829" y="7787"/>
                    <a:pt x="16851" y="7828"/>
                    <a:pt x="16842" y="7859"/>
                  </a:cubicBezTo>
                  <a:cubicBezTo>
                    <a:pt x="16839" y="7868"/>
                    <a:pt x="16834" y="7928"/>
                    <a:pt x="16831" y="7946"/>
                  </a:cubicBezTo>
                  <a:cubicBezTo>
                    <a:pt x="16836" y="8120"/>
                    <a:pt x="16807" y="8375"/>
                    <a:pt x="16739" y="8768"/>
                  </a:cubicBezTo>
                  <a:cubicBezTo>
                    <a:pt x="16725" y="8851"/>
                    <a:pt x="16712" y="8876"/>
                    <a:pt x="16698" y="8932"/>
                  </a:cubicBezTo>
                  <a:cubicBezTo>
                    <a:pt x="16702" y="8997"/>
                    <a:pt x="16705" y="9050"/>
                    <a:pt x="16698" y="9181"/>
                  </a:cubicBezTo>
                  <a:cubicBezTo>
                    <a:pt x="16678" y="9605"/>
                    <a:pt x="16609" y="9802"/>
                    <a:pt x="16541" y="9629"/>
                  </a:cubicBezTo>
                  <a:cubicBezTo>
                    <a:pt x="16523" y="9582"/>
                    <a:pt x="16515" y="9367"/>
                    <a:pt x="16525" y="9150"/>
                  </a:cubicBezTo>
                  <a:cubicBezTo>
                    <a:pt x="16527" y="9094"/>
                    <a:pt x="16532" y="9061"/>
                    <a:pt x="16536" y="9020"/>
                  </a:cubicBezTo>
                  <a:cubicBezTo>
                    <a:pt x="16516" y="8870"/>
                    <a:pt x="16509" y="8585"/>
                    <a:pt x="16517" y="8270"/>
                  </a:cubicBezTo>
                  <a:cubicBezTo>
                    <a:pt x="16507" y="7991"/>
                    <a:pt x="16514" y="7702"/>
                    <a:pt x="16547" y="7641"/>
                  </a:cubicBezTo>
                  <a:cubicBezTo>
                    <a:pt x="16528" y="7612"/>
                    <a:pt x="16538" y="7572"/>
                    <a:pt x="16568" y="7554"/>
                  </a:cubicBezTo>
                  <a:cubicBezTo>
                    <a:pt x="16584" y="7545"/>
                    <a:pt x="16601" y="7542"/>
                    <a:pt x="16617" y="7546"/>
                  </a:cubicBezTo>
                  <a:close/>
                  <a:moveTo>
                    <a:pt x="4899" y="13831"/>
                  </a:moveTo>
                  <a:cubicBezTo>
                    <a:pt x="4914" y="13833"/>
                    <a:pt x="4929" y="13850"/>
                    <a:pt x="4945" y="13873"/>
                  </a:cubicBezTo>
                  <a:cubicBezTo>
                    <a:pt x="4974" y="13913"/>
                    <a:pt x="5003" y="14001"/>
                    <a:pt x="5032" y="14096"/>
                  </a:cubicBezTo>
                  <a:cubicBezTo>
                    <a:pt x="5032" y="14096"/>
                    <a:pt x="5032" y="14097"/>
                    <a:pt x="5032" y="14098"/>
                  </a:cubicBezTo>
                  <a:cubicBezTo>
                    <a:pt x="5033" y="14101"/>
                    <a:pt x="5034" y="14104"/>
                    <a:pt x="5035" y="14106"/>
                  </a:cubicBezTo>
                  <a:cubicBezTo>
                    <a:pt x="5059" y="14187"/>
                    <a:pt x="5084" y="14264"/>
                    <a:pt x="5105" y="14377"/>
                  </a:cubicBezTo>
                  <a:cubicBezTo>
                    <a:pt x="5110" y="14405"/>
                    <a:pt x="5108" y="14401"/>
                    <a:pt x="5113" y="14427"/>
                  </a:cubicBezTo>
                  <a:cubicBezTo>
                    <a:pt x="5187" y="14751"/>
                    <a:pt x="5248" y="15095"/>
                    <a:pt x="5213" y="15116"/>
                  </a:cubicBezTo>
                  <a:cubicBezTo>
                    <a:pt x="5188" y="15131"/>
                    <a:pt x="5113" y="15109"/>
                    <a:pt x="5045" y="15068"/>
                  </a:cubicBezTo>
                  <a:cubicBezTo>
                    <a:pt x="4941" y="15006"/>
                    <a:pt x="4914" y="15009"/>
                    <a:pt x="4864" y="15095"/>
                  </a:cubicBezTo>
                  <a:cubicBezTo>
                    <a:pt x="4854" y="15111"/>
                    <a:pt x="4844" y="15112"/>
                    <a:pt x="4834" y="15124"/>
                  </a:cubicBezTo>
                  <a:cubicBezTo>
                    <a:pt x="4815" y="15160"/>
                    <a:pt x="4788" y="15183"/>
                    <a:pt x="4761" y="15190"/>
                  </a:cubicBezTo>
                  <a:cubicBezTo>
                    <a:pt x="4744" y="15195"/>
                    <a:pt x="4728" y="15193"/>
                    <a:pt x="4712" y="15185"/>
                  </a:cubicBezTo>
                  <a:cubicBezTo>
                    <a:pt x="4712" y="15185"/>
                    <a:pt x="4710" y="15185"/>
                    <a:pt x="4710" y="15185"/>
                  </a:cubicBezTo>
                  <a:cubicBezTo>
                    <a:pt x="4705" y="15183"/>
                    <a:pt x="4703" y="15175"/>
                    <a:pt x="4699" y="15172"/>
                  </a:cubicBezTo>
                  <a:cubicBezTo>
                    <a:pt x="4691" y="15165"/>
                    <a:pt x="4683" y="15163"/>
                    <a:pt x="4677" y="15153"/>
                  </a:cubicBezTo>
                  <a:cubicBezTo>
                    <a:pt x="4677" y="15153"/>
                    <a:pt x="4677" y="15151"/>
                    <a:pt x="4677" y="15150"/>
                  </a:cubicBezTo>
                  <a:cubicBezTo>
                    <a:pt x="4675" y="15147"/>
                    <a:pt x="4671" y="15149"/>
                    <a:pt x="4669" y="15145"/>
                  </a:cubicBezTo>
                  <a:cubicBezTo>
                    <a:pt x="4644" y="15105"/>
                    <a:pt x="4737" y="14444"/>
                    <a:pt x="4807" y="14098"/>
                  </a:cubicBezTo>
                  <a:cubicBezTo>
                    <a:pt x="4819" y="14036"/>
                    <a:pt x="4837" y="13909"/>
                    <a:pt x="4845" y="13886"/>
                  </a:cubicBezTo>
                  <a:cubicBezTo>
                    <a:pt x="4847" y="13880"/>
                    <a:pt x="4848" y="13883"/>
                    <a:pt x="4850" y="13878"/>
                  </a:cubicBezTo>
                  <a:cubicBezTo>
                    <a:pt x="4861" y="13851"/>
                    <a:pt x="4875" y="13837"/>
                    <a:pt x="4891" y="13838"/>
                  </a:cubicBezTo>
                  <a:cubicBezTo>
                    <a:pt x="4894" y="13838"/>
                    <a:pt x="4896" y="13830"/>
                    <a:pt x="4899" y="13831"/>
                  </a:cubicBezTo>
                  <a:close/>
                  <a:moveTo>
                    <a:pt x="16655" y="14175"/>
                  </a:moveTo>
                  <a:cubicBezTo>
                    <a:pt x="16709" y="14185"/>
                    <a:pt x="16782" y="14378"/>
                    <a:pt x="16861" y="14732"/>
                  </a:cubicBezTo>
                  <a:cubicBezTo>
                    <a:pt x="16929" y="15037"/>
                    <a:pt x="16943" y="15170"/>
                    <a:pt x="16915" y="15249"/>
                  </a:cubicBezTo>
                  <a:cubicBezTo>
                    <a:pt x="16916" y="15263"/>
                    <a:pt x="16907" y="15279"/>
                    <a:pt x="16896" y="15294"/>
                  </a:cubicBezTo>
                  <a:cubicBezTo>
                    <a:pt x="16891" y="15300"/>
                    <a:pt x="16892" y="15306"/>
                    <a:pt x="16885" y="15312"/>
                  </a:cubicBezTo>
                  <a:cubicBezTo>
                    <a:pt x="16878" y="15319"/>
                    <a:pt x="16871" y="15316"/>
                    <a:pt x="16864" y="15320"/>
                  </a:cubicBezTo>
                  <a:cubicBezTo>
                    <a:pt x="16832" y="15350"/>
                    <a:pt x="16805" y="15356"/>
                    <a:pt x="16780" y="15315"/>
                  </a:cubicBezTo>
                  <a:cubicBezTo>
                    <a:pt x="16755" y="15276"/>
                    <a:pt x="16670" y="15255"/>
                    <a:pt x="16593" y="15270"/>
                  </a:cubicBezTo>
                  <a:cubicBezTo>
                    <a:pt x="16515" y="15284"/>
                    <a:pt x="16438" y="15272"/>
                    <a:pt x="16419" y="15243"/>
                  </a:cubicBezTo>
                  <a:cubicBezTo>
                    <a:pt x="16391" y="15198"/>
                    <a:pt x="16529" y="14464"/>
                    <a:pt x="16609" y="14228"/>
                  </a:cubicBezTo>
                  <a:cubicBezTo>
                    <a:pt x="16622" y="14189"/>
                    <a:pt x="16637" y="14172"/>
                    <a:pt x="16655" y="14175"/>
                  </a:cubicBezTo>
                  <a:close/>
                </a:path>
              </a:pathLst>
            </a:custGeom>
            <a:noFill/>
            <a:ln>
              <a:noFill/>
            </a:ln>
            <a:effectLst>
              <a:outerShdw blurRad="25400" dist="12700" dir="5400000" rotWithShape="0">
                <a:srgbClr val="000000"/>
              </a:outerShdw>
            </a:effectLst>
          </p:spPr>
        </p:pic>
      </p:grpSp>
      <p:sp>
        <p:nvSpPr>
          <p:cNvPr id="1950" name="Google Shape;1950;p67"/>
          <p:cNvSpPr/>
          <p:nvPr/>
        </p:nvSpPr>
        <p:spPr>
          <a:xfrm>
            <a:off x="5929805" y="2414630"/>
            <a:ext cx="27000" cy="621600"/>
          </a:xfrm>
          <a:prstGeom prst="rect">
            <a:avLst/>
          </a:prstGeom>
          <a:solidFill>
            <a:srgbClr val="004E66"/>
          </a:solidFill>
          <a:ln w="25400" cap="flat" cmpd="sng">
            <a:solidFill>
              <a:srgbClr val="004E66"/>
            </a:solidFill>
            <a:prstDash val="solid"/>
            <a:round/>
            <a:headEnd type="none" w="sm" len="sm"/>
            <a:tailEnd type="none" w="sm" len="sm"/>
          </a:ln>
        </p:spPr>
        <p:txBody>
          <a:bodyPr spcFirstLastPara="1" wrap="square" lIns="28575" tIns="28575" rIns="28575" bIns="28575" anchor="ctr" anchorCtr="0">
            <a:noAutofit/>
          </a:bodyPr>
          <a:lstStyle/>
          <a:p>
            <a:pPr marL="0" marR="0" lvl="0" indent="0" algn="l" rtl="0">
              <a:lnSpc>
                <a:spcPct val="100000"/>
              </a:lnSpc>
              <a:spcBef>
                <a:spcPts val="0"/>
              </a:spcBef>
              <a:spcAft>
                <a:spcPts val="0"/>
              </a:spcAft>
              <a:buClr>
                <a:schemeClr val="dk1"/>
              </a:buClr>
              <a:buSzPts val="1500"/>
              <a:buFont typeface="Calibri"/>
              <a:buNone/>
            </a:pPr>
            <a:endParaRPr sz="1500" b="0" i="0" u="none" strike="noStrike" cap="none">
              <a:solidFill>
                <a:srgbClr val="252D30"/>
              </a:solidFill>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grpSp>
        <p:nvGrpSpPr>
          <p:cNvPr id="293" name="Google Shape;293;p30"/>
          <p:cNvGrpSpPr/>
          <p:nvPr/>
        </p:nvGrpSpPr>
        <p:grpSpPr>
          <a:xfrm>
            <a:off x="560331" y="373714"/>
            <a:ext cx="7782791" cy="4569551"/>
            <a:chOff x="720435" y="290939"/>
            <a:chExt cx="10377055" cy="6092734"/>
          </a:xfrm>
        </p:grpSpPr>
        <p:sp>
          <p:nvSpPr>
            <p:cNvPr id="294" name="Google Shape;294;p30"/>
            <p:cNvSpPr/>
            <p:nvPr/>
          </p:nvSpPr>
          <p:spPr>
            <a:xfrm>
              <a:off x="720435" y="1008103"/>
              <a:ext cx="10377055" cy="5375570"/>
            </a:xfrm>
            <a:prstGeom prst="roundRect">
              <a:avLst>
                <a:gd name="adj" fmla="val 7089"/>
              </a:avLst>
            </a:prstGeom>
            <a:solidFill>
              <a:schemeClr val="lt1"/>
            </a:solidFill>
            <a:ln>
              <a:noFill/>
            </a:ln>
            <a:effectLst>
              <a:outerShdw blurRad="63500" sx="102000" sy="102000" algn="ctr" rotWithShape="0">
                <a:srgbClr val="000000">
                  <a:alpha val="4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95" name="Google Shape;295;p30"/>
            <p:cNvSpPr/>
            <p:nvPr/>
          </p:nvSpPr>
          <p:spPr>
            <a:xfrm>
              <a:off x="4904509" y="290939"/>
              <a:ext cx="1607127" cy="1607127"/>
            </a:xfrm>
            <a:prstGeom prst="flowChartConnector">
              <a:avLst/>
            </a:prstGeom>
            <a:solidFill>
              <a:schemeClr val="lt1"/>
            </a:solidFill>
            <a:ln>
              <a:noFill/>
            </a:ln>
            <a:effectLst>
              <a:outerShdw blurRad="63500" sx="102000" sy="102000" algn="ctr" rotWithShape="0">
                <a:srgbClr val="000000">
                  <a:alpha val="4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Calibri"/>
                <a:ea typeface="Calibri"/>
                <a:cs typeface="Calibri"/>
                <a:sym typeface="Calibri"/>
              </a:endParaRPr>
            </a:p>
          </p:txBody>
        </p:sp>
        <p:sp>
          <p:nvSpPr>
            <p:cNvPr id="296" name="Google Shape;296;p30"/>
            <p:cNvSpPr txBox="1"/>
            <p:nvPr/>
          </p:nvSpPr>
          <p:spPr>
            <a:xfrm>
              <a:off x="4812756" y="832892"/>
              <a:ext cx="2039400" cy="461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145376"/>
                  </a:solidFill>
                  <a:latin typeface="Garamond"/>
                  <a:ea typeface="Garamond"/>
                  <a:cs typeface="Garamond"/>
                  <a:sym typeface="Garamond"/>
                </a:rPr>
                <a:t>WELCOME</a:t>
              </a:r>
              <a:endParaRPr sz="1800" b="1" i="0" u="none" strike="noStrike" cap="none">
                <a:solidFill>
                  <a:srgbClr val="145376"/>
                </a:solidFill>
                <a:latin typeface="Garamond"/>
                <a:ea typeface="Garamond"/>
                <a:cs typeface="Garamond"/>
                <a:sym typeface="Garamond"/>
              </a:endParaRPr>
            </a:p>
          </p:txBody>
        </p:sp>
        <p:sp>
          <p:nvSpPr>
            <p:cNvPr id="297" name="Google Shape;297;p30"/>
            <p:cNvSpPr txBox="1"/>
            <p:nvPr/>
          </p:nvSpPr>
          <p:spPr>
            <a:xfrm>
              <a:off x="796376" y="1846309"/>
              <a:ext cx="10240800" cy="4020889"/>
            </a:xfrm>
            <a:prstGeom prst="rect">
              <a:avLst/>
            </a:prstGeom>
            <a:noFill/>
            <a:ln>
              <a:noFill/>
            </a:ln>
          </p:spPr>
          <p:txBody>
            <a:bodyPr spcFirstLastPara="1" wrap="square" lIns="68575" tIns="34275" rIns="68575" bIns="34275" anchor="t" anchorCtr="0">
              <a:spAutoFit/>
            </a:bodyPr>
            <a:lstStyle/>
            <a:p>
              <a:pPr marL="0" marR="0" lvl="0" indent="0" algn="just" rtl="0">
                <a:lnSpc>
                  <a:spcPct val="140000"/>
                </a:lnSpc>
                <a:spcBef>
                  <a:spcPts val="0"/>
                </a:spcBef>
                <a:spcAft>
                  <a:spcPts val="0"/>
                </a:spcAft>
                <a:buClr>
                  <a:srgbClr val="000000"/>
                </a:buClr>
                <a:buSzPts val="1100"/>
                <a:buFont typeface="Arial"/>
                <a:buNone/>
              </a:pPr>
              <a:r>
                <a:rPr lang="en" sz="1100" b="0" i="0" u="none" strike="noStrike" cap="none" dirty="0">
                  <a:solidFill>
                    <a:srgbClr val="000000"/>
                  </a:solidFill>
                  <a:latin typeface="Trebuchet MS"/>
                  <a:ea typeface="Trebuchet MS"/>
                  <a:cs typeface="Trebuchet MS"/>
                  <a:sym typeface="Trebuchet MS"/>
                </a:rPr>
                <a:t>This Budget Performance Report for Q4 / Full Year 2023 provides information on activities and performance of the Budget which we trust all stakeholders will find useful. The report provides financial information and offers some insights into the contexts and experiences that have aided the achievement of goals or presented challenges to realizing desired outcomes. </a:t>
              </a:r>
              <a:endParaRPr sz="1100" b="0" i="0" u="none" strike="noStrike" cap="none" dirty="0">
                <a:solidFill>
                  <a:srgbClr val="000000"/>
                </a:solidFill>
                <a:latin typeface="Arial"/>
                <a:ea typeface="Arial"/>
                <a:cs typeface="Arial"/>
                <a:sym typeface="Arial"/>
              </a:endParaRPr>
            </a:p>
            <a:p>
              <a:pPr marL="0" marR="0" lvl="0" indent="0" algn="just" rtl="0">
                <a:lnSpc>
                  <a:spcPct val="140000"/>
                </a:lnSpc>
                <a:spcBef>
                  <a:spcPts val="200"/>
                </a:spcBef>
                <a:spcAft>
                  <a:spcPts val="0"/>
                </a:spcAft>
                <a:buClr>
                  <a:srgbClr val="000000"/>
                </a:buClr>
                <a:buSzPts val="1100"/>
                <a:buFont typeface="Arial"/>
                <a:buNone/>
              </a:pPr>
              <a:endParaRPr sz="1100" b="0" i="0" u="none" strike="noStrike" cap="none" dirty="0">
                <a:solidFill>
                  <a:schemeClr val="dk1"/>
                </a:solidFill>
                <a:latin typeface="Trebuchet MS"/>
                <a:ea typeface="Trebuchet MS"/>
                <a:cs typeface="Trebuchet MS"/>
                <a:sym typeface="Trebuchet MS"/>
              </a:endParaRPr>
            </a:p>
            <a:p>
              <a:pPr marL="0" marR="0" lvl="0" indent="0" algn="just" rtl="0">
                <a:lnSpc>
                  <a:spcPct val="140000"/>
                </a:lnSpc>
                <a:spcBef>
                  <a:spcPts val="200"/>
                </a:spcBef>
                <a:spcAft>
                  <a:spcPts val="0"/>
                </a:spcAft>
                <a:buClr>
                  <a:srgbClr val="000000"/>
                </a:buClr>
                <a:buSzPts val="1100"/>
                <a:buFont typeface="Arial"/>
                <a:buNone/>
              </a:pPr>
              <a:r>
                <a:rPr lang="en" sz="1100" b="0" i="0" u="none" strike="noStrike" cap="none" dirty="0">
                  <a:solidFill>
                    <a:srgbClr val="000000"/>
                  </a:solidFill>
                  <a:latin typeface="Trebuchet MS"/>
                  <a:ea typeface="Trebuchet MS"/>
                  <a:cs typeface="Trebuchet MS"/>
                  <a:sym typeface="Trebuchet MS"/>
                </a:rPr>
                <a:t>Importantly, the Ministry of Economic Planning and Budget (MEPB) has been working hard to lay the foundations necessary to ensure improvements in our approach and activities. This will ensure optimal performance of the Ministry’s oversight function, and the implementation of sound recommendations informed by a variety of factors including lessons learnt from our engagements and the broader external context. </a:t>
              </a:r>
              <a:endParaRPr sz="1100" b="0" i="0" u="none" strike="noStrike" cap="none" dirty="0">
                <a:solidFill>
                  <a:srgbClr val="000000"/>
                </a:solidFill>
                <a:latin typeface="Arial"/>
                <a:ea typeface="Arial"/>
                <a:cs typeface="Arial"/>
                <a:sym typeface="Arial"/>
              </a:endParaRPr>
            </a:p>
            <a:p>
              <a:pPr marL="0" marR="0" lvl="0" indent="0" algn="just" rtl="0">
                <a:lnSpc>
                  <a:spcPct val="140000"/>
                </a:lnSpc>
                <a:spcBef>
                  <a:spcPts val="200"/>
                </a:spcBef>
                <a:spcAft>
                  <a:spcPts val="0"/>
                </a:spcAft>
                <a:buClr>
                  <a:srgbClr val="000000"/>
                </a:buClr>
                <a:buSzPts val="1100"/>
                <a:buFont typeface="Arial"/>
                <a:buNone/>
              </a:pPr>
              <a:endParaRPr sz="1100" b="0" i="0" u="none" strike="noStrike" cap="none" dirty="0">
                <a:solidFill>
                  <a:schemeClr val="dk1"/>
                </a:solidFill>
                <a:latin typeface="Trebuchet MS"/>
                <a:ea typeface="Trebuchet MS"/>
                <a:cs typeface="Trebuchet MS"/>
                <a:sym typeface="Trebuchet MS"/>
              </a:endParaRPr>
            </a:p>
            <a:p>
              <a:pPr marL="0" marR="0" lvl="0" indent="0" algn="just" rtl="0">
                <a:lnSpc>
                  <a:spcPct val="140000"/>
                </a:lnSpc>
                <a:spcBef>
                  <a:spcPts val="200"/>
                </a:spcBef>
                <a:spcAft>
                  <a:spcPts val="0"/>
                </a:spcAft>
                <a:buClr>
                  <a:srgbClr val="000000"/>
                </a:buClr>
                <a:buSzPts val="1100"/>
                <a:buFont typeface="Arial"/>
                <a:buNone/>
              </a:pPr>
              <a:r>
                <a:rPr lang="en" sz="1100" b="0" i="0" u="none" strike="noStrike" cap="none" dirty="0">
                  <a:solidFill>
                    <a:srgbClr val="000000"/>
                  </a:solidFill>
                  <a:latin typeface="Trebuchet MS"/>
                  <a:ea typeface="Trebuchet MS"/>
                  <a:cs typeface="Trebuchet MS"/>
                  <a:sym typeface="Trebuchet MS"/>
                </a:rPr>
                <a:t>The Ministry is committed to providing information to all our stakeholders in a manner that empowers decision makers, increases confidence and promotes active engagement of readers and the larger community.</a:t>
              </a:r>
              <a:endParaRPr sz="1100" b="0" i="0" u="none" strike="noStrike" cap="none" dirty="0">
                <a:solidFill>
                  <a:srgbClr val="000000"/>
                </a:solidFill>
                <a:latin typeface="Arial"/>
                <a:ea typeface="Arial"/>
                <a:cs typeface="Arial"/>
                <a:sym typeface="Arial"/>
              </a:endParaRPr>
            </a:p>
          </p:txBody>
        </p:sp>
        <p:sp>
          <p:nvSpPr>
            <p:cNvPr id="298" name="Google Shape;298;p30"/>
            <p:cNvSpPr txBox="1"/>
            <p:nvPr/>
          </p:nvSpPr>
          <p:spPr>
            <a:xfrm>
              <a:off x="3955472" y="5875283"/>
              <a:ext cx="3505200" cy="3180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Trebuchet MS"/>
                  <a:ea typeface="Trebuchet MS"/>
                  <a:cs typeface="Trebuchet MS"/>
                  <a:sym typeface="Trebuchet MS"/>
                </a:rPr>
                <a:t>Ministry of Economic Planning &amp; Budget</a:t>
              </a:r>
              <a:endParaRPr sz="1100" b="0" i="0" u="none" strike="noStrike" cap="none">
                <a:solidFill>
                  <a:srgbClr val="000000"/>
                </a:solidFill>
                <a:latin typeface="Arial"/>
                <a:ea typeface="Arial"/>
                <a:cs typeface="Arial"/>
                <a:sym typeface="Arial"/>
              </a:endParaRPr>
            </a:p>
          </p:txBody>
        </p:sp>
      </p:grpSp>
      <p:sp>
        <p:nvSpPr>
          <p:cNvPr id="299" name="Google Shape;299;p30"/>
          <p:cNvSpPr txBox="1">
            <a:spLocks noGrp="1"/>
          </p:cNvSpPr>
          <p:nvPr>
            <p:ph type="sldNum" idx="12"/>
          </p:nvPr>
        </p:nvSpPr>
        <p:spPr>
          <a:xfrm>
            <a:off x="8950271" y="4852907"/>
            <a:ext cx="291600" cy="162300"/>
          </a:xfrm>
          <a:prstGeom prst="rect">
            <a:avLst/>
          </a:prstGeom>
          <a:solidFill>
            <a:srgbClr val="004E66"/>
          </a:solid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800"/>
              <a:buNone/>
            </a:pPr>
            <a:fld id="{00000000-1234-1234-1234-123412341234}" type="slidenum">
              <a:rPr lang="en"/>
              <a:t>5</a:t>
            </a:fld>
            <a:endParaRPr/>
          </a:p>
        </p:txBody>
      </p:sp>
      <p:grpSp>
        <p:nvGrpSpPr>
          <p:cNvPr id="7" name="Group 6">
            <a:extLst>
              <a:ext uri="{FF2B5EF4-FFF2-40B4-BE49-F238E27FC236}">
                <a16:creationId xmlns:a16="http://schemas.microsoft.com/office/drawing/2014/main" id="{34781ECE-C257-45A9-B0D5-304526F803C0}"/>
              </a:ext>
            </a:extLst>
          </p:cNvPr>
          <p:cNvGrpSpPr/>
          <p:nvPr/>
        </p:nvGrpSpPr>
        <p:grpSpPr>
          <a:xfrm>
            <a:off x="0" y="541"/>
            <a:ext cx="9144000" cy="759947"/>
            <a:chOff x="0" y="541"/>
            <a:chExt cx="9144000" cy="759947"/>
          </a:xfrm>
        </p:grpSpPr>
        <p:sp>
          <p:nvSpPr>
            <p:cNvPr id="301" name="Google Shape;301;p30"/>
            <p:cNvSpPr/>
            <p:nvPr/>
          </p:nvSpPr>
          <p:spPr>
            <a:xfrm>
              <a:off x="0" y="541"/>
              <a:ext cx="9144000" cy="518622"/>
            </a:xfrm>
            <a:prstGeom prst="rect">
              <a:avLst/>
            </a:prstGeom>
            <a:solidFill>
              <a:srgbClr val="01374D"/>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Calibri"/>
                <a:ea typeface="Calibri"/>
                <a:cs typeface="Calibri"/>
                <a:sym typeface="Calibri"/>
              </a:endParaRPr>
            </a:p>
          </p:txBody>
        </p:sp>
        <p:sp>
          <p:nvSpPr>
            <p:cNvPr id="2" name="Flowchart: Connector 1">
              <a:extLst>
                <a:ext uri="{FF2B5EF4-FFF2-40B4-BE49-F238E27FC236}">
                  <a16:creationId xmlns:a16="http://schemas.microsoft.com/office/drawing/2014/main" id="{EC439736-64C7-CEE7-DC61-58FFA9AC7FFC}"/>
                </a:ext>
              </a:extLst>
            </p:cNvPr>
            <p:cNvSpPr/>
            <p:nvPr/>
          </p:nvSpPr>
          <p:spPr>
            <a:xfrm>
              <a:off x="28571" y="185628"/>
              <a:ext cx="568640" cy="568640"/>
            </a:xfrm>
            <a:prstGeom prst="flowChartConnector">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oogle Shape;306;p30">
              <a:extLst>
                <a:ext uri="{FF2B5EF4-FFF2-40B4-BE49-F238E27FC236}">
                  <a16:creationId xmlns:a16="http://schemas.microsoft.com/office/drawing/2014/main" id="{D395A524-1F29-7BB4-6ADE-C8976B1A16AF}"/>
                </a:ext>
              </a:extLst>
            </p:cNvPr>
            <p:cNvPicPr preferRelativeResize="0"/>
            <p:nvPr/>
          </p:nvPicPr>
          <p:blipFill rotWithShape="1">
            <a:blip r:embed="rId3">
              <a:alphaModFix/>
            </a:blip>
            <a:srcRect/>
            <a:stretch/>
          </p:blipFill>
          <p:spPr>
            <a:xfrm>
              <a:off x="97813" y="274208"/>
              <a:ext cx="394072" cy="404818"/>
            </a:xfrm>
            <a:prstGeom prst="rect">
              <a:avLst/>
            </a:prstGeom>
            <a:noFill/>
            <a:ln>
              <a:noFill/>
            </a:ln>
          </p:spPr>
        </p:pic>
        <p:sp>
          <p:nvSpPr>
            <p:cNvPr id="5" name="Flowchart: Connector 4">
              <a:extLst>
                <a:ext uri="{FF2B5EF4-FFF2-40B4-BE49-F238E27FC236}">
                  <a16:creationId xmlns:a16="http://schemas.microsoft.com/office/drawing/2014/main" id="{7B313BCA-CD2C-4B49-2CFD-FA1E91D05146}"/>
                </a:ext>
              </a:extLst>
            </p:cNvPr>
            <p:cNvSpPr/>
            <p:nvPr/>
          </p:nvSpPr>
          <p:spPr>
            <a:xfrm>
              <a:off x="8540328" y="191848"/>
              <a:ext cx="568640" cy="568640"/>
            </a:xfrm>
            <a:prstGeom prst="flowChartConnector">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oogle Shape;308;p30" descr="A group of colorful birds&#10;&#10;Description automatically generated with low confidence"/>
            <p:cNvPicPr preferRelativeResize="0"/>
            <p:nvPr/>
          </p:nvPicPr>
          <p:blipFill rotWithShape="1">
            <a:blip r:embed="rId4">
              <a:alphaModFix/>
            </a:blip>
            <a:srcRect/>
            <a:stretch/>
          </p:blipFill>
          <p:spPr>
            <a:xfrm>
              <a:off x="8572396" y="231984"/>
              <a:ext cx="523694" cy="522549"/>
            </a:xfrm>
            <a:prstGeom prst="flowChartConnector">
              <a:avLst/>
            </a:prstGeom>
            <a:blipFill rotWithShape="1">
              <a:blip r:embed="rId5">
                <a:alphaModFix amt="29000"/>
              </a:blip>
              <a:stretch>
                <a:fillRect/>
              </a:stretch>
            </a:blip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grpSp>
        <p:nvGrpSpPr>
          <p:cNvPr id="314" name="Google Shape;314;p31"/>
          <p:cNvGrpSpPr/>
          <p:nvPr/>
        </p:nvGrpSpPr>
        <p:grpSpPr>
          <a:xfrm>
            <a:off x="139533" y="644439"/>
            <a:ext cx="4432467" cy="4442290"/>
            <a:chOff x="617062" y="514902"/>
            <a:chExt cx="5909956" cy="5923056"/>
          </a:xfrm>
        </p:grpSpPr>
        <p:sp>
          <p:nvSpPr>
            <p:cNvPr id="315" name="Google Shape;315;p31"/>
            <p:cNvSpPr/>
            <p:nvPr/>
          </p:nvSpPr>
          <p:spPr>
            <a:xfrm rot="10800000">
              <a:off x="617062" y="3472794"/>
              <a:ext cx="1584550" cy="2486047"/>
            </a:xfrm>
            <a:custGeom>
              <a:avLst/>
              <a:gdLst/>
              <a:ahLst/>
              <a:cxnLst/>
              <a:rect l="l" t="t" r="r" b="b"/>
              <a:pathLst>
                <a:path w="21499" h="21593" extrusionOk="0">
                  <a:moveTo>
                    <a:pt x="375" y="1"/>
                  </a:moveTo>
                  <a:cubicBezTo>
                    <a:pt x="282" y="6"/>
                    <a:pt x="190" y="31"/>
                    <a:pt x="121" y="77"/>
                  </a:cubicBezTo>
                  <a:cubicBezTo>
                    <a:pt x="-85" y="215"/>
                    <a:pt x="-19" y="442"/>
                    <a:pt x="249" y="521"/>
                  </a:cubicBezTo>
                  <a:cubicBezTo>
                    <a:pt x="5726" y="2598"/>
                    <a:pt x="10285" y="5554"/>
                    <a:pt x="13484" y="9103"/>
                  </a:cubicBezTo>
                  <a:cubicBezTo>
                    <a:pt x="16610" y="12574"/>
                    <a:pt x="18313" y="16497"/>
                    <a:pt x="18482" y="20507"/>
                  </a:cubicBezTo>
                  <a:lnTo>
                    <a:pt x="17522" y="19885"/>
                  </a:lnTo>
                  <a:cubicBezTo>
                    <a:pt x="17444" y="19835"/>
                    <a:pt x="17380" y="19793"/>
                    <a:pt x="17327" y="19762"/>
                  </a:cubicBezTo>
                  <a:cubicBezTo>
                    <a:pt x="17273" y="19731"/>
                    <a:pt x="17230" y="19710"/>
                    <a:pt x="17188" y="19697"/>
                  </a:cubicBezTo>
                  <a:cubicBezTo>
                    <a:pt x="17120" y="19677"/>
                    <a:pt x="17049" y="19666"/>
                    <a:pt x="16975" y="19666"/>
                  </a:cubicBezTo>
                  <a:cubicBezTo>
                    <a:pt x="16902" y="19666"/>
                    <a:pt x="16827" y="19677"/>
                    <a:pt x="16759" y="19697"/>
                  </a:cubicBezTo>
                  <a:cubicBezTo>
                    <a:pt x="16706" y="19713"/>
                    <a:pt x="16657" y="19735"/>
                    <a:pt x="16616" y="19762"/>
                  </a:cubicBezTo>
                  <a:cubicBezTo>
                    <a:pt x="16574" y="19789"/>
                    <a:pt x="16540" y="19821"/>
                    <a:pt x="16515" y="19855"/>
                  </a:cubicBezTo>
                  <a:cubicBezTo>
                    <a:pt x="16453" y="19943"/>
                    <a:pt x="16453" y="20045"/>
                    <a:pt x="16515" y="20133"/>
                  </a:cubicBezTo>
                  <a:cubicBezTo>
                    <a:pt x="16536" y="20160"/>
                    <a:pt x="16570" y="20188"/>
                    <a:pt x="16618" y="20223"/>
                  </a:cubicBezTo>
                  <a:cubicBezTo>
                    <a:pt x="16666" y="20257"/>
                    <a:pt x="16728" y="20297"/>
                    <a:pt x="16806" y="20347"/>
                  </a:cubicBezTo>
                  <a:lnTo>
                    <a:pt x="18392" y="21377"/>
                  </a:lnTo>
                  <a:cubicBezTo>
                    <a:pt x="18470" y="21427"/>
                    <a:pt x="18531" y="21467"/>
                    <a:pt x="18585" y="21498"/>
                  </a:cubicBezTo>
                  <a:cubicBezTo>
                    <a:pt x="18638" y="21529"/>
                    <a:pt x="18684" y="21551"/>
                    <a:pt x="18726" y="21565"/>
                  </a:cubicBezTo>
                  <a:cubicBezTo>
                    <a:pt x="18768" y="21576"/>
                    <a:pt x="18809" y="21581"/>
                    <a:pt x="18852" y="21586"/>
                  </a:cubicBezTo>
                  <a:cubicBezTo>
                    <a:pt x="18938" y="21596"/>
                    <a:pt x="19030" y="21596"/>
                    <a:pt x="19116" y="21586"/>
                  </a:cubicBezTo>
                  <a:cubicBezTo>
                    <a:pt x="19159" y="21581"/>
                    <a:pt x="19201" y="21575"/>
                    <a:pt x="19242" y="21565"/>
                  </a:cubicBezTo>
                  <a:cubicBezTo>
                    <a:pt x="19284" y="21551"/>
                    <a:pt x="19327" y="21529"/>
                    <a:pt x="19381" y="21498"/>
                  </a:cubicBezTo>
                  <a:cubicBezTo>
                    <a:pt x="19434" y="21467"/>
                    <a:pt x="19498" y="21427"/>
                    <a:pt x="19576" y="21377"/>
                  </a:cubicBezTo>
                  <a:lnTo>
                    <a:pt x="21162" y="20347"/>
                  </a:lnTo>
                  <a:cubicBezTo>
                    <a:pt x="21240" y="20297"/>
                    <a:pt x="21302" y="20257"/>
                    <a:pt x="21350" y="20223"/>
                  </a:cubicBezTo>
                  <a:cubicBezTo>
                    <a:pt x="21398" y="20188"/>
                    <a:pt x="21432" y="20160"/>
                    <a:pt x="21452" y="20133"/>
                  </a:cubicBezTo>
                  <a:cubicBezTo>
                    <a:pt x="21515" y="20045"/>
                    <a:pt x="21515" y="19943"/>
                    <a:pt x="21452" y="19855"/>
                  </a:cubicBezTo>
                  <a:cubicBezTo>
                    <a:pt x="21428" y="19821"/>
                    <a:pt x="21394" y="19789"/>
                    <a:pt x="21352" y="19762"/>
                  </a:cubicBezTo>
                  <a:cubicBezTo>
                    <a:pt x="21311" y="19735"/>
                    <a:pt x="21262" y="19713"/>
                    <a:pt x="21208" y="19697"/>
                  </a:cubicBezTo>
                  <a:cubicBezTo>
                    <a:pt x="21072" y="19657"/>
                    <a:pt x="20916" y="19657"/>
                    <a:pt x="20780" y="19697"/>
                  </a:cubicBezTo>
                  <a:cubicBezTo>
                    <a:pt x="20738" y="19710"/>
                    <a:pt x="20692" y="19731"/>
                    <a:pt x="20639" y="19762"/>
                  </a:cubicBezTo>
                  <a:cubicBezTo>
                    <a:pt x="20585" y="19793"/>
                    <a:pt x="20524" y="19835"/>
                    <a:pt x="20446" y="19885"/>
                  </a:cubicBezTo>
                  <a:lnTo>
                    <a:pt x="19524" y="20484"/>
                  </a:lnTo>
                  <a:cubicBezTo>
                    <a:pt x="19326" y="16278"/>
                    <a:pt x="17460" y="12172"/>
                    <a:pt x="14089" y="8566"/>
                  </a:cubicBezTo>
                  <a:cubicBezTo>
                    <a:pt x="10791" y="5037"/>
                    <a:pt x="6163" y="2106"/>
                    <a:pt x="642" y="49"/>
                  </a:cubicBezTo>
                  <a:cubicBezTo>
                    <a:pt x="562" y="11"/>
                    <a:pt x="468" y="-4"/>
                    <a:pt x="375" y="1"/>
                  </a:cubicBezTo>
                  <a:close/>
                </a:path>
              </a:pathLst>
            </a:custGeom>
            <a:gradFill>
              <a:gsLst>
                <a:gs pos="0">
                  <a:srgbClr val="00B050"/>
                </a:gs>
                <a:gs pos="29000">
                  <a:srgbClr val="FFC000"/>
                </a:gs>
                <a:gs pos="28000">
                  <a:srgbClr val="00B050"/>
                </a:gs>
                <a:gs pos="63000">
                  <a:srgbClr val="80B828"/>
                </a:gs>
                <a:gs pos="62000">
                  <a:srgbClr val="FFC000"/>
                </a:gs>
                <a:gs pos="100000">
                  <a:srgbClr val="00B050"/>
                </a:gs>
              </a:gsLst>
              <a:lin ang="5400000" scaled="1"/>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dirty="0">
                <a:solidFill>
                  <a:srgbClr val="FFFFFF"/>
                </a:solidFill>
                <a:latin typeface="Helvetica Neue"/>
                <a:ea typeface="Helvetica Neue"/>
                <a:cs typeface="Helvetica Neue"/>
                <a:sym typeface="Helvetica Neue"/>
              </a:endParaRPr>
            </a:p>
          </p:txBody>
        </p:sp>
        <p:sp>
          <p:nvSpPr>
            <p:cNvPr id="316" name="Google Shape;316;p31"/>
            <p:cNvSpPr/>
            <p:nvPr/>
          </p:nvSpPr>
          <p:spPr>
            <a:xfrm rot="5400000">
              <a:off x="3850542" y="4396617"/>
              <a:ext cx="1584550" cy="2498131"/>
            </a:xfrm>
            <a:custGeom>
              <a:avLst/>
              <a:gdLst/>
              <a:ahLst/>
              <a:cxnLst/>
              <a:rect l="l" t="t" r="r" b="b"/>
              <a:pathLst>
                <a:path w="21499" h="21593" extrusionOk="0">
                  <a:moveTo>
                    <a:pt x="375" y="1"/>
                  </a:moveTo>
                  <a:cubicBezTo>
                    <a:pt x="282" y="6"/>
                    <a:pt x="190" y="31"/>
                    <a:pt x="121" y="77"/>
                  </a:cubicBezTo>
                  <a:cubicBezTo>
                    <a:pt x="-85" y="215"/>
                    <a:pt x="-19" y="442"/>
                    <a:pt x="249" y="521"/>
                  </a:cubicBezTo>
                  <a:cubicBezTo>
                    <a:pt x="5726" y="2598"/>
                    <a:pt x="10285" y="5554"/>
                    <a:pt x="13484" y="9103"/>
                  </a:cubicBezTo>
                  <a:cubicBezTo>
                    <a:pt x="16610" y="12574"/>
                    <a:pt x="18313" y="16497"/>
                    <a:pt x="18482" y="20507"/>
                  </a:cubicBezTo>
                  <a:lnTo>
                    <a:pt x="17522" y="19885"/>
                  </a:lnTo>
                  <a:cubicBezTo>
                    <a:pt x="17444" y="19835"/>
                    <a:pt x="17380" y="19793"/>
                    <a:pt x="17327" y="19762"/>
                  </a:cubicBezTo>
                  <a:cubicBezTo>
                    <a:pt x="17273" y="19731"/>
                    <a:pt x="17230" y="19710"/>
                    <a:pt x="17188" y="19697"/>
                  </a:cubicBezTo>
                  <a:cubicBezTo>
                    <a:pt x="17120" y="19677"/>
                    <a:pt x="17049" y="19666"/>
                    <a:pt x="16975" y="19666"/>
                  </a:cubicBezTo>
                  <a:cubicBezTo>
                    <a:pt x="16902" y="19666"/>
                    <a:pt x="16827" y="19677"/>
                    <a:pt x="16759" y="19697"/>
                  </a:cubicBezTo>
                  <a:cubicBezTo>
                    <a:pt x="16706" y="19713"/>
                    <a:pt x="16657" y="19735"/>
                    <a:pt x="16616" y="19762"/>
                  </a:cubicBezTo>
                  <a:cubicBezTo>
                    <a:pt x="16574" y="19789"/>
                    <a:pt x="16540" y="19821"/>
                    <a:pt x="16515" y="19855"/>
                  </a:cubicBezTo>
                  <a:cubicBezTo>
                    <a:pt x="16453" y="19943"/>
                    <a:pt x="16453" y="20045"/>
                    <a:pt x="16515" y="20133"/>
                  </a:cubicBezTo>
                  <a:cubicBezTo>
                    <a:pt x="16536" y="20160"/>
                    <a:pt x="16570" y="20188"/>
                    <a:pt x="16618" y="20223"/>
                  </a:cubicBezTo>
                  <a:cubicBezTo>
                    <a:pt x="16666" y="20257"/>
                    <a:pt x="16728" y="20297"/>
                    <a:pt x="16806" y="20347"/>
                  </a:cubicBezTo>
                  <a:lnTo>
                    <a:pt x="18392" y="21377"/>
                  </a:lnTo>
                  <a:cubicBezTo>
                    <a:pt x="18470" y="21427"/>
                    <a:pt x="18531" y="21467"/>
                    <a:pt x="18585" y="21498"/>
                  </a:cubicBezTo>
                  <a:cubicBezTo>
                    <a:pt x="18638" y="21529"/>
                    <a:pt x="18684" y="21551"/>
                    <a:pt x="18726" y="21565"/>
                  </a:cubicBezTo>
                  <a:cubicBezTo>
                    <a:pt x="18768" y="21576"/>
                    <a:pt x="18809" y="21581"/>
                    <a:pt x="18852" y="21586"/>
                  </a:cubicBezTo>
                  <a:cubicBezTo>
                    <a:pt x="18938" y="21596"/>
                    <a:pt x="19030" y="21596"/>
                    <a:pt x="19116" y="21586"/>
                  </a:cubicBezTo>
                  <a:cubicBezTo>
                    <a:pt x="19159" y="21581"/>
                    <a:pt x="19201" y="21575"/>
                    <a:pt x="19242" y="21565"/>
                  </a:cubicBezTo>
                  <a:cubicBezTo>
                    <a:pt x="19284" y="21551"/>
                    <a:pt x="19327" y="21529"/>
                    <a:pt x="19381" y="21498"/>
                  </a:cubicBezTo>
                  <a:cubicBezTo>
                    <a:pt x="19434" y="21467"/>
                    <a:pt x="19498" y="21427"/>
                    <a:pt x="19576" y="21377"/>
                  </a:cubicBezTo>
                  <a:lnTo>
                    <a:pt x="21162" y="20347"/>
                  </a:lnTo>
                  <a:cubicBezTo>
                    <a:pt x="21240" y="20297"/>
                    <a:pt x="21302" y="20257"/>
                    <a:pt x="21350" y="20223"/>
                  </a:cubicBezTo>
                  <a:cubicBezTo>
                    <a:pt x="21398" y="20188"/>
                    <a:pt x="21432" y="20160"/>
                    <a:pt x="21452" y="20133"/>
                  </a:cubicBezTo>
                  <a:cubicBezTo>
                    <a:pt x="21515" y="20045"/>
                    <a:pt x="21515" y="19943"/>
                    <a:pt x="21452" y="19855"/>
                  </a:cubicBezTo>
                  <a:cubicBezTo>
                    <a:pt x="21428" y="19821"/>
                    <a:pt x="21394" y="19789"/>
                    <a:pt x="21352" y="19762"/>
                  </a:cubicBezTo>
                  <a:cubicBezTo>
                    <a:pt x="21311" y="19735"/>
                    <a:pt x="21262" y="19713"/>
                    <a:pt x="21208" y="19697"/>
                  </a:cubicBezTo>
                  <a:cubicBezTo>
                    <a:pt x="21072" y="19657"/>
                    <a:pt x="20916" y="19657"/>
                    <a:pt x="20780" y="19697"/>
                  </a:cubicBezTo>
                  <a:cubicBezTo>
                    <a:pt x="20738" y="19710"/>
                    <a:pt x="20692" y="19731"/>
                    <a:pt x="20639" y="19762"/>
                  </a:cubicBezTo>
                  <a:cubicBezTo>
                    <a:pt x="20585" y="19793"/>
                    <a:pt x="20524" y="19835"/>
                    <a:pt x="20446" y="19885"/>
                  </a:cubicBezTo>
                  <a:lnTo>
                    <a:pt x="19524" y="20484"/>
                  </a:lnTo>
                  <a:cubicBezTo>
                    <a:pt x="19326" y="16278"/>
                    <a:pt x="17460" y="12172"/>
                    <a:pt x="14089" y="8566"/>
                  </a:cubicBezTo>
                  <a:cubicBezTo>
                    <a:pt x="10791" y="5037"/>
                    <a:pt x="6163" y="2106"/>
                    <a:pt x="642" y="49"/>
                  </a:cubicBezTo>
                  <a:cubicBezTo>
                    <a:pt x="562" y="11"/>
                    <a:pt x="468" y="-4"/>
                    <a:pt x="375" y="1"/>
                  </a:cubicBezTo>
                  <a:close/>
                </a:path>
              </a:pathLst>
            </a:custGeom>
            <a:gradFill>
              <a:gsLst>
                <a:gs pos="0">
                  <a:srgbClr val="FFC000"/>
                </a:gs>
                <a:gs pos="54000">
                  <a:srgbClr val="FFC000"/>
                </a:gs>
                <a:gs pos="55000">
                  <a:srgbClr val="22BF00"/>
                </a:gs>
                <a:gs pos="100000">
                  <a:srgbClr val="00B050"/>
                </a:gs>
              </a:gsLst>
              <a:lin ang="540070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a:solidFill>
                  <a:srgbClr val="FFFFFF"/>
                </a:solidFill>
                <a:latin typeface="Helvetica Neue"/>
                <a:ea typeface="Helvetica Neue"/>
                <a:cs typeface="Helvetica Neue"/>
                <a:sym typeface="Helvetica Neue"/>
              </a:endParaRPr>
            </a:p>
          </p:txBody>
        </p:sp>
        <p:grpSp>
          <p:nvGrpSpPr>
            <p:cNvPr id="317" name="Google Shape;317;p31"/>
            <p:cNvGrpSpPr/>
            <p:nvPr/>
          </p:nvGrpSpPr>
          <p:grpSpPr>
            <a:xfrm>
              <a:off x="929537" y="514902"/>
              <a:ext cx="5597481" cy="5469486"/>
              <a:chOff x="855497" y="623757"/>
              <a:chExt cx="5597481" cy="5469486"/>
            </a:xfrm>
          </p:grpSpPr>
          <p:grpSp>
            <p:nvGrpSpPr>
              <p:cNvPr id="318" name="Google Shape;318;p31"/>
              <p:cNvGrpSpPr/>
              <p:nvPr/>
            </p:nvGrpSpPr>
            <p:grpSpPr>
              <a:xfrm>
                <a:off x="855497" y="623757"/>
                <a:ext cx="5117180" cy="5469486"/>
                <a:chOff x="622972" y="-1024477"/>
                <a:chExt cx="10234355" cy="10938969"/>
              </a:xfrm>
            </p:grpSpPr>
            <p:grpSp>
              <p:nvGrpSpPr>
                <p:cNvPr id="319" name="Google Shape;319;p31"/>
                <p:cNvGrpSpPr/>
                <p:nvPr/>
              </p:nvGrpSpPr>
              <p:grpSpPr>
                <a:xfrm>
                  <a:off x="892467" y="-169102"/>
                  <a:ext cx="9964860" cy="10083594"/>
                  <a:chOff x="-114197" y="-169100"/>
                  <a:chExt cx="9964859" cy="10083593"/>
                </a:xfrm>
              </p:grpSpPr>
              <p:sp>
                <p:nvSpPr>
                  <p:cNvPr id="320" name="Google Shape;320;p31"/>
                  <p:cNvSpPr/>
                  <p:nvPr/>
                </p:nvSpPr>
                <p:spPr>
                  <a:xfrm>
                    <a:off x="1297723" y="1288873"/>
                    <a:ext cx="7269839" cy="7269839"/>
                  </a:xfrm>
                  <a:prstGeom prst="ellipse">
                    <a:avLst/>
                  </a:prstGeom>
                  <a:solidFill>
                    <a:srgbClr val="F7F5F4"/>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a:solidFill>
                        <a:srgbClr val="FFFFFF"/>
                      </a:solidFill>
                      <a:latin typeface="Helvetica Neue"/>
                      <a:ea typeface="Helvetica Neue"/>
                      <a:cs typeface="Helvetica Neue"/>
                      <a:sym typeface="Helvetica Neue"/>
                    </a:endParaRPr>
                  </a:p>
                </p:txBody>
              </p:sp>
              <p:sp>
                <p:nvSpPr>
                  <p:cNvPr id="321" name="Google Shape;321;p31"/>
                  <p:cNvSpPr/>
                  <p:nvPr/>
                </p:nvSpPr>
                <p:spPr>
                  <a:xfrm rot="-9044339">
                    <a:off x="2314556" y="1091191"/>
                    <a:ext cx="3743343" cy="3198085"/>
                  </a:xfrm>
                  <a:custGeom>
                    <a:avLst/>
                    <a:gdLst/>
                    <a:ahLst/>
                    <a:cxnLst/>
                    <a:rect l="l" t="t" r="r" b="b"/>
                    <a:pathLst>
                      <a:path w="21600" h="21600" extrusionOk="0">
                        <a:moveTo>
                          <a:pt x="21600" y="0"/>
                        </a:moveTo>
                        <a:lnTo>
                          <a:pt x="0" y="112"/>
                        </a:lnTo>
                        <a:lnTo>
                          <a:pt x="10796" y="21600"/>
                        </a:lnTo>
                        <a:cubicBezTo>
                          <a:pt x="17273" y="17006"/>
                          <a:pt x="21320" y="9040"/>
                          <a:pt x="21591" y="351"/>
                        </a:cubicBezTo>
                        <a:cubicBezTo>
                          <a:pt x="21595" y="234"/>
                          <a:pt x="21598" y="117"/>
                          <a:pt x="21600" y="0"/>
                        </a:cubicBezTo>
                        <a:close/>
                      </a:path>
                    </a:pathLst>
                  </a:custGeom>
                  <a:solidFill>
                    <a:srgbClr val="F7F5F4"/>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Calibri"/>
                      <a:buNone/>
                    </a:pPr>
                    <a:endParaRPr sz="1100" b="1" i="0" u="none" strike="noStrike" cap="none" dirty="0">
                      <a:solidFill>
                        <a:srgbClr val="000000"/>
                      </a:solidFill>
                      <a:latin typeface="Helvetica Neue"/>
                      <a:ea typeface="Helvetica Neue"/>
                      <a:cs typeface="Helvetica Neue"/>
                      <a:sym typeface="Helvetica Neue"/>
                    </a:endParaRPr>
                  </a:p>
                </p:txBody>
              </p:sp>
              <p:cxnSp>
                <p:nvCxnSpPr>
                  <p:cNvPr id="322" name="Google Shape;322;p31"/>
                  <p:cNvCxnSpPr/>
                  <p:nvPr/>
                </p:nvCxnSpPr>
                <p:spPr>
                  <a:xfrm rot="10800000" flipH="1">
                    <a:off x="4944291" y="1778142"/>
                    <a:ext cx="1" cy="7128108"/>
                  </a:xfrm>
                  <a:prstGeom prst="straightConnector1">
                    <a:avLst/>
                  </a:prstGeom>
                  <a:noFill/>
                  <a:ln w="25400" cap="flat" cmpd="sng">
                    <a:solidFill>
                      <a:srgbClr val="DDDDDD"/>
                    </a:solidFill>
                    <a:prstDash val="dashDot"/>
                    <a:miter lim="400000"/>
                    <a:headEnd type="none" w="sm" len="sm"/>
                    <a:tailEnd type="none" w="sm" len="sm"/>
                  </a:ln>
                </p:spPr>
              </p:cxnSp>
              <p:cxnSp>
                <p:nvCxnSpPr>
                  <p:cNvPr id="323" name="Google Shape;323;p31"/>
                  <p:cNvCxnSpPr/>
                  <p:nvPr/>
                </p:nvCxnSpPr>
                <p:spPr>
                  <a:xfrm>
                    <a:off x="964329" y="4935425"/>
                    <a:ext cx="7943416" cy="1"/>
                  </a:xfrm>
                  <a:prstGeom prst="straightConnector1">
                    <a:avLst/>
                  </a:prstGeom>
                  <a:noFill/>
                  <a:ln w="25400" cap="flat" cmpd="sng">
                    <a:solidFill>
                      <a:srgbClr val="E3E3E4"/>
                    </a:solidFill>
                    <a:prstDash val="dashDot"/>
                    <a:miter lim="400000"/>
                    <a:headEnd type="none" w="sm" len="sm"/>
                    <a:tailEnd type="none" w="sm" len="sm"/>
                  </a:ln>
                </p:spPr>
              </p:cxnSp>
              <p:cxnSp>
                <p:nvCxnSpPr>
                  <p:cNvPr id="324" name="Google Shape;324;p31"/>
                  <p:cNvCxnSpPr/>
                  <p:nvPr/>
                </p:nvCxnSpPr>
                <p:spPr>
                  <a:xfrm rot="10800000" flipH="1">
                    <a:off x="1498826" y="2931224"/>
                    <a:ext cx="6889853" cy="4027094"/>
                  </a:xfrm>
                  <a:prstGeom prst="straightConnector1">
                    <a:avLst/>
                  </a:prstGeom>
                  <a:noFill/>
                  <a:ln w="25400" cap="flat" cmpd="sng">
                    <a:solidFill>
                      <a:srgbClr val="E3E3E4"/>
                    </a:solidFill>
                    <a:prstDash val="dashDot"/>
                    <a:miter lim="400000"/>
                    <a:headEnd type="none" w="sm" len="sm"/>
                    <a:tailEnd type="none" w="sm" len="sm"/>
                  </a:ln>
                </p:spPr>
              </p:cxnSp>
              <p:cxnSp>
                <p:nvCxnSpPr>
                  <p:cNvPr id="325" name="Google Shape;325;p31"/>
                  <p:cNvCxnSpPr/>
                  <p:nvPr/>
                </p:nvCxnSpPr>
                <p:spPr>
                  <a:xfrm>
                    <a:off x="1875164" y="3228890"/>
                    <a:ext cx="6510711" cy="3686322"/>
                  </a:xfrm>
                  <a:prstGeom prst="straightConnector1">
                    <a:avLst/>
                  </a:prstGeom>
                  <a:noFill/>
                  <a:ln w="25400" cap="flat" cmpd="sng">
                    <a:solidFill>
                      <a:srgbClr val="DDDDDD"/>
                    </a:solidFill>
                    <a:prstDash val="dashDot"/>
                    <a:miter lim="400000"/>
                    <a:headEnd type="none" w="sm" len="sm"/>
                    <a:tailEnd type="none" w="sm" len="sm"/>
                  </a:ln>
                </p:spPr>
              </p:cxnSp>
              <p:sp>
                <p:nvSpPr>
                  <p:cNvPr id="326" name="Google Shape;326;p31"/>
                  <p:cNvSpPr txBox="1"/>
                  <p:nvPr/>
                </p:nvSpPr>
                <p:spPr>
                  <a:xfrm rot="18013079">
                    <a:off x="6779610" y="741575"/>
                    <a:ext cx="953363" cy="372221"/>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1B1E20"/>
                      </a:buClr>
                      <a:buSzPts val="800"/>
                      <a:buFont typeface="Helvetica Neue"/>
                      <a:buNone/>
                    </a:pPr>
                    <a:r>
                      <a:rPr lang="en" sz="800" b="1" i="0" u="none" strike="noStrike" cap="none" dirty="0">
                        <a:solidFill>
                          <a:srgbClr val="1B1E20"/>
                        </a:solidFill>
                        <a:latin typeface="Helvetica Neue"/>
                        <a:ea typeface="Helvetica Neue"/>
                        <a:cs typeface="Helvetica Neue"/>
                        <a:sym typeface="Helvetica Neue"/>
                      </a:rPr>
                      <a:t>JAN</a:t>
                    </a:r>
                    <a:endParaRPr sz="1100" b="0" i="0" u="none" strike="noStrike" cap="none" dirty="0">
                      <a:solidFill>
                        <a:srgbClr val="000000"/>
                      </a:solidFill>
                      <a:latin typeface="Arial"/>
                      <a:ea typeface="Arial"/>
                      <a:cs typeface="Arial"/>
                      <a:sym typeface="Arial"/>
                    </a:endParaRPr>
                  </a:p>
                </p:txBody>
              </p:sp>
              <p:sp>
                <p:nvSpPr>
                  <p:cNvPr id="327" name="Google Shape;327;p31"/>
                  <p:cNvSpPr txBox="1"/>
                  <p:nvPr/>
                </p:nvSpPr>
                <p:spPr>
                  <a:xfrm rot="18013079">
                    <a:off x="2120385" y="8694120"/>
                    <a:ext cx="953363" cy="372221"/>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1B1E20"/>
                      </a:buClr>
                      <a:buSzPts val="800"/>
                      <a:buFont typeface="Helvetica Neue"/>
                      <a:buNone/>
                    </a:pPr>
                    <a:r>
                      <a:rPr lang="en" sz="800" b="1" i="0" u="none" strike="noStrike" cap="none" dirty="0">
                        <a:solidFill>
                          <a:srgbClr val="1B1E20"/>
                        </a:solidFill>
                        <a:latin typeface="Helvetica Neue"/>
                        <a:ea typeface="Helvetica Neue"/>
                        <a:cs typeface="Helvetica Neue"/>
                        <a:sym typeface="Helvetica Neue"/>
                      </a:rPr>
                      <a:t>JUL</a:t>
                    </a:r>
                    <a:endParaRPr sz="1100" b="0" i="0" u="none" strike="noStrike" cap="none" dirty="0">
                      <a:solidFill>
                        <a:srgbClr val="000000"/>
                      </a:solidFill>
                      <a:latin typeface="Arial"/>
                      <a:ea typeface="Arial"/>
                      <a:cs typeface="Arial"/>
                      <a:sym typeface="Arial"/>
                    </a:endParaRPr>
                  </a:p>
                </p:txBody>
              </p:sp>
              <p:sp>
                <p:nvSpPr>
                  <p:cNvPr id="328" name="Google Shape;328;p31"/>
                  <p:cNvSpPr txBox="1"/>
                  <p:nvPr/>
                </p:nvSpPr>
                <p:spPr>
                  <a:xfrm rot="19759460">
                    <a:off x="8413921" y="2409247"/>
                    <a:ext cx="953362" cy="372221"/>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1B1E20"/>
                      </a:buClr>
                      <a:buSzPts val="800"/>
                      <a:buFont typeface="Helvetica Neue"/>
                      <a:buNone/>
                    </a:pPr>
                    <a:r>
                      <a:rPr lang="en" sz="800" b="1" i="0" u="none" strike="noStrike" cap="none">
                        <a:solidFill>
                          <a:srgbClr val="1B1E20"/>
                        </a:solidFill>
                        <a:latin typeface="Helvetica Neue"/>
                        <a:ea typeface="Helvetica Neue"/>
                        <a:cs typeface="Helvetica Neue"/>
                        <a:sym typeface="Helvetica Neue"/>
                      </a:rPr>
                      <a:t>FEB</a:t>
                    </a:r>
                    <a:endParaRPr sz="1100" b="0" i="0" u="none" strike="noStrike" cap="none">
                      <a:solidFill>
                        <a:srgbClr val="000000"/>
                      </a:solidFill>
                      <a:latin typeface="Arial"/>
                      <a:ea typeface="Arial"/>
                      <a:cs typeface="Arial"/>
                      <a:sym typeface="Arial"/>
                    </a:endParaRPr>
                  </a:p>
                </p:txBody>
              </p:sp>
              <p:sp>
                <p:nvSpPr>
                  <p:cNvPr id="329" name="Google Shape;329;p31"/>
                  <p:cNvSpPr txBox="1"/>
                  <p:nvPr/>
                </p:nvSpPr>
                <p:spPr>
                  <a:xfrm rot="19759460">
                    <a:off x="438936" y="7059349"/>
                    <a:ext cx="953362" cy="372221"/>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1B1E20"/>
                      </a:buClr>
                      <a:buSzPts val="800"/>
                      <a:buFont typeface="Helvetica Neue"/>
                      <a:buNone/>
                    </a:pPr>
                    <a:r>
                      <a:rPr lang="en" sz="800" b="1" i="0" u="none" strike="noStrike" cap="none">
                        <a:solidFill>
                          <a:srgbClr val="1B1E20"/>
                        </a:solidFill>
                        <a:latin typeface="Helvetica Neue"/>
                        <a:ea typeface="Helvetica Neue"/>
                        <a:cs typeface="Helvetica Neue"/>
                        <a:sym typeface="Helvetica Neue"/>
                      </a:rPr>
                      <a:t>AUG</a:t>
                    </a:r>
                    <a:endParaRPr sz="1100" b="0" i="0" u="none" strike="noStrike" cap="none">
                      <a:solidFill>
                        <a:srgbClr val="000000"/>
                      </a:solidFill>
                      <a:latin typeface="Arial"/>
                      <a:ea typeface="Arial"/>
                      <a:cs typeface="Arial"/>
                      <a:sym typeface="Arial"/>
                    </a:endParaRPr>
                  </a:p>
                </p:txBody>
              </p:sp>
              <p:sp>
                <p:nvSpPr>
                  <p:cNvPr id="330" name="Google Shape;330;p31"/>
                  <p:cNvSpPr txBox="1"/>
                  <p:nvPr/>
                </p:nvSpPr>
                <p:spPr>
                  <a:xfrm>
                    <a:off x="-114197" y="4758658"/>
                    <a:ext cx="953362" cy="372221"/>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1B1E20"/>
                      </a:buClr>
                      <a:buSzPts val="800"/>
                      <a:buFont typeface="Helvetica Neue"/>
                      <a:buNone/>
                    </a:pPr>
                    <a:r>
                      <a:rPr lang="en" sz="800" b="1" i="0" u="none" strike="noStrike" cap="none">
                        <a:solidFill>
                          <a:srgbClr val="1B1E20"/>
                        </a:solidFill>
                        <a:latin typeface="Helvetica Neue"/>
                        <a:ea typeface="Helvetica Neue"/>
                        <a:cs typeface="Helvetica Neue"/>
                        <a:sym typeface="Helvetica Neue"/>
                      </a:rPr>
                      <a:t>SEP</a:t>
                    </a:r>
                    <a:endParaRPr sz="1100" b="0" i="0" u="none" strike="noStrike" cap="none">
                      <a:solidFill>
                        <a:srgbClr val="000000"/>
                      </a:solidFill>
                      <a:latin typeface="Arial"/>
                      <a:ea typeface="Arial"/>
                      <a:cs typeface="Arial"/>
                      <a:sym typeface="Arial"/>
                    </a:endParaRPr>
                  </a:p>
                </p:txBody>
              </p:sp>
              <p:sp>
                <p:nvSpPr>
                  <p:cNvPr id="331" name="Google Shape;331;p31"/>
                  <p:cNvSpPr txBox="1"/>
                  <p:nvPr/>
                </p:nvSpPr>
                <p:spPr>
                  <a:xfrm>
                    <a:off x="8897300" y="4722322"/>
                    <a:ext cx="953362" cy="372221"/>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1B1E20"/>
                      </a:buClr>
                      <a:buSzPts val="800"/>
                      <a:buFont typeface="Helvetica Neue"/>
                      <a:buNone/>
                    </a:pPr>
                    <a:r>
                      <a:rPr lang="en" sz="800" b="1" i="0" u="none" strike="noStrike" cap="none">
                        <a:solidFill>
                          <a:srgbClr val="1B1E20"/>
                        </a:solidFill>
                        <a:latin typeface="Helvetica Neue"/>
                        <a:ea typeface="Helvetica Neue"/>
                        <a:cs typeface="Helvetica Neue"/>
                        <a:sym typeface="Helvetica Neue"/>
                      </a:rPr>
                      <a:t>MAR</a:t>
                    </a:r>
                    <a:endParaRPr sz="1100" b="0" i="0" u="none" strike="noStrike" cap="none">
                      <a:solidFill>
                        <a:srgbClr val="000000"/>
                      </a:solidFill>
                      <a:latin typeface="Arial"/>
                      <a:ea typeface="Arial"/>
                      <a:cs typeface="Arial"/>
                      <a:sym typeface="Arial"/>
                    </a:endParaRPr>
                  </a:p>
                </p:txBody>
              </p:sp>
              <p:sp>
                <p:nvSpPr>
                  <p:cNvPr id="332" name="Google Shape;332;p31"/>
                  <p:cNvSpPr txBox="1"/>
                  <p:nvPr/>
                </p:nvSpPr>
                <p:spPr>
                  <a:xfrm rot="16200000">
                    <a:off x="4467727" y="121471"/>
                    <a:ext cx="953363" cy="372221"/>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1B1E20"/>
                      </a:buClr>
                      <a:buSzPts val="800"/>
                      <a:buFont typeface="Helvetica Neue"/>
                      <a:buNone/>
                    </a:pPr>
                    <a:r>
                      <a:rPr lang="en" sz="800" b="1" i="0" u="none" strike="noStrike" cap="none" dirty="0">
                        <a:solidFill>
                          <a:srgbClr val="1B1E20"/>
                        </a:solidFill>
                        <a:latin typeface="Helvetica Neue"/>
                        <a:ea typeface="Helvetica Neue"/>
                        <a:cs typeface="Helvetica Neue"/>
                        <a:sym typeface="Helvetica Neue"/>
                      </a:rPr>
                      <a:t>DEC</a:t>
                    </a:r>
                    <a:endParaRPr sz="1100" b="0" i="0" u="none" strike="noStrike" cap="none" dirty="0">
                      <a:solidFill>
                        <a:srgbClr val="000000"/>
                      </a:solidFill>
                      <a:latin typeface="Arial"/>
                      <a:ea typeface="Arial"/>
                      <a:cs typeface="Arial"/>
                      <a:sym typeface="Arial"/>
                    </a:endParaRPr>
                  </a:p>
                </p:txBody>
              </p:sp>
              <p:sp>
                <p:nvSpPr>
                  <p:cNvPr id="333" name="Google Shape;333;p31"/>
                  <p:cNvSpPr txBox="1"/>
                  <p:nvPr/>
                </p:nvSpPr>
                <p:spPr>
                  <a:xfrm rot="16200000">
                    <a:off x="4469827" y="9251701"/>
                    <a:ext cx="953363" cy="372221"/>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1B1E20"/>
                      </a:buClr>
                      <a:buSzPts val="800"/>
                      <a:buFont typeface="Helvetica Neue"/>
                      <a:buNone/>
                    </a:pPr>
                    <a:r>
                      <a:rPr lang="en" sz="800" b="1" i="0" u="none" strike="noStrike" cap="none">
                        <a:solidFill>
                          <a:srgbClr val="1B1E20"/>
                        </a:solidFill>
                        <a:latin typeface="Helvetica Neue"/>
                        <a:ea typeface="Helvetica Neue"/>
                        <a:cs typeface="Helvetica Neue"/>
                        <a:sym typeface="Helvetica Neue"/>
                      </a:rPr>
                      <a:t>JUN</a:t>
                    </a:r>
                    <a:endParaRPr sz="1100" b="0" i="0" u="none" strike="noStrike" cap="none">
                      <a:solidFill>
                        <a:srgbClr val="000000"/>
                      </a:solidFill>
                      <a:latin typeface="Arial"/>
                      <a:ea typeface="Arial"/>
                      <a:cs typeface="Arial"/>
                      <a:sym typeface="Arial"/>
                    </a:endParaRPr>
                  </a:p>
                </p:txBody>
              </p:sp>
              <p:sp>
                <p:nvSpPr>
                  <p:cNvPr id="334" name="Google Shape;334;p31"/>
                  <p:cNvSpPr txBox="1"/>
                  <p:nvPr/>
                </p:nvSpPr>
                <p:spPr>
                  <a:xfrm rot="1789460">
                    <a:off x="415483" y="2461962"/>
                    <a:ext cx="953362" cy="372221"/>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1B1E20"/>
                      </a:buClr>
                      <a:buSzPts val="800"/>
                      <a:buFont typeface="Helvetica Neue"/>
                      <a:buNone/>
                    </a:pPr>
                    <a:r>
                      <a:rPr lang="en" sz="800" b="1" i="0" u="none" strike="noStrike" cap="none">
                        <a:solidFill>
                          <a:srgbClr val="1B1E20"/>
                        </a:solidFill>
                        <a:latin typeface="Helvetica Neue"/>
                        <a:ea typeface="Helvetica Neue"/>
                        <a:cs typeface="Helvetica Neue"/>
                        <a:sym typeface="Helvetica Neue"/>
                      </a:rPr>
                      <a:t>OCT</a:t>
                    </a:r>
                    <a:endParaRPr sz="1100" b="0" i="0" u="none" strike="noStrike" cap="none">
                      <a:solidFill>
                        <a:srgbClr val="000000"/>
                      </a:solidFill>
                      <a:latin typeface="Arial"/>
                      <a:ea typeface="Arial"/>
                      <a:cs typeface="Arial"/>
                      <a:sym typeface="Arial"/>
                    </a:endParaRPr>
                  </a:p>
                </p:txBody>
              </p:sp>
              <p:sp>
                <p:nvSpPr>
                  <p:cNvPr id="335" name="Google Shape;335;p31"/>
                  <p:cNvSpPr txBox="1"/>
                  <p:nvPr/>
                </p:nvSpPr>
                <p:spPr>
                  <a:xfrm rot="1789460">
                    <a:off x="8306468" y="6902871"/>
                    <a:ext cx="953362" cy="372221"/>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1B1E20"/>
                      </a:buClr>
                      <a:buSzPts val="800"/>
                      <a:buFont typeface="Helvetica Neue"/>
                      <a:buNone/>
                    </a:pPr>
                    <a:r>
                      <a:rPr lang="en" sz="800" b="1" i="0" u="none" strike="noStrike" cap="none" dirty="0">
                        <a:solidFill>
                          <a:srgbClr val="1B1E20"/>
                        </a:solidFill>
                        <a:latin typeface="Helvetica Neue"/>
                        <a:ea typeface="Helvetica Neue"/>
                        <a:cs typeface="Helvetica Neue"/>
                        <a:sym typeface="Helvetica Neue"/>
                      </a:rPr>
                      <a:t>APR</a:t>
                    </a:r>
                    <a:endParaRPr sz="1100" b="0" i="0" u="none" strike="noStrike" cap="none" dirty="0">
                      <a:solidFill>
                        <a:srgbClr val="000000"/>
                      </a:solidFill>
                      <a:latin typeface="Arial"/>
                      <a:ea typeface="Arial"/>
                      <a:cs typeface="Arial"/>
                      <a:sym typeface="Arial"/>
                    </a:endParaRPr>
                  </a:p>
                </p:txBody>
              </p:sp>
              <p:sp>
                <p:nvSpPr>
                  <p:cNvPr id="336" name="Google Shape;336;p31"/>
                  <p:cNvSpPr txBox="1"/>
                  <p:nvPr/>
                </p:nvSpPr>
                <p:spPr>
                  <a:xfrm rot="3604290">
                    <a:off x="6729733" y="8637202"/>
                    <a:ext cx="953363" cy="372221"/>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1B1E20"/>
                      </a:buClr>
                      <a:buSzPts val="800"/>
                      <a:buFont typeface="Helvetica Neue"/>
                      <a:buNone/>
                    </a:pPr>
                    <a:r>
                      <a:rPr lang="en" sz="800" b="1" i="0" u="none" strike="noStrike" cap="none" dirty="0">
                        <a:solidFill>
                          <a:srgbClr val="1B1E20"/>
                        </a:solidFill>
                        <a:latin typeface="Helvetica Neue"/>
                        <a:ea typeface="Helvetica Neue"/>
                        <a:cs typeface="Helvetica Neue"/>
                        <a:sym typeface="Helvetica Neue"/>
                      </a:rPr>
                      <a:t>MAY</a:t>
                    </a:r>
                    <a:endParaRPr sz="1100" b="0" i="0" u="none" strike="noStrike" cap="none" dirty="0">
                      <a:solidFill>
                        <a:srgbClr val="000000"/>
                      </a:solidFill>
                      <a:latin typeface="Arial"/>
                      <a:ea typeface="Arial"/>
                      <a:cs typeface="Arial"/>
                      <a:sym typeface="Arial"/>
                    </a:endParaRPr>
                  </a:p>
                </p:txBody>
              </p:sp>
              <p:sp>
                <p:nvSpPr>
                  <p:cNvPr id="337" name="Google Shape;337;p31"/>
                  <p:cNvSpPr txBox="1"/>
                  <p:nvPr/>
                </p:nvSpPr>
                <p:spPr>
                  <a:xfrm rot="3604290">
                    <a:off x="2263754" y="884500"/>
                    <a:ext cx="953363" cy="372221"/>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1B1E20"/>
                      </a:buClr>
                      <a:buSzPts val="800"/>
                      <a:buFont typeface="Helvetica Neue"/>
                      <a:buNone/>
                    </a:pPr>
                    <a:r>
                      <a:rPr lang="en" sz="800" b="1" i="0" u="none" strike="noStrike" cap="none" dirty="0">
                        <a:solidFill>
                          <a:srgbClr val="1B1E20"/>
                        </a:solidFill>
                        <a:latin typeface="Helvetica Neue"/>
                        <a:ea typeface="Helvetica Neue"/>
                        <a:cs typeface="Helvetica Neue"/>
                        <a:sym typeface="Helvetica Neue"/>
                      </a:rPr>
                      <a:t>NOV</a:t>
                    </a:r>
                    <a:endParaRPr sz="1100" b="0" i="0" u="none" strike="noStrike" cap="none" dirty="0">
                      <a:solidFill>
                        <a:srgbClr val="000000"/>
                      </a:solidFill>
                      <a:latin typeface="Arial"/>
                      <a:ea typeface="Arial"/>
                      <a:cs typeface="Arial"/>
                      <a:sym typeface="Arial"/>
                    </a:endParaRPr>
                  </a:p>
                </p:txBody>
              </p:sp>
              <p:sp>
                <p:nvSpPr>
                  <p:cNvPr id="338" name="Google Shape;338;p31"/>
                  <p:cNvSpPr/>
                  <p:nvPr/>
                </p:nvSpPr>
                <p:spPr>
                  <a:xfrm>
                    <a:off x="4847133" y="1314326"/>
                    <a:ext cx="201117" cy="3374545"/>
                  </a:xfrm>
                  <a:prstGeom prst="roundRect">
                    <a:avLst>
                      <a:gd name="adj" fmla="val 50000"/>
                    </a:avLst>
                  </a:prstGeom>
                  <a:solidFill>
                    <a:srgbClr val="00B05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a:solidFill>
                        <a:srgbClr val="FFFFFF"/>
                      </a:solidFill>
                      <a:latin typeface="Helvetica Neue"/>
                      <a:ea typeface="Helvetica Neue"/>
                      <a:cs typeface="Helvetica Neue"/>
                      <a:sym typeface="Helvetica Neue"/>
                    </a:endParaRPr>
                  </a:p>
                </p:txBody>
              </p:sp>
              <p:sp>
                <p:nvSpPr>
                  <p:cNvPr id="339" name="Google Shape;339;p31"/>
                  <p:cNvSpPr/>
                  <p:nvPr/>
                </p:nvSpPr>
                <p:spPr>
                  <a:xfrm>
                    <a:off x="4847133" y="4072528"/>
                    <a:ext cx="201118" cy="4175999"/>
                  </a:xfrm>
                  <a:prstGeom prst="roundRect">
                    <a:avLst>
                      <a:gd name="adj" fmla="val 50000"/>
                    </a:avLst>
                  </a:prstGeom>
                  <a:solidFill>
                    <a:srgbClr val="26BA4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2600"/>
                      </a:buClr>
                      <a:buSzPts val="1200"/>
                      <a:buFont typeface="Helvetica Neue"/>
                      <a:buNone/>
                    </a:pPr>
                    <a:endParaRPr sz="1200" b="0" i="0" u="none" strike="noStrike" cap="none">
                      <a:solidFill>
                        <a:srgbClr val="FF2600"/>
                      </a:solidFill>
                      <a:latin typeface="Helvetica Neue"/>
                      <a:ea typeface="Helvetica Neue"/>
                      <a:cs typeface="Helvetica Neue"/>
                      <a:sym typeface="Helvetica Neue"/>
                    </a:endParaRPr>
                  </a:p>
                </p:txBody>
              </p:sp>
              <p:sp>
                <p:nvSpPr>
                  <p:cNvPr id="340" name="Google Shape;340;p31"/>
                  <p:cNvSpPr/>
                  <p:nvPr/>
                </p:nvSpPr>
                <p:spPr>
                  <a:xfrm rot="5400000">
                    <a:off x="3124754" y="3479610"/>
                    <a:ext cx="201118" cy="2907057"/>
                  </a:xfrm>
                  <a:prstGeom prst="roundRect">
                    <a:avLst>
                      <a:gd name="adj" fmla="val 50000"/>
                    </a:avLst>
                  </a:prstGeom>
                  <a:solidFill>
                    <a:srgbClr val="00B05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a:solidFill>
                        <a:srgbClr val="FFFFFF"/>
                      </a:solidFill>
                      <a:latin typeface="Helvetica Neue"/>
                      <a:ea typeface="Helvetica Neue"/>
                      <a:cs typeface="Helvetica Neue"/>
                      <a:sym typeface="Helvetica Neue"/>
                    </a:endParaRPr>
                  </a:p>
                </p:txBody>
              </p:sp>
              <p:sp>
                <p:nvSpPr>
                  <p:cNvPr id="341" name="Google Shape;341;p31"/>
                  <p:cNvSpPr/>
                  <p:nvPr/>
                </p:nvSpPr>
                <p:spPr>
                  <a:xfrm rot="5400000">
                    <a:off x="6215235" y="3137725"/>
                    <a:ext cx="201118" cy="3590829"/>
                  </a:xfrm>
                  <a:prstGeom prst="roundRect">
                    <a:avLst>
                      <a:gd name="adj" fmla="val 50000"/>
                    </a:avLst>
                  </a:prstGeom>
                  <a:solidFill>
                    <a:srgbClr val="FFC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a:solidFill>
                        <a:srgbClr val="FFFFFF"/>
                      </a:solidFill>
                      <a:latin typeface="Helvetica Neue"/>
                      <a:ea typeface="Helvetica Neue"/>
                      <a:cs typeface="Helvetica Neue"/>
                      <a:sym typeface="Helvetica Neue"/>
                    </a:endParaRPr>
                  </a:p>
                </p:txBody>
              </p:sp>
              <p:sp>
                <p:nvSpPr>
                  <p:cNvPr id="342" name="Google Shape;342;p31"/>
                  <p:cNvSpPr/>
                  <p:nvPr/>
                </p:nvSpPr>
                <p:spPr>
                  <a:xfrm rot="3593817">
                    <a:off x="6326624" y="2315627"/>
                    <a:ext cx="201117" cy="3515981"/>
                  </a:xfrm>
                  <a:prstGeom prst="roundRect">
                    <a:avLst>
                      <a:gd name="adj" fmla="val 50000"/>
                    </a:avLst>
                  </a:prstGeom>
                  <a:solidFill>
                    <a:srgbClr val="00B05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a:solidFill>
                        <a:srgbClr val="FFFFFF"/>
                      </a:solidFill>
                      <a:latin typeface="Helvetica Neue"/>
                      <a:ea typeface="Helvetica Neue"/>
                      <a:cs typeface="Helvetica Neue"/>
                      <a:sym typeface="Helvetica Neue"/>
                    </a:endParaRPr>
                  </a:p>
                </p:txBody>
              </p:sp>
              <p:sp>
                <p:nvSpPr>
                  <p:cNvPr id="343" name="Google Shape;343;p31"/>
                  <p:cNvSpPr/>
                  <p:nvPr/>
                </p:nvSpPr>
                <p:spPr>
                  <a:xfrm rot="3593817">
                    <a:off x="3471523" y="4150141"/>
                    <a:ext cx="201118" cy="3201003"/>
                  </a:xfrm>
                  <a:prstGeom prst="roundRect">
                    <a:avLst>
                      <a:gd name="adj" fmla="val 50000"/>
                    </a:avLst>
                  </a:prstGeom>
                  <a:solidFill>
                    <a:schemeClr val="accent4"/>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dirty="0">
                      <a:solidFill>
                        <a:srgbClr val="FFFFFF"/>
                      </a:solidFill>
                      <a:latin typeface="Helvetica Neue"/>
                      <a:ea typeface="Helvetica Neue"/>
                      <a:cs typeface="Helvetica Neue"/>
                      <a:sym typeface="Helvetica Neue"/>
                    </a:endParaRPr>
                  </a:p>
                </p:txBody>
              </p:sp>
              <p:sp>
                <p:nvSpPr>
                  <p:cNvPr id="344" name="Google Shape;344;p31"/>
                  <p:cNvSpPr/>
                  <p:nvPr/>
                </p:nvSpPr>
                <p:spPr>
                  <a:xfrm rot="-3601661">
                    <a:off x="3173906" y="2769108"/>
                    <a:ext cx="201117" cy="2451575"/>
                  </a:xfrm>
                  <a:prstGeom prst="roundRect">
                    <a:avLst>
                      <a:gd name="adj" fmla="val 50000"/>
                    </a:avLst>
                  </a:prstGeom>
                  <a:solidFill>
                    <a:srgbClr val="00B05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a:solidFill>
                        <a:srgbClr val="FFFFFF"/>
                      </a:solidFill>
                      <a:latin typeface="Helvetica Neue"/>
                      <a:ea typeface="Helvetica Neue"/>
                      <a:cs typeface="Helvetica Neue"/>
                      <a:sym typeface="Helvetica Neue"/>
                    </a:endParaRPr>
                  </a:p>
                </p:txBody>
              </p:sp>
              <p:sp>
                <p:nvSpPr>
                  <p:cNvPr id="345" name="Google Shape;345;p31"/>
                  <p:cNvSpPr/>
                  <p:nvPr/>
                </p:nvSpPr>
                <p:spPr>
                  <a:xfrm rot="-3601661">
                    <a:off x="6026947" y="3887830"/>
                    <a:ext cx="201118" cy="3383999"/>
                  </a:xfrm>
                  <a:prstGeom prst="roundRect">
                    <a:avLst>
                      <a:gd name="adj" fmla="val 50000"/>
                    </a:avLst>
                  </a:prstGeom>
                  <a:solidFill>
                    <a:srgbClr val="FFC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2600"/>
                      </a:buClr>
                      <a:buSzPts val="1200"/>
                      <a:buFont typeface="Helvetica Neue"/>
                      <a:buNone/>
                    </a:pPr>
                    <a:endParaRPr sz="1200" b="0" i="0" u="none" strike="noStrike" cap="none">
                      <a:solidFill>
                        <a:srgbClr val="FF2600"/>
                      </a:solidFill>
                      <a:latin typeface="Helvetica Neue"/>
                      <a:ea typeface="Helvetica Neue"/>
                      <a:cs typeface="Helvetica Neue"/>
                      <a:sym typeface="Helvetica Neue"/>
                    </a:endParaRPr>
                  </a:p>
                </p:txBody>
              </p:sp>
              <p:cxnSp>
                <p:nvCxnSpPr>
                  <p:cNvPr id="346" name="Google Shape;346;p31"/>
                  <p:cNvCxnSpPr/>
                  <p:nvPr/>
                </p:nvCxnSpPr>
                <p:spPr>
                  <a:xfrm rot="10800000" flipH="1">
                    <a:off x="2948370" y="1473033"/>
                    <a:ext cx="3985648" cy="6905759"/>
                  </a:xfrm>
                  <a:prstGeom prst="straightConnector1">
                    <a:avLst/>
                  </a:prstGeom>
                  <a:noFill/>
                  <a:ln w="25400" cap="flat" cmpd="sng">
                    <a:solidFill>
                      <a:srgbClr val="E3E3E4"/>
                    </a:solidFill>
                    <a:prstDash val="dashDot"/>
                    <a:miter lim="400000"/>
                    <a:headEnd type="none" w="sm" len="sm"/>
                    <a:tailEnd type="none" w="sm" len="sm"/>
                  </a:ln>
                </p:spPr>
              </p:cxnSp>
              <p:cxnSp>
                <p:nvCxnSpPr>
                  <p:cNvPr id="347" name="Google Shape;347;p31"/>
                  <p:cNvCxnSpPr/>
                  <p:nvPr/>
                </p:nvCxnSpPr>
                <p:spPr>
                  <a:xfrm>
                    <a:off x="3329444" y="2100720"/>
                    <a:ext cx="3602152" cy="6273936"/>
                  </a:xfrm>
                  <a:prstGeom prst="straightConnector1">
                    <a:avLst/>
                  </a:prstGeom>
                  <a:noFill/>
                  <a:ln w="25400" cap="flat" cmpd="sng">
                    <a:solidFill>
                      <a:srgbClr val="DDDDDD"/>
                    </a:solidFill>
                    <a:prstDash val="dashDot"/>
                    <a:miter lim="400000"/>
                    <a:headEnd type="none" w="sm" len="sm"/>
                    <a:tailEnd type="none" w="sm" len="sm"/>
                  </a:ln>
                </p:spPr>
              </p:cxnSp>
              <p:sp>
                <p:nvSpPr>
                  <p:cNvPr id="348" name="Google Shape;348;p31"/>
                  <p:cNvSpPr/>
                  <p:nvPr/>
                </p:nvSpPr>
                <p:spPr>
                  <a:xfrm rot="1800201">
                    <a:off x="5785903" y="2576889"/>
                    <a:ext cx="201117" cy="1393284"/>
                  </a:xfrm>
                  <a:prstGeom prst="roundRect">
                    <a:avLst>
                      <a:gd name="adj" fmla="val 50000"/>
                    </a:avLst>
                  </a:prstGeom>
                  <a:solidFill>
                    <a:srgbClr val="FF0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a:solidFill>
                        <a:srgbClr val="FFFFFF"/>
                      </a:solidFill>
                      <a:latin typeface="Helvetica Neue"/>
                      <a:ea typeface="Helvetica Neue"/>
                      <a:cs typeface="Helvetica Neue"/>
                      <a:sym typeface="Helvetica Neue"/>
                    </a:endParaRPr>
                  </a:p>
                </p:txBody>
              </p:sp>
              <p:sp>
                <p:nvSpPr>
                  <p:cNvPr id="349" name="Google Shape;349;p31"/>
                  <p:cNvSpPr/>
                  <p:nvPr/>
                </p:nvSpPr>
                <p:spPr>
                  <a:xfrm rot="-1826922">
                    <a:off x="5536299" y="5000710"/>
                    <a:ext cx="201118" cy="2376000"/>
                  </a:xfrm>
                  <a:prstGeom prst="roundRect">
                    <a:avLst>
                      <a:gd name="adj" fmla="val 50000"/>
                    </a:avLst>
                  </a:prstGeom>
                  <a:solidFill>
                    <a:srgbClr val="FFC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2600"/>
                      </a:buClr>
                      <a:buSzPts val="1200"/>
                      <a:buFont typeface="Helvetica Neue"/>
                      <a:buNone/>
                    </a:pPr>
                    <a:endParaRPr sz="1200" b="0" i="0" u="none" strike="noStrike" cap="none">
                      <a:solidFill>
                        <a:srgbClr val="FF2600"/>
                      </a:solidFill>
                      <a:latin typeface="Helvetica Neue"/>
                      <a:ea typeface="Helvetica Neue"/>
                      <a:cs typeface="Helvetica Neue"/>
                      <a:sym typeface="Helvetica Neue"/>
                    </a:endParaRPr>
                  </a:p>
                </p:txBody>
              </p:sp>
              <p:sp>
                <p:nvSpPr>
                  <p:cNvPr id="350" name="Google Shape;350;p31"/>
                  <p:cNvSpPr/>
                  <p:nvPr/>
                </p:nvSpPr>
                <p:spPr>
                  <a:xfrm rot="1800201">
                    <a:off x="4120744" y="4745623"/>
                    <a:ext cx="201116" cy="2905171"/>
                  </a:xfrm>
                  <a:prstGeom prst="roundRect">
                    <a:avLst>
                      <a:gd name="adj" fmla="val 50000"/>
                    </a:avLst>
                  </a:prstGeom>
                  <a:solidFill>
                    <a:srgbClr val="00B05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a:solidFill>
                        <a:srgbClr val="FFFFFF"/>
                      </a:solidFill>
                      <a:latin typeface="Helvetica Neue"/>
                      <a:ea typeface="Helvetica Neue"/>
                      <a:cs typeface="Helvetica Neue"/>
                      <a:sym typeface="Helvetica Neue"/>
                    </a:endParaRPr>
                  </a:p>
                </p:txBody>
              </p:sp>
              <p:sp>
                <p:nvSpPr>
                  <p:cNvPr id="351" name="Google Shape;351;p31"/>
                  <p:cNvSpPr/>
                  <p:nvPr/>
                </p:nvSpPr>
                <p:spPr>
                  <a:xfrm rot="-1826922">
                    <a:off x="3925541" y="1750848"/>
                    <a:ext cx="201117" cy="3155560"/>
                  </a:xfrm>
                  <a:prstGeom prst="roundRect">
                    <a:avLst>
                      <a:gd name="adj" fmla="val 50000"/>
                    </a:avLst>
                  </a:prstGeom>
                  <a:solidFill>
                    <a:schemeClr val="accent4"/>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a:solidFill>
                        <a:srgbClr val="FFFFFF"/>
                      </a:solidFill>
                      <a:latin typeface="Helvetica Neue"/>
                      <a:ea typeface="Helvetica Neue"/>
                      <a:cs typeface="Helvetica Neue"/>
                      <a:sym typeface="Helvetica Neue"/>
                    </a:endParaRPr>
                  </a:p>
                </p:txBody>
              </p:sp>
              <p:sp>
                <p:nvSpPr>
                  <p:cNvPr id="352" name="Google Shape;352;p31"/>
                  <p:cNvSpPr/>
                  <p:nvPr/>
                </p:nvSpPr>
                <p:spPr>
                  <a:xfrm>
                    <a:off x="3362552" y="3350285"/>
                    <a:ext cx="3147017" cy="3147017"/>
                  </a:xfrm>
                  <a:prstGeom prst="ellipse">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a:solidFill>
                        <a:srgbClr val="FFFFFF"/>
                      </a:solidFill>
                      <a:latin typeface="Helvetica Neue"/>
                      <a:ea typeface="Helvetica Neue"/>
                      <a:cs typeface="Helvetica Neue"/>
                      <a:sym typeface="Helvetica Neue"/>
                    </a:endParaRPr>
                  </a:p>
                </p:txBody>
              </p:sp>
              <p:sp>
                <p:nvSpPr>
                  <p:cNvPr id="353" name="Google Shape;353;p31"/>
                  <p:cNvSpPr txBox="1"/>
                  <p:nvPr/>
                </p:nvSpPr>
                <p:spPr>
                  <a:xfrm>
                    <a:off x="3832707" y="4359504"/>
                    <a:ext cx="2205004" cy="1255670"/>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000000"/>
                      </a:buClr>
                      <a:buSzPts val="1100"/>
                      <a:buFont typeface="Trebuchet MS"/>
                      <a:buNone/>
                    </a:pPr>
                    <a:r>
                      <a:rPr lang="en" sz="1100" b="1" i="0" u="none" strike="noStrike" cap="small">
                        <a:solidFill>
                          <a:srgbClr val="000000"/>
                        </a:solidFill>
                        <a:latin typeface="Trebuchet MS"/>
                        <a:ea typeface="Trebuchet MS"/>
                        <a:cs typeface="Trebuchet MS"/>
                        <a:sym typeface="Trebuchet MS"/>
                      </a:rPr>
                      <a:t>Y2023 Budget Performance Review</a:t>
                    </a:r>
                    <a:endParaRPr sz="1100" b="0" i="0" u="none" strike="noStrike" cap="none">
                      <a:solidFill>
                        <a:srgbClr val="000000"/>
                      </a:solidFill>
                      <a:latin typeface="Arial"/>
                      <a:ea typeface="Arial"/>
                      <a:cs typeface="Arial"/>
                      <a:sym typeface="Arial"/>
                    </a:endParaRPr>
                  </a:p>
                </p:txBody>
              </p:sp>
            </p:grpSp>
            <p:sp>
              <p:nvSpPr>
                <p:cNvPr id="354" name="Google Shape;354;p31"/>
                <p:cNvSpPr/>
                <p:nvPr/>
              </p:nvSpPr>
              <p:spPr>
                <a:xfrm rot="16002317">
                  <a:off x="1725449" y="-2126954"/>
                  <a:ext cx="3226528" cy="5431482"/>
                </a:xfrm>
                <a:custGeom>
                  <a:avLst/>
                  <a:gdLst/>
                  <a:ahLst/>
                  <a:cxnLst/>
                  <a:rect l="l" t="t" r="r" b="b"/>
                  <a:pathLst>
                    <a:path w="21499" h="21593" extrusionOk="0">
                      <a:moveTo>
                        <a:pt x="375" y="1"/>
                      </a:moveTo>
                      <a:cubicBezTo>
                        <a:pt x="282" y="6"/>
                        <a:pt x="190" y="31"/>
                        <a:pt x="121" y="77"/>
                      </a:cubicBezTo>
                      <a:cubicBezTo>
                        <a:pt x="-85" y="215"/>
                        <a:pt x="-19" y="442"/>
                        <a:pt x="249" y="521"/>
                      </a:cubicBezTo>
                      <a:cubicBezTo>
                        <a:pt x="5726" y="2598"/>
                        <a:pt x="10285" y="5554"/>
                        <a:pt x="13484" y="9103"/>
                      </a:cubicBezTo>
                      <a:cubicBezTo>
                        <a:pt x="16610" y="12574"/>
                        <a:pt x="18313" y="16497"/>
                        <a:pt x="18482" y="20507"/>
                      </a:cubicBezTo>
                      <a:lnTo>
                        <a:pt x="17522" y="19885"/>
                      </a:lnTo>
                      <a:cubicBezTo>
                        <a:pt x="17444" y="19835"/>
                        <a:pt x="17380" y="19793"/>
                        <a:pt x="17327" y="19762"/>
                      </a:cubicBezTo>
                      <a:cubicBezTo>
                        <a:pt x="17273" y="19731"/>
                        <a:pt x="17230" y="19710"/>
                        <a:pt x="17188" y="19697"/>
                      </a:cubicBezTo>
                      <a:cubicBezTo>
                        <a:pt x="17120" y="19677"/>
                        <a:pt x="17049" y="19666"/>
                        <a:pt x="16975" y="19666"/>
                      </a:cubicBezTo>
                      <a:cubicBezTo>
                        <a:pt x="16902" y="19666"/>
                        <a:pt x="16827" y="19677"/>
                        <a:pt x="16759" y="19697"/>
                      </a:cubicBezTo>
                      <a:cubicBezTo>
                        <a:pt x="16706" y="19713"/>
                        <a:pt x="16657" y="19735"/>
                        <a:pt x="16616" y="19762"/>
                      </a:cubicBezTo>
                      <a:cubicBezTo>
                        <a:pt x="16574" y="19789"/>
                        <a:pt x="16540" y="19821"/>
                        <a:pt x="16515" y="19855"/>
                      </a:cubicBezTo>
                      <a:cubicBezTo>
                        <a:pt x="16453" y="19943"/>
                        <a:pt x="16453" y="20045"/>
                        <a:pt x="16515" y="20133"/>
                      </a:cubicBezTo>
                      <a:cubicBezTo>
                        <a:pt x="16536" y="20160"/>
                        <a:pt x="16570" y="20188"/>
                        <a:pt x="16618" y="20223"/>
                      </a:cubicBezTo>
                      <a:cubicBezTo>
                        <a:pt x="16666" y="20257"/>
                        <a:pt x="16728" y="20297"/>
                        <a:pt x="16806" y="20347"/>
                      </a:cubicBezTo>
                      <a:lnTo>
                        <a:pt x="18392" y="21377"/>
                      </a:lnTo>
                      <a:cubicBezTo>
                        <a:pt x="18470" y="21427"/>
                        <a:pt x="18531" y="21467"/>
                        <a:pt x="18585" y="21498"/>
                      </a:cubicBezTo>
                      <a:cubicBezTo>
                        <a:pt x="18638" y="21529"/>
                        <a:pt x="18684" y="21551"/>
                        <a:pt x="18726" y="21565"/>
                      </a:cubicBezTo>
                      <a:cubicBezTo>
                        <a:pt x="18768" y="21576"/>
                        <a:pt x="18809" y="21581"/>
                        <a:pt x="18852" y="21586"/>
                      </a:cubicBezTo>
                      <a:cubicBezTo>
                        <a:pt x="18938" y="21596"/>
                        <a:pt x="19030" y="21596"/>
                        <a:pt x="19116" y="21586"/>
                      </a:cubicBezTo>
                      <a:cubicBezTo>
                        <a:pt x="19159" y="21581"/>
                        <a:pt x="19201" y="21575"/>
                        <a:pt x="19242" y="21565"/>
                      </a:cubicBezTo>
                      <a:cubicBezTo>
                        <a:pt x="19284" y="21551"/>
                        <a:pt x="19327" y="21529"/>
                        <a:pt x="19381" y="21498"/>
                      </a:cubicBezTo>
                      <a:cubicBezTo>
                        <a:pt x="19434" y="21467"/>
                        <a:pt x="19498" y="21427"/>
                        <a:pt x="19576" y="21377"/>
                      </a:cubicBezTo>
                      <a:lnTo>
                        <a:pt x="21162" y="20347"/>
                      </a:lnTo>
                      <a:cubicBezTo>
                        <a:pt x="21240" y="20297"/>
                        <a:pt x="21302" y="20257"/>
                        <a:pt x="21350" y="20223"/>
                      </a:cubicBezTo>
                      <a:cubicBezTo>
                        <a:pt x="21398" y="20188"/>
                        <a:pt x="21432" y="20160"/>
                        <a:pt x="21452" y="20133"/>
                      </a:cubicBezTo>
                      <a:cubicBezTo>
                        <a:pt x="21515" y="20045"/>
                        <a:pt x="21515" y="19943"/>
                        <a:pt x="21452" y="19855"/>
                      </a:cubicBezTo>
                      <a:cubicBezTo>
                        <a:pt x="21428" y="19821"/>
                        <a:pt x="21394" y="19789"/>
                        <a:pt x="21352" y="19762"/>
                      </a:cubicBezTo>
                      <a:cubicBezTo>
                        <a:pt x="21311" y="19735"/>
                        <a:pt x="21262" y="19713"/>
                        <a:pt x="21208" y="19697"/>
                      </a:cubicBezTo>
                      <a:cubicBezTo>
                        <a:pt x="21072" y="19657"/>
                        <a:pt x="20916" y="19657"/>
                        <a:pt x="20780" y="19697"/>
                      </a:cubicBezTo>
                      <a:cubicBezTo>
                        <a:pt x="20738" y="19710"/>
                        <a:pt x="20692" y="19731"/>
                        <a:pt x="20639" y="19762"/>
                      </a:cubicBezTo>
                      <a:cubicBezTo>
                        <a:pt x="20585" y="19793"/>
                        <a:pt x="20524" y="19835"/>
                        <a:pt x="20446" y="19885"/>
                      </a:cubicBezTo>
                      <a:lnTo>
                        <a:pt x="19524" y="20484"/>
                      </a:lnTo>
                      <a:cubicBezTo>
                        <a:pt x="19326" y="16278"/>
                        <a:pt x="17460" y="12172"/>
                        <a:pt x="14089" y="8566"/>
                      </a:cubicBezTo>
                      <a:cubicBezTo>
                        <a:pt x="10791" y="5037"/>
                        <a:pt x="6163" y="2106"/>
                        <a:pt x="642" y="49"/>
                      </a:cubicBezTo>
                      <a:cubicBezTo>
                        <a:pt x="562" y="11"/>
                        <a:pt x="468" y="-4"/>
                        <a:pt x="375" y="1"/>
                      </a:cubicBezTo>
                      <a:close/>
                    </a:path>
                  </a:pathLst>
                </a:custGeom>
                <a:gradFill>
                  <a:gsLst>
                    <a:gs pos="23000">
                      <a:srgbClr val="00B050"/>
                    </a:gs>
                    <a:gs pos="24000">
                      <a:schemeClr val="accent4"/>
                    </a:gs>
                    <a:gs pos="64000">
                      <a:schemeClr val="accent4"/>
                    </a:gs>
                    <a:gs pos="64000">
                      <a:srgbClr val="00B050"/>
                    </a:gs>
                  </a:gsLst>
                  <a:lin ang="5400000" scaled="1"/>
                </a:gradFill>
                <a:ln>
                  <a:noFill/>
                </a:ln>
              </p:spPr>
              <p:txBody>
                <a:bodyPr spcFirstLastPara="1" wrap="square" lIns="14300" tIns="14300" rIns="14300" bIns="1430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dirty="0">
                    <a:solidFill>
                      <a:srgbClr val="FFFFFF"/>
                    </a:solidFill>
                    <a:latin typeface="Helvetica Neue"/>
                    <a:ea typeface="Helvetica Neue"/>
                    <a:cs typeface="Helvetica Neue"/>
                    <a:sym typeface="Helvetica Neue"/>
                  </a:endParaRPr>
                </a:p>
              </p:txBody>
            </p:sp>
          </p:grpSp>
          <p:sp>
            <p:nvSpPr>
              <p:cNvPr id="355" name="Google Shape;355;p31"/>
              <p:cNvSpPr/>
              <p:nvPr/>
            </p:nvSpPr>
            <p:spPr>
              <a:xfrm>
                <a:off x="4930973" y="1036445"/>
                <a:ext cx="1522005" cy="2360222"/>
              </a:xfrm>
              <a:custGeom>
                <a:avLst/>
                <a:gdLst/>
                <a:ahLst/>
                <a:cxnLst/>
                <a:rect l="l" t="t" r="r" b="b"/>
                <a:pathLst>
                  <a:path w="21499" h="21593" extrusionOk="0">
                    <a:moveTo>
                      <a:pt x="375" y="1"/>
                    </a:moveTo>
                    <a:cubicBezTo>
                      <a:pt x="282" y="6"/>
                      <a:pt x="190" y="31"/>
                      <a:pt x="121" y="77"/>
                    </a:cubicBezTo>
                    <a:cubicBezTo>
                      <a:pt x="-85" y="215"/>
                      <a:pt x="-19" y="442"/>
                      <a:pt x="249" y="521"/>
                    </a:cubicBezTo>
                    <a:cubicBezTo>
                      <a:pt x="5726" y="2598"/>
                      <a:pt x="10285" y="5554"/>
                      <a:pt x="13484" y="9103"/>
                    </a:cubicBezTo>
                    <a:cubicBezTo>
                      <a:pt x="16610" y="12574"/>
                      <a:pt x="18313" y="16497"/>
                      <a:pt x="18482" y="20507"/>
                    </a:cubicBezTo>
                    <a:lnTo>
                      <a:pt x="17522" y="19885"/>
                    </a:lnTo>
                    <a:cubicBezTo>
                      <a:pt x="17444" y="19835"/>
                      <a:pt x="17380" y="19793"/>
                      <a:pt x="17327" y="19762"/>
                    </a:cubicBezTo>
                    <a:cubicBezTo>
                      <a:pt x="17273" y="19731"/>
                      <a:pt x="17230" y="19710"/>
                      <a:pt x="17188" y="19697"/>
                    </a:cubicBezTo>
                    <a:cubicBezTo>
                      <a:pt x="17120" y="19677"/>
                      <a:pt x="17049" y="19666"/>
                      <a:pt x="16975" y="19666"/>
                    </a:cubicBezTo>
                    <a:cubicBezTo>
                      <a:pt x="16902" y="19666"/>
                      <a:pt x="16827" y="19677"/>
                      <a:pt x="16759" y="19697"/>
                    </a:cubicBezTo>
                    <a:cubicBezTo>
                      <a:pt x="16706" y="19713"/>
                      <a:pt x="16657" y="19735"/>
                      <a:pt x="16616" y="19762"/>
                    </a:cubicBezTo>
                    <a:cubicBezTo>
                      <a:pt x="16574" y="19789"/>
                      <a:pt x="16540" y="19821"/>
                      <a:pt x="16515" y="19855"/>
                    </a:cubicBezTo>
                    <a:cubicBezTo>
                      <a:pt x="16453" y="19943"/>
                      <a:pt x="16453" y="20045"/>
                      <a:pt x="16515" y="20133"/>
                    </a:cubicBezTo>
                    <a:cubicBezTo>
                      <a:pt x="16536" y="20160"/>
                      <a:pt x="16570" y="20188"/>
                      <a:pt x="16618" y="20223"/>
                    </a:cubicBezTo>
                    <a:cubicBezTo>
                      <a:pt x="16666" y="20257"/>
                      <a:pt x="16728" y="20297"/>
                      <a:pt x="16806" y="20347"/>
                    </a:cubicBezTo>
                    <a:lnTo>
                      <a:pt x="18392" y="21377"/>
                    </a:lnTo>
                    <a:cubicBezTo>
                      <a:pt x="18470" y="21427"/>
                      <a:pt x="18531" y="21467"/>
                      <a:pt x="18585" y="21498"/>
                    </a:cubicBezTo>
                    <a:cubicBezTo>
                      <a:pt x="18638" y="21529"/>
                      <a:pt x="18684" y="21551"/>
                      <a:pt x="18726" y="21565"/>
                    </a:cubicBezTo>
                    <a:cubicBezTo>
                      <a:pt x="18768" y="21576"/>
                      <a:pt x="18809" y="21581"/>
                      <a:pt x="18852" y="21586"/>
                    </a:cubicBezTo>
                    <a:cubicBezTo>
                      <a:pt x="18938" y="21596"/>
                      <a:pt x="19030" y="21596"/>
                      <a:pt x="19116" y="21586"/>
                    </a:cubicBezTo>
                    <a:cubicBezTo>
                      <a:pt x="19159" y="21581"/>
                      <a:pt x="19201" y="21575"/>
                      <a:pt x="19242" y="21565"/>
                    </a:cubicBezTo>
                    <a:cubicBezTo>
                      <a:pt x="19284" y="21551"/>
                      <a:pt x="19327" y="21529"/>
                      <a:pt x="19381" y="21498"/>
                    </a:cubicBezTo>
                    <a:cubicBezTo>
                      <a:pt x="19434" y="21467"/>
                      <a:pt x="19498" y="21427"/>
                      <a:pt x="19576" y="21377"/>
                    </a:cubicBezTo>
                    <a:lnTo>
                      <a:pt x="21162" y="20347"/>
                    </a:lnTo>
                    <a:cubicBezTo>
                      <a:pt x="21240" y="20297"/>
                      <a:pt x="21302" y="20257"/>
                      <a:pt x="21350" y="20223"/>
                    </a:cubicBezTo>
                    <a:cubicBezTo>
                      <a:pt x="21398" y="20188"/>
                      <a:pt x="21432" y="20160"/>
                      <a:pt x="21452" y="20133"/>
                    </a:cubicBezTo>
                    <a:cubicBezTo>
                      <a:pt x="21515" y="20045"/>
                      <a:pt x="21515" y="19943"/>
                      <a:pt x="21452" y="19855"/>
                    </a:cubicBezTo>
                    <a:cubicBezTo>
                      <a:pt x="21428" y="19821"/>
                      <a:pt x="21394" y="19789"/>
                      <a:pt x="21352" y="19762"/>
                    </a:cubicBezTo>
                    <a:cubicBezTo>
                      <a:pt x="21311" y="19735"/>
                      <a:pt x="21262" y="19713"/>
                      <a:pt x="21208" y="19697"/>
                    </a:cubicBezTo>
                    <a:cubicBezTo>
                      <a:pt x="21072" y="19657"/>
                      <a:pt x="20916" y="19657"/>
                      <a:pt x="20780" y="19697"/>
                    </a:cubicBezTo>
                    <a:cubicBezTo>
                      <a:pt x="20738" y="19710"/>
                      <a:pt x="20692" y="19731"/>
                      <a:pt x="20639" y="19762"/>
                    </a:cubicBezTo>
                    <a:cubicBezTo>
                      <a:pt x="20585" y="19793"/>
                      <a:pt x="20524" y="19835"/>
                      <a:pt x="20446" y="19885"/>
                    </a:cubicBezTo>
                    <a:lnTo>
                      <a:pt x="19524" y="20484"/>
                    </a:lnTo>
                    <a:cubicBezTo>
                      <a:pt x="19326" y="16278"/>
                      <a:pt x="17460" y="12172"/>
                      <a:pt x="14089" y="8566"/>
                    </a:cubicBezTo>
                    <a:cubicBezTo>
                      <a:pt x="10791" y="5037"/>
                      <a:pt x="6163" y="2106"/>
                      <a:pt x="642" y="49"/>
                    </a:cubicBezTo>
                    <a:cubicBezTo>
                      <a:pt x="562" y="11"/>
                      <a:pt x="468" y="-4"/>
                      <a:pt x="375" y="1"/>
                    </a:cubicBezTo>
                    <a:close/>
                  </a:path>
                </a:pathLst>
              </a:custGeom>
              <a:gradFill>
                <a:gsLst>
                  <a:gs pos="0">
                    <a:srgbClr val="FF0000"/>
                  </a:gs>
                  <a:gs pos="26000">
                    <a:srgbClr val="FF0000"/>
                  </a:gs>
                  <a:gs pos="28000">
                    <a:srgbClr val="00B050"/>
                  </a:gs>
                  <a:gs pos="66000">
                    <a:srgbClr val="00B050"/>
                  </a:gs>
                  <a:gs pos="67000">
                    <a:srgbClr val="FFC000"/>
                  </a:gs>
                  <a:gs pos="100000">
                    <a:srgbClr val="FFC000"/>
                  </a:gs>
                </a:gsLst>
                <a:lin ang="5400000" scaled="0"/>
              </a:gradFill>
              <a:ln>
                <a:noFill/>
              </a:ln>
            </p:spPr>
            <p:txBody>
              <a:bodyPr spcFirstLastPara="1" wrap="square" lIns="14300" tIns="14300" rIns="14300" bIns="14300" anchor="ctr" anchorCtr="0">
                <a:noAutofit/>
              </a:bodyPr>
              <a:lstStyle/>
              <a:p>
                <a:pPr marL="0" marR="0" lvl="0" indent="0" algn="ctr" rtl="0">
                  <a:lnSpc>
                    <a:spcPct val="100000"/>
                  </a:lnSpc>
                  <a:spcBef>
                    <a:spcPts val="0"/>
                  </a:spcBef>
                  <a:spcAft>
                    <a:spcPts val="0"/>
                  </a:spcAft>
                  <a:buClr>
                    <a:schemeClr val="dk1"/>
                  </a:buClr>
                  <a:buSzPts val="1200"/>
                  <a:buFont typeface="Calibri"/>
                  <a:buNone/>
                </a:pPr>
                <a:endParaRPr sz="1200" b="0" i="0" u="none" strike="noStrike" cap="none">
                  <a:solidFill>
                    <a:srgbClr val="FFFFFF"/>
                  </a:solidFill>
                  <a:latin typeface="Helvetica Neue"/>
                  <a:ea typeface="Helvetica Neue"/>
                  <a:cs typeface="Helvetica Neue"/>
                  <a:sym typeface="Helvetica Neue"/>
                </a:endParaRPr>
              </a:p>
            </p:txBody>
          </p:sp>
        </p:grpSp>
      </p:grpSp>
      <p:sp>
        <p:nvSpPr>
          <p:cNvPr id="356" name="Google Shape;356;p31"/>
          <p:cNvSpPr txBox="1">
            <a:spLocks noGrp="1"/>
          </p:cNvSpPr>
          <p:nvPr>
            <p:ph type="sldNum" idx="12"/>
          </p:nvPr>
        </p:nvSpPr>
        <p:spPr>
          <a:xfrm>
            <a:off x="8950271" y="4852907"/>
            <a:ext cx="291600" cy="162300"/>
          </a:xfrm>
          <a:prstGeom prst="rect">
            <a:avLst/>
          </a:prstGeom>
          <a:solidFill>
            <a:srgbClr val="004E6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lt1"/>
              </a:buClr>
              <a:buSzPts val="900"/>
              <a:buFont typeface="Calibri"/>
              <a:buNone/>
            </a:pPr>
            <a:fld id="{00000000-1234-1234-1234-123412341234}" type="slidenum">
              <a:rPr lang="en" sz="900" b="0" i="0" u="none" strike="noStrike" cap="none">
                <a:latin typeface="Calibri"/>
                <a:ea typeface="Calibri"/>
                <a:cs typeface="Calibri"/>
                <a:sym typeface="Calibri"/>
              </a:rPr>
              <a:t>6</a:t>
            </a:fld>
            <a:endParaRPr sz="900" b="0" i="0" u="none" strike="noStrike" cap="none">
              <a:latin typeface="Calibri"/>
              <a:ea typeface="Calibri"/>
              <a:cs typeface="Calibri"/>
              <a:sym typeface="Calibri"/>
            </a:endParaRPr>
          </a:p>
        </p:txBody>
      </p:sp>
      <p:grpSp>
        <p:nvGrpSpPr>
          <p:cNvPr id="357" name="Google Shape;357;p31"/>
          <p:cNvGrpSpPr/>
          <p:nvPr/>
        </p:nvGrpSpPr>
        <p:grpSpPr>
          <a:xfrm>
            <a:off x="5328698" y="1369349"/>
            <a:ext cx="3461349" cy="448222"/>
            <a:chOff x="7272068" y="1488302"/>
            <a:chExt cx="4615132" cy="597629"/>
          </a:xfrm>
        </p:grpSpPr>
        <p:sp>
          <p:nvSpPr>
            <p:cNvPr id="358" name="Google Shape;358;p31"/>
            <p:cNvSpPr/>
            <p:nvPr/>
          </p:nvSpPr>
          <p:spPr>
            <a:xfrm>
              <a:off x="7272068" y="1488302"/>
              <a:ext cx="4615132" cy="597629"/>
            </a:xfrm>
            <a:prstGeom prst="rect">
              <a:avLst/>
            </a:prstGeom>
            <a:solidFill>
              <a:srgbClr val="F2F2F2"/>
            </a:solidFill>
            <a:ln>
              <a:noFill/>
            </a:ln>
            <a:effectLst>
              <a:outerShdw blurRad="50800" dist="38100" dir="13500000" algn="br" rotWithShape="0">
                <a:srgbClr val="000000">
                  <a:alpha val="4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359" name="Google Shape;359;p31"/>
            <p:cNvSpPr/>
            <p:nvPr/>
          </p:nvSpPr>
          <p:spPr>
            <a:xfrm rot="5400000">
              <a:off x="7451352" y="1333614"/>
              <a:ext cx="561933" cy="894800"/>
            </a:xfrm>
            <a:prstGeom prst="rtTriangle">
              <a:avLst/>
            </a:prstGeom>
            <a:solidFill>
              <a:srgbClr val="01374D"/>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sp>
          <p:nvSpPr>
            <p:cNvPr id="360" name="Google Shape;360;p31"/>
            <p:cNvSpPr txBox="1"/>
            <p:nvPr/>
          </p:nvSpPr>
          <p:spPr>
            <a:xfrm>
              <a:off x="8144691" y="1548357"/>
              <a:ext cx="3230100" cy="533493"/>
            </a:xfrm>
            <a:prstGeom prst="rect">
              <a:avLst/>
            </a:prstGeom>
            <a:noFill/>
            <a:ln>
              <a:noFill/>
            </a:ln>
          </p:spPr>
          <p:txBody>
            <a:bodyPr spcFirstLastPara="1" wrap="square" lIns="45725" tIns="45725" rIns="45725" bIns="45725" anchor="t" anchorCtr="0">
              <a:spAutoFit/>
            </a:bodyPr>
            <a:lstStyle/>
            <a:p>
              <a:pPr marL="0" marR="0" lvl="0" indent="0" algn="l" rtl="0">
                <a:lnSpc>
                  <a:spcPct val="100000"/>
                </a:lnSpc>
                <a:spcBef>
                  <a:spcPts val="0"/>
                </a:spcBef>
                <a:spcAft>
                  <a:spcPts val="0"/>
                </a:spcAft>
                <a:buClr>
                  <a:srgbClr val="000000"/>
                </a:buClr>
                <a:buSzPts val="900"/>
                <a:buFont typeface="Garamond"/>
                <a:buNone/>
              </a:pPr>
              <a:r>
                <a:rPr lang="en" sz="1000" b="1" i="0" u="none" strike="noStrike" cap="small" dirty="0">
                  <a:solidFill>
                    <a:srgbClr val="000000"/>
                  </a:solidFill>
                  <a:latin typeface="Garamond"/>
                  <a:ea typeface="Garamond"/>
                  <a:cs typeface="Garamond"/>
                  <a:sym typeface="Garamond"/>
                </a:rPr>
                <a:t>Fourth Quarter / Full Year 2023 Budget Performance</a:t>
              </a:r>
              <a:endParaRPr sz="1200" b="0" i="0" u="none" strike="noStrike" cap="none" dirty="0">
                <a:solidFill>
                  <a:srgbClr val="000000"/>
                </a:solidFill>
                <a:latin typeface="Arial"/>
                <a:ea typeface="Arial"/>
                <a:cs typeface="Arial"/>
                <a:sym typeface="Arial"/>
              </a:endParaRPr>
            </a:p>
          </p:txBody>
        </p:sp>
      </p:grpSp>
      <p:grpSp>
        <p:nvGrpSpPr>
          <p:cNvPr id="361" name="Google Shape;361;p31"/>
          <p:cNvGrpSpPr/>
          <p:nvPr/>
        </p:nvGrpSpPr>
        <p:grpSpPr>
          <a:xfrm>
            <a:off x="5328698" y="2111047"/>
            <a:ext cx="3461349" cy="448222"/>
            <a:chOff x="7272068" y="1488302"/>
            <a:chExt cx="4615132" cy="597629"/>
          </a:xfrm>
        </p:grpSpPr>
        <p:sp>
          <p:nvSpPr>
            <p:cNvPr id="362" name="Google Shape;362;p31"/>
            <p:cNvSpPr/>
            <p:nvPr/>
          </p:nvSpPr>
          <p:spPr>
            <a:xfrm>
              <a:off x="7272068" y="1488302"/>
              <a:ext cx="4615132" cy="597629"/>
            </a:xfrm>
            <a:prstGeom prst="rect">
              <a:avLst/>
            </a:prstGeom>
            <a:solidFill>
              <a:srgbClr val="F2F2F2"/>
            </a:solidFill>
            <a:ln>
              <a:noFill/>
            </a:ln>
            <a:effectLst>
              <a:outerShdw blurRad="50800" dist="38100" dir="13500000" algn="br" rotWithShape="0">
                <a:srgbClr val="000000">
                  <a:alpha val="4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363" name="Google Shape;363;p31"/>
            <p:cNvSpPr/>
            <p:nvPr/>
          </p:nvSpPr>
          <p:spPr>
            <a:xfrm rot="5400000">
              <a:off x="7451352" y="1324988"/>
              <a:ext cx="561933" cy="894800"/>
            </a:xfrm>
            <a:prstGeom prst="rtTriangle">
              <a:avLst/>
            </a:prstGeom>
            <a:solidFill>
              <a:srgbClr val="01374D"/>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sp>
          <p:nvSpPr>
            <p:cNvPr id="364" name="Google Shape;364;p31"/>
            <p:cNvSpPr txBox="1"/>
            <p:nvPr/>
          </p:nvSpPr>
          <p:spPr>
            <a:xfrm>
              <a:off x="8094235" y="1549389"/>
              <a:ext cx="3491100" cy="533493"/>
            </a:xfrm>
            <a:prstGeom prst="rect">
              <a:avLst/>
            </a:prstGeom>
            <a:noFill/>
            <a:ln>
              <a:noFill/>
            </a:ln>
          </p:spPr>
          <p:txBody>
            <a:bodyPr spcFirstLastPara="1" wrap="square" lIns="45725" tIns="45725" rIns="45725" bIns="45725" anchor="t" anchorCtr="0">
              <a:spAutoFit/>
            </a:bodyPr>
            <a:lstStyle/>
            <a:p>
              <a:pPr marL="0" marR="0" lvl="0" indent="0" algn="l" rtl="0">
                <a:lnSpc>
                  <a:spcPct val="100000"/>
                </a:lnSpc>
                <a:spcBef>
                  <a:spcPts val="0"/>
                </a:spcBef>
                <a:spcAft>
                  <a:spcPts val="0"/>
                </a:spcAft>
                <a:buClr>
                  <a:srgbClr val="000000"/>
                </a:buClr>
                <a:buSzPts val="900"/>
                <a:buFont typeface="Garamond"/>
                <a:buNone/>
              </a:pPr>
              <a:r>
                <a:rPr lang="en" sz="1000" b="1" i="0" u="none" strike="noStrike" cap="small" dirty="0">
                  <a:solidFill>
                    <a:srgbClr val="000000"/>
                  </a:solidFill>
                  <a:latin typeface="Garamond"/>
                  <a:ea typeface="Garamond"/>
                  <a:cs typeface="Garamond"/>
                  <a:sym typeface="Garamond"/>
                </a:rPr>
                <a:t>Identify Budget Implementation Challenges</a:t>
              </a:r>
              <a:endParaRPr sz="1200" b="0" i="0" u="none" strike="noStrike" cap="none" dirty="0">
                <a:solidFill>
                  <a:srgbClr val="000000"/>
                </a:solidFill>
                <a:latin typeface="Arial"/>
                <a:ea typeface="Arial"/>
                <a:cs typeface="Arial"/>
                <a:sym typeface="Arial"/>
              </a:endParaRPr>
            </a:p>
          </p:txBody>
        </p:sp>
      </p:grpSp>
      <p:grpSp>
        <p:nvGrpSpPr>
          <p:cNvPr id="365" name="Google Shape;365;p31"/>
          <p:cNvGrpSpPr/>
          <p:nvPr/>
        </p:nvGrpSpPr>
        <p:grpSpPr>
          <a:xfrm>
            <a:off x="5328698" y="2852745"/>
            <a:ext cx="3569359" cy="448222"/>
            <a:chOff x="7272068" y="1488302"/>
            <a:chExt cx="4759145" cy="597629"/>
          </a:xfrm>
        </p:grpSpPr>
        <p:sp>
          <p:nvSpPr>
            <p:cNvPr id="366" name="Google Shape;366;p31"/>
            <p:cNvSpPr/>
            <p:nvPr/>
          </p:nvSpPr>
          <p:spPr>
            <a:xfrm>
              <a:off x="7272068" y="1488302"/>
              <a:ext cx="4615132" cy="597629"/>
            </a:xfrm>
            <a:prstGeom prst="rect">
              <a:avLst/>
            </a:prstGeom>
            <a:solidFill>
              <a:srgbClr val="F2F2F2"/>
            </a:solidFill>
            <a:ln>
              <a:noFill/>
            </a:ln>
            <a:effectLst>
              <a:outerShdw blurRad="50800" dist="38100" dir="13500000" algn="br" rotWithShape="0">
                <a:srgbClr val="000000">
                  <a:alpha val="4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367" name="Google Shape;367;p31"/>
            <p:cNvSpPr/>
            <p:nvPr/>
          </p:nvSpPr>
          <p:spPr>
            <a:xfrm rot="5400000">
              <a:off x="7451352" y="1333614"/>
              <a:ext cx="561933" cy="894800"/>
            </a:xfrm>
            <a:prstGeom prst="rtTriangle">
              <a:avLst/>
            </a:prstGeom>
            <a:solidFill>
              <a:srgbClr val="01374D"/>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sp>
          <p:nvSpPr>
            <p:cNvPr id="368" name="Google Shape;368;p31"/>
            <p:cNvSpPr txBox="1"/>
            <p:nvPr/>
          </p:nvSpPr>
          <p:spPr>
            <a:xfrm>
              <a:off x="8130849" y="1532665"/>
              <a:ext cx="3900364" cy="533493"/>
            </a:xfrm>
            <a:prstGeom prst="rect">
              <a:avLst/>
            </a:prstGeom>
            <a:noFill/>
            <a:ln>
              <a:noFill/>
            </a:ln>
          </p:spPr>
          <p:txBody>
            <a:bodyPr spcFirstLastPara="1" wrap="square" lIns="45725" tIns="45725" rIns="45725" bIns="45725" anchor="t" anchorCtr="0">
              <a:spAutoFit/>
            </a:bodyPr>
            <a:lstStyle/>
            <a:p>
              <a:pPr marL="0" marR="0" lvl="0" indent="0" algn="l" rtl="0">
                <a:lnSpc>
                  <a:spcPct val="100000"/>
                </a:lnSpc>
                <a:spcBef>
                  <a:spcPts val="0"/>
                </a:spcBef>
                <a:spcAft>
                  <a:spcPts val="0"/>
                </a:spcAft>
                <a:buClr>
                  <a:srgbClr val="000000"/>
                </a:buClr>
                <a:buSzPts val="900"/>
                <a:buFont typeface="Garamond"/>
                <a:buNone/>
              </a:pPr>
              <a:r>
                <a:rPr lang="en" sz="1000" b="1" i="0" u="none" strike="noStrike" cap="small" dirty="0">
                  <a:solidFill>
                    <a:srgbClr val="000000"/>
                  </a:solidFill>
                  <a:latin typeface="Garamond"/>
                  <a:ea typeface="Garamond"/>
                  <a:cs typeface="Garamond"/>
                  <a:sym typeface="Garamond"/>
                </a:rPr>
                <a:t>Apply Lessons Learnt in Year 2022 in driving subsequent Budget Implementation</a:t>
              </a:r>
              <a:endParaRPr sz="1200" b="0" i="0" u="none" strike="noStrike" cap="none" dirty="0">
                <a:solidFill>
                  <a:srgbClr val="000000"/>
                </a:solidFill>
                <a:latin typeface="Arial"/>
                <a:ea typeface="Arial"/>
                <a:cs typeface="Arial"/>
                <a:sym typeface="Arial"/>
              </a:endParaRPr>
            </a:p>
          </p:txBody>
        </p:sp>
      </p:grpSp>
      <p:grpSp>
        <p:nvGrpSpPr>
          <p:cNvPr id="369" name="Google Shape;369;p31"/>
          <p:cNvGrpSpPr/>
          <p:nvPr/>
        </p:nvGrpSpPr>
        <p:grpSpPr>
          <a:xfrm>
            <a:off x="5328698" y="3594442"/>
            <a:ext cx="3470926" cy="448222"/>
            <a:chOff x="7272068" y="1488302"/>
            <a:chExt cx="4627901" cy="597629"/>
          </a:xfrm>
        </p:grpSpPr>
        <p:sp>
          <p:nvSpPr>
            <p:cNvPr id="370" name="Google Shape;370;p31"/>
            <p:cNvSpPr/>
            <p:nvPr/>
          </p:nvSpPr>
          <p:spPr>
            <a:xfrm>
              <a:off x="7272068" y="1488302"/>
              <a:ext cx="4615132" cy="597629"/>
            </a:xfrm>
            <a:prstGeom prst="rect">
              <a:avLst/>
            </a:prstGeom>
            <a:solidFill>
              <a:srgbClr val="F2F2F2"/>
            </a:solidFill>
            <a:ln>
              <a:noFill/>
            </a:ln>
            <a:effectLst>
              <a:outerShdw blurRad="50800" dist="38100" dir="13500000" algn="br" rotWithShape="0">
                <a:srgbClr val="000000">
                  <a:alpha val="4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371" name="Google Shape;371;p31"/>
            <p:cNvSpPr/>
            <p:nvPr/>
          </p:nvSpPr>
          <p:spPr>
            <a:xfrm rot="5400000">
              <a:off x="7451352" y="1333614"/>
              <a:ext cx="561933" cy="894800"/>
            </a:xfrm>
            <a:prstGeom prst="rtTriangle">
              <a:avLst/>
            </a:prstGeom>
            <a:solidFill>
              <a:srgbClr val="01374D"/>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sp>
          <p:nvSpPr>
            <p:cNvPr id="372" name="Google Shape;372;p31"/>
            <p:cNvSpPr txBox="1"/>
            <p:nvPr/>
          </p:nvSpPr>
          <p:spPr>
            <a:xfrm>
              <a:off x="8192569" y="1508335"/>
              <a:ext cx="3707400" cy="533493"/>
            </a:xfrm>
            <a:prstGeom prst="rect">
              <a:avLst/>
            </a:prstGeom>
            <a:noFill/>
            <a:ln>
              <a:noFill/>
            </a:ln>
          </p:spPr>
          <p:txBody>
            <a:bodyPr spcFirstLastPara="1" wrap="square" lIns="45725" tIns="45725" rIns="45725" bIns="45725" anchor="t" anchorCtr="0">
              <a:spAutoFit/>
            </a:bodyPr>
            <a:lstStyle/>
            <a:p>
              <a:pPr marL="0" marR="0" lvl="0" indent="0" algn="l" rtl="0">
                <a:lnSpc>
                  <a:spcPct val="100000"/>
                </a:lnSpc>
                <a:spcBef>
                  <a:spcPts val="0"/>
                </a:spcBef>
                <a:spcAft>
                  <a:spcPts val="0"/>
                </a:spcAft>
                <a:buClr>
                  <a:srgbClr val="000000"/>
                </a:buClr>
                <a:buSzPts val="900"/>
                <a:buFont typeface="Garamond"/>
                <a:buNone/>
              </a:pPr>
              <a:r>
                <a:rPr lang="en" sz="1000" b="1" i="0" u="none" strike="noStrike" cap="small" dirty="0">
                  <a:solidFill>
                    <a:srgbClr val="000000"/>
                  </a:solidFill>
                  <a:latin typeface="Garamond"/>
                  <a:ea typeface="Garamond"/>
                  <a:cs typeface="Garamond"/>
                  <a:sym typeface="Garamond"/>
                </a:rPr>
                <a:t>Proffer Suggestions and Solutions for Improvement</a:t>
              </a:r>
              <a:endParaRPr sz="1200" b="0" i="0" u="none" strike="noStrike" cap="none" dirty="0">
                <a:solidFill>
                  <a:srgbClr val="000000"/>
                </a:solidFill>
                <a:latin typeface="Arial"/>
                <a:ea typeface="Arial"/>
                <a:cs typeface="Arial"/>
                <a:sym typeface="Arial"/>
              </a:endParaRPr>
            </a:p>
          </p:txBody>
        </p:sp>
      </p:grpSp>
      <p:sp>
        <p:nvSpPr>
          <p:cNvPr id="373" name="Google Shape;373;p31"/>
          <p:cNvSpPr txBox="1"/>
          <p:nvPr/>
        </p:nvSpPr>
        <p:spPr>
          <a:xfrm>
            <a:off x="5363229" y="1386861"/>
            <a:ext cx="3234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FFFFFF"/>
              </a:buClr>
              <a:buSzPts val="1400"/>
              <a:buFont typeface="Trebuchet MS"/>
              <a:buNone/>
            </a:pPr>
            <a:r>
              <a:rPr lang="en" sz="1400" b="1" i="0" u="none" strike="noStrike" cap="none">
                <a:solidFill>
                  <a:srgbClr val="FFFFFF"/>
                </a:solidFill>
                <a:latin typeface="Trebuchet MS"/>
                <a:ea typeface="Trebuchet MS"/>
                <a:cs typeface="Trebuchet MS"/>
                <a:sym typeface="Trebuchet MS"/>
              </a:rPr>
              <a:t>1</a:t>
            </a:r>
            <a:endParaRPr sz="1100" b="0" i="0" u="none" strike="noStrike" cap="none">
              <a:solidFill>
                <a:srgbClr val="000000"/>
              </a:solidFill>
              <a:latin typeface="Arial"/>
              <a:ea typeface="Arial"/>
              <a:cs typeface="Arial"/>
              <a:sym typeface="Arial"/>
            </a:endParaRPr>
          </a:p>
        </p:txBody>
      </p:sp>
      <p:sp>
        <p:nvSpPr>
          <p:cNvPr id="374" name="Google Shape;374;p31"/>
          <p:cNvSpPr txBox="1"/>
          <p:nvPr/>
        </p:nvSpPr>
        <p:spPr>
          <a:xfrm>
            <a:off x="5354576" y="2870486"/>
            <a:ext cx="3234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FFFFFF"/>
              </a:buClr>
              <a:buSzPts val="1400"/>
              <a:buFont typeface="Trebuchet MS"/>
              <a:buNone/>
            </a:pPr>
            <a:r>
              <a:rPr lang="en" sz="1400" b="1" i="0" u="none" strike="noStrike" cap="none">
                <a:solidFill>
                  <a:srgbClr val="FFFFFF"/>
                </a:solidFill>
                <a:latin typeface="Trebuchet MS"/>
                <a:ea typeface="Trebuchet MS"/>
                <a:cs typeface="Trebuchet MS"/>
                <a:sym typeface="Trebuchet MS"/>
              </a:rPr>
              <a:t>3</a:t>
            </a:r>
            <a:endParaRPr sz="1100" b="0" i="0" u="none" strike="noStrike" cap="none">
              <a:solidFill>
                <a:srgbClr val="000000"/>
              </a:solidFill>
              <a:latin typeface="Arial"/>
              <a:ea typeface="Arial"/>
              <a:cs typeface="Arial"/>
              <a:sym typeface="Arial"/>
            </a:endParaRPr>
          </a:p>
        </p:txBody>
      </p:sp>
      <p:sp>
        <p:nvSpPr>
          <p:cNvPr id="375" name="Google Shape;375;p31"/>
          <p:cNvSpPr txBox="1"/>
          <p:nvPr/>
        </p:nvSpPr>
        <p:spPr>
          <a:xfrm>
            <a:off x="5339209" y="3636723"/>
            <a:ext cx="3234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FFFFFF"/>
              </a:buClr>
              <a:buSzPts val="1400"/>
              <a:buFont typeface="Trebuchet MS"/>
              <a:buNone/>
            </a:pPr>
            <a:r>
              <a:rPr lang="en" sz="1400" b="1" i="0" u="none" strike="noStrike" cap="none">
                <a:solidFill>
                  <a:srgbClr val="FFFFFF"/>
                </a:solidFill>
                <a:latin typeface="Trebuchet MS"/>
                <a:ea typeface="Trebuchet MS"/>
                <a:cs typeface="Trebuchet MS"/>
                <a:sym typeface="Trebuchet MS"/>
              </a:rPr>
              <a:t>4</a:t>
            </a:r>
            <a:endParaRPr sz="1100" b="0" i="0" u="none" strike="noStrike" cap="none">
              <a:solidFill>
                <a:srgbClr val="000000"/>
              </a:solidFill>
              <a:latin typeface="Arial"/>
              <a:ea typeface="Arial"/>
              <a:cs typeface="Arial"/>
              <a:sym typeface="Arial"/>
            </a:endParaRPr>
          </a:p>
        </p:txBody>
      </p:sp>
      <p:sp>
        <p:nvSpPr>
          <p:cNvPr id="376" name="Google Shape;376;p31"/>
          <p:cNvSpPr txBox="1"/>
          <p:nvPr/>
        </p:nvSpPr>
        <p:spPr>
          <a:xfrm>
            <a:off x="5356620" y="2153099"/>
            <a:ext cx="3234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FFFFFF"/>
              </a:buClr>
              <a:buSzPts val="1400"/>
              <a:buFont typeface="Trebuchet MS"/>
              <a:buNone/>
            </a:pPr>
            <a:r>
              <a:rPr lang="en" sz="1400" b="1" i="0" u="none" strike="noStrike" cap="none">
                <a:solidFill>
                  <a:srgbClr val="FFFFFF"/>
                </a:solidFill>
                <a:latin typeface="Trebuchet MS"/>
                <a:ea typeface="Trebuchet MS"/>
                <a:cs typeface="Trebuchet MS"/>
                <a:sym typeface="Trebuchet MS"/>
              </a:rPr>
              <a:t>2</a:t>
            </a:r>
            <a:endParaRPr sz="1100" b="0" i="0" u="none" strike="noStrike" cap="none">
              <a:solidFill>
                <a:srgbClr val="000000"/>
              </a:solidFill>
              <a:latin typeface="Arial"/>
              <a:ea typeface="Arial"/>
              <a:cs typeface="Arial"/>
              <a:sym typeface="Arial"/>
            </a:endParaRPr>
          </a:p>
        </p:txBody>
      </p:sp>
      <p:grpSp>
        <p:nvGrpSpPr>
          <p:cNvPr id="5" name="Group 4">
            <a:extLst>
              <a:ext uri="{FF2B5EF4-FFF2-40B4-BE49-F238E27FC236}">
                <a16:creationId xmlns:a16="http://schemas.microsoft.com/office/drawing/2014/main" id="{245D9E56-C782-0331-FEDD-94FCC53024BC}"/>
              </a:ext>
            </a:extLst>
          </p:cNvPr>
          <p:cNvGrpSpPr/>
          <p:nvPr/>
        </p:nvGrpSpPr>
        <p:grpSpPr>
          <a:xfrm>
            <a:off x="0" y="541"/>
            <a:ext cx="9144000" cy="766871"/>
            <a:chOff x="0" y="541"/>
            <a:chExt cx="9144000" cy="766871"/>
          </a:xfrm>
        </p:grpSpPr>
        <p:grpSp>
          <p:nvGrpSpPr>
            <p:cNvPr id="6" name="Google Shape;300;p30">
              <a:extLst>
                <a:ext uri="{FF2B5EF4-FFF2-40B4-BE49-F238E27FC236}">
                  <a16:creationId xmlns:a16="http://schemas.microsoft.com/office/drawing/2014/main" id="{11F5EB28-C3EB-4346-8DDC-AF1F1974CBD6}"/>
                </a:ext>
              </a:extLst>
            </p:cNvPr>
            <p:cNvGrpSpPr/>
            <p:nvPr/>
          </p:nvGrpSpPr>
          <p:grpSpPr>
            <a:xfrm>
              <a:off x="0" y="541"/>
              <a:ext cx="9144000" cy="518622"/>
              <a:chOff x="0" y="721"/>
              <a:chExt cx="12192000" cy="691496"/>
            </a:xfrm>
          </p:grpSpPr>
          <p:sp>
            <p:nvSpPr>
              <p:cNvPr id="12" name="Google Shape;301;p30">
                <a:extLst>
                  <a:ext uri="{FF2B5EF4-FFF2-40B4-BE49-F238E27FC236}">
                    <a16:creationId xmlns:a16="http://schemas.microsoft.com/office/drawing/2014/main" id="{26E34F5A-63C3-A78E-F474-27126A7FD615}"/>
                  </a:ext>
                </a:extLst>
              </p:cNvPr>
              <p:cNvSpPr/>
              <p:nvPr/>
            </p:nvSpPr>
            <p:spPr>
              <a:xfrm>
                <a:off x="0" y="721"/>
                <a:ext cx="12192000" cy="691496"/>
              </a:xfrm>
              <a:prstGeom prst="rect">
                <a:avLst/>
              </a:prstGeom>
              <a:solidFill>
                <a:srgbClr val="01374D"/>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Calibri"/>
                  <a:ea typeface="Calibri"/>
                  <a:cs typeface="Calibri"/>
                  <a:sym typeface="Calibri"/>
                </a:endParaRPr>
              </a:p>
            </p:txBody>
          </p:sp>
          <p:sp>
            <p:nvSpPr>
              <p:cNvPr id="13" name="Google Shape;302;p30">
                <a:extLst>
                  <a:ext uri="{FF2B5EF4-FFF2-40B4-BE49-F238E27FC236}">
                    <a16:creationId xmlns:a16="http://schemas.microsoft.com/office/drawing/2014/main" id="{2BA362C0-D525-6CF4-DFA3-47468D6EC245}"/>
                  </a:ext>
                </a:extLst>
              </p:cNvPr>
              <p:cNvSpPr/>
              <p:nvPr/>
            </p:nvSpPr>
            <p:spPr>
              <a:xfrm>
                <a:off x="1933996" y="70389"/>
                <a:ext cx="5053636" cy="363869"/>
              </a:xfrm>
              <a:prstGeom prst="roundRect">
                <a:avLst>
                  <a:gd name="adj" fmla="val 31201"/>
                </a:avLst>
              </a:prstGeom>
              <a:noFill/>
              <a:ln w="19050" cap="flat" cmpd="sng">
                <a:solidFill>
                  <a:srgbClr val="00B0F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14" name="Google Shape;303;p30">
                <a:extLst>
                  <a:ext uri="{FF2B5EF4-FFF2-40B4-BE49-F238E27FC236}">
                    <a16:creationId xmlns:a16="http://schemas.microsoft.com/office/drawing/2014/main" id="{72CF7C7E-BF8E-CDB1-F723-BB1586A22E07}"/>
                  </a:ext>
                </a:extLst>
              </p:cNvPr>
              <p:cNvCxnSpPr/>
              <p:nvPr/>
            </p:nvCxnSpPr>
            <p:spPr>
              <a:xfrm>
                <a:off x="5428144" y="513658"/>
                <a:ext cx="1014984" cy="0"/>
              </a:xfrm>
              <a:prstGeom prst="straightConnector1">
                <a:avLst/>
              </a:prstGeom>
              <a:noFill/>
              <a:ln w="19050" cap="flat" cmpd="sng">
                <a:solidFill>
                  <a:schemeClr val="lt1"/>
                </a:solidFill>
                <a:prstDash val="solid"/>
                <a:miter lim="800000"/>
                <a:headEnd type="none" w="sm" len="sm"/>
                <a:tailEnd type="none" w="sm" len="sm"/>
              </a:ln>
            </p:spPr>
          </p:cxnSp>
          <p:cxnSp>
            <p:nvCxnSpPr>
              <p:cNvPr id="15" name="Google Shape;304;p30">
                <a:extLst>
                  <a:ext uri="{FF2B5EF4-FFF2-40B4-BE49-F238E27FC236}">
                    <a16:creationId xmlns:a16="http://schemas.microsoft.com/office/drawing/2014/main" id="{9B895142-12D4-9BAC-3BDE-44D4390DB6A8}"/>
                  </a:ext>
                </a:extLst>
              </p:cNvPr>
              <p:cNvCxnSpPr/>
              <p:nvPr/>
            </p:nvCxnSpPr>
            <p:spPr>
              <a:xfrm>
                <a:off x="5428144" y="621481"/>
                <a:ext cx="792000" cy="0"/>
              </a:xfrm>
              <a:prstGeom prst="straightConnector1">
                <a:avLst/>
              </a:prstGeom>
              <a:noFill/>
              <a:ln w="19050" cap="flat" cmpd="sng">
                <a:solidFill>
                  <a:schemeClr val="lt1"/>
                </a:solidFill>
                <a:prstDash val="solid"/>
                <a:miter lim="800000"/>
                <a:headEnd type="none" w="sm" len="sm"/>
                <a:tailEnd type="none" w="sm" len="sm"/>
              </a:ln>
            </p:spPr>
          </p:cxnSp>
        </p:grpSp>
        <p:sp>
          <p:nvSpPr>
            <p:cNvPr id="7" name="Google Shape;309;p30">
              <a:extLst>
                <a:ext uri="{FF2B5EF4-FFF2-40B4-BE49-F238E27FC236}">
                  <a16:creationId xmlns:a16="http://schemas.microsoft.com/office/drawing/2014/main" id="{91128659-9392-3251-0980-9D94263197E1}"/>
                </a:ext>
              </a:extLst>
            </p:cNvPr>
            <p:cNvSpPr txBox="1"/>
            <p:nvPr/>
          </p:nvSpPr>
          <p:spPr>
            <a:xfrm>
              <a:off x="1916267" y="50532"/>
              <a:ext cx="26556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Trebuchet MS"/>
                <a:ea typeface="Trebuchet MS"/>
                <a:cs typeface="Trebuchet MS"/>
                <a:sym typeface="Trebuchet MS"/>
              </a:endParaRPr>
            </a:p>
          </p:txBody>
        </p:sp>
        <p:sp>
          <p:nvSpPr>
            <p:cNvPr id="8" name="Flowchart: Connector 7">
              <a:extLst>
                <a:ext uri="{FF2B5EF4-FFF2-40B4-BE49-F238E27FC236}">
                  <a16:creationId xmlns:a16="http://schemas.microsoft.com/office/drawing/2014/main" id="{AB3634D3-3B2A-F4D0-D0F0-66DA57DF10CF}"/>
                </a:ext>
              </a:extLst>
            </p:cNvPr>
            <p:cNvSpPr/>
            <p:nvPr/>
          </p:nvSpPr>
          <p:spPr>
            <a:xfrm>
              <a:off x="28571" y="185628"/>
              <a:ext cx="568640" cy="568640"/>
            </a:xfrm>
            <a:prstGeom prst="flowChartConnector">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oogle Shape;306;p30">
              <a:extLst>
                <a:ext uri="{FF2B5EF4-FFF2-40B4-BE49-F238E27FC236}">
                  <a16:creationId xmlns:a16="http://schemas.microsoft.com/office/drawing/2014/main" id="{1CB6D6B0-E9D0-666E-EFE3-9A40B1A2FF37}"/>
                </a:ext>
              </a:extLst>
            </p:cNvPr>
            <p:cNvPicPr preferRelativeResize="0"/>
            <p:nvPr/>
          </p:nvPicPr>
          <p:blipFill rotWithShape="1">
            <a:blip r:embed="rId3">
              <a:alphaModFix/>
            </a:blip>
            <a:srcRect/>
            <a:stretch/>
          </p:blipFill>
          <p:spPr>
            <a:xfrm>
              <a:off x="97813" y="274208"/>
              <a:ext cx="394072" cy="404818"/>
            </a:xfrm>
            <a:prstGeom prst="rect">
              <a:avLst/>
            </a:prstGeom>
            <a:noFill/>
            <a:ln>
              <a:noFill/>
            </a:ln>
          </p:spPr>
        </p:pic>
        <p:sp>
          <p:nvSpPr>
            <p:cNvPr id="10" name="Flowchart: Connector 9">
              <a:extLst>
                <a:ext uri="{FF2B5EF4-FFF2-40B4-BE49-F238E27FC236}">
                  <a16:creationId xmlns:a16="http://schemas.microsoft.com/office/drawing/2014/main" id="{B93D98E2-C328-DC74-B697-80DA48712142}"/>
                </a:ext>
              </a:extLst>
            </p:cNvPr>
            <p:cNvSpPr/>
            <p:nvPr/>
          </p:nvSpPr>
          <p:spPr>
            <a:xfrm>
              <a:off x="8540328" y="191848"/>
              <a:ext cx="568640" cy="568640"/>
            </a:xfrm>
            <a:prstGeom prst="flowChartConnector">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oogle Shape;308;p30" descr="A group of colorful birds&#10;&#10;Description automatically generated with low confidence">
              <a:extLst>
                <a:ext uri="{FF2B5EF4-FFF2-40B4-BE49-F238E27FC236}">
                  <a16:creationId xmlns:a16="http://schemas.microsoft.com/office/drawing/2014/main" id="{C0014D0D-258C-A677-3BA2-21FFA906F6C7}"/>
                </a:ext>
              </a:extLst>
            </p:cNvPr>
            <p:cNvPicPr preferRelativeResize="0"/>
            <p:nvPr/>
          </p:nvPicPr>
          <p:blipFill rotWithShape="1">
            <a:blip r:embed="rId4">
              <a:alphaModFix/>
            </a:blip>
            <a:srcRect/>
            <a:stretch/>
          </p:blipFill>
          <p:spPr>
            <a:xfrm>
              <a:off x="8559517" y="217824"/>
              <a:ext cx="550793" cy="549588"/>
            </a:xfrm>
            <a:prstGeom prst="flowChartConnector">
              <a:avLst/>
            </a:prstGeom>
            <a:blipFill rotWithShape="1">
              <a:blip r:embed="rId5">
                <a:alphaModFix amt="29000"/>
              </a:blip>
              <a:stretch>
                <a:fillRect/>
              </a:stretch>
            </a:blipFill>
            <a:ln>
              <a:noFill/>
            </a:ln>
          </p:spPr>
        </p:pic>
      </p:grpSp>
      <p:sp>
        <p:nvSpPr>
          <p:cNvPr id="4" name="Google Shape;386;p31">
            <a:extLst>
              <a:ext uri="{FF2B5EF4-FFF2-40B4-BE49-F238E27FC236}">
                <a16:creationId xmlns:a16="http://schemas.microsoft.com/office/drawing/2014/main" id="{EF2DF4E3-B634-D0F8-74A1-E222EA3E5F91}"/>
              </a:ext>
            </a:extLst>
          </p:cNvPr>
          <p:cNvSpPr txBox="1"/>
          <p:nvPr/>
        </p:nvSpPr>
        <p:spPr>
          <a:xfrm>
            <a:off x="1732656" y="64809"/>
            <a:ext cx="22278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chemeClr val="lt1"/>
              </a:buClr>
              <a:buSzPts val="1400"/>
              <a:buFont typeface="Trebuchet MS"/>
              <a:buNone/>
            </a:pPr>
            <a:r>
              <a:rPr lang="en" sz="1400" b="0" i="0" u="none" strike="noStrike" cap="none" dirty="0">
                <a:solidFill>
                  <a:schemeClr val="lt1"/>
                </a:solidFill>
                <a:latin typeface="Trebuchet MS"/>
                <a:ea typeface="Trebuchet MS"/>
                <a:cs typeface="Trebuchet MS"/>
                <a:sym typeface="Trebuchet MS"/>
              </a:rPr>
              <a:t>PURPOSE OF THE REPORT</a:t>
            </a:r>
            <a:endParaRPr sz="1400" b="0" i="0" u="none" strike="noStrike" cap="none" dirty="0">
              <a:solidFill>
                <a:schemeClr val="lt1"/>
              </a:solidFill>
              <a:latin typeface="Trebuchet MS"/>
              <a:ea typeface="Trebuchet MS"/>
              <a:cs typeface="Trebuchet MS"/>
              <a:sym typeface="Trebuchet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32"/>
          <p:cNvSpPr txBox="1"/>
          <p:nvPr/>
        </p:nvSpPr>
        <p:spPr>
          <a:xfrm>
            <a:off x="3225434" y="2463025"/>
            <a:ext cx="4203000" cy="338700"/>
          </a:xfrm>
          <a:prstGeom prst="rect">
            <a:avLst/>
          </a:prstGeom>
          <a:noFill/>
          <a:ln w="38100" cap="flat" cmpd="sng">
            <a:solidFill>
              <a:srgbClr val="01374D"/>
            </a:solidFill>
            <a:prstDash val="solid"/>
            <a:miter lim="400000"/>
            <a:headEnd type="none" w="sm" len="sm"/>
            <a:tailEnd type="none" w="sm" len="sm"/>
          </a:ln>
          <a:effectLst>
            <a:outerShdw blurRad="12700" dist="12700" rotWithShape="0">
              <a:srgbClr val="000000">
                <a:alpha val="27058"/>
              </a:srgbClr>
            </a:outerShdw>
          </a:effectLst>
        </p:spPr>
        <p:txBody>
          <a:bodyPr spcFirstLastPara="1" wrap="square" lIns="45725" tIns="45725" rIns="45725" bIns="45725" anchor="ctr" anchorCtr="0">
            <a:spAutoFit/>
          </a:bodyPr>
          <a:lstStyle/>
          <a:p>
            <a:pPr marL="0" marR="0" lvl="0" indent="0" algn="ctr" rtl="0">
              <a:lnSpc>
                <a:spcPct val="100000"/>
              </a:lnSpc>
              <a:spcBef>
                <a:spcPts val="0"/>
              </a:spcBef>
              <a:spcAft>
                <a:spcPts val="0"/>
              </a:spcAft>
              <a:buClr>
                <a:srgbClr val="004E66"/>
              </a:buClr>
              <a:buSzPts val="1600"/>
              <a:buFont typeface="Trebuchet MS"/>
              <a:buNone/>
            </a:pPr>
            <a:r>
              <a:rPr lang="en" sz="1600" b="1" i="0" u="none" strike="noStrike" cap="small" dirty="0">
                <a:solidFill>
                  <a:srgbClr val="002060"/>
                </a:solidFill>
                <a:latin typeface="Trebuchet MS"/>
                <a:ea typeface="Trebuchet MS"/>
                <a:cs typeface="Trebuchet MS"/>
                <a:sym typeface="Trebuchet MS"/>
              </a:rPr>
              <a:t>Economic Profile</a:t>
            </a:r>
            <a:endParaRPr sz="1100" b="0" i="0" u="none" strike="noStrike" cap="none" dirty="0">
              <a:solidFill>
                <a:srgbClr val="002060"/>
              </a:solidFill>
              <a:latin typeface="Arial"/>
              <a:ea typeface="Arial"/>
              <a:cs typeface="Arial"/>
              <a:sym typeface="Arial"/>
            </a:endParaRPr>
          </a:p>
        </p:txBody>
      </p:sp>
      <p:sp>
        <p:nvSpPr>
          <p:cNvPr id="392" name="Google Shape;392;p32"/>
          <p:cNvSpPr/>
          <p:nvPr/>
        </p:nvSpPr>
        <p:spPr>
          <a:xfrm>
            <a:off x="3215433" y="2850799"/>
            <a:ext cx="309900" cy="144300"/>
          </a:xfrm>
          <a:prstGeom prst="rect">
            <a:avLst/>
          </a:prstGeom>
          <a:solidFill>
            <a:srgbClr val="01374D"/>
          </a:solidFill>
          <a:ln>
            <a:noFill/>
          </a:ln>
        </p:spPr>
        <p:txBody>
          <a:bodyPr spcFirstLastPara="1" wrap="square" lIns="14300" tIns="14300" rIns="14300" bIns="14300" anchor="ctr" anchorCtr="0">
            <a:noAutofit/>
          </a:bodyPr>
          <a:lstStyle/>
          <a:p>
            <a:pPr marL="0" marR="0" lvl="0" indent="0" algn="l" rtl="0">
              <a:lnSpc>
                <a:spcPct val="100000"/>
              </a:lnSpc>
              <a:spcBef>
                <a:spcPts val="0"/>
              </a:spcBef>
              <a:spcAft>
                <a:spcPts val="0"/>
              </a:spcAft>
              <a:buClr>
                <a:schemeClr val="dk1"/>
              </a:buClr>
              <a:buSzPts val="800"/>
              <a:buFont typeface="Calibri"/>
              <a:buNone/>
            </a:pPr>
            <a:endParaRPr sz="800" b="0" i="0" u="none" strike="noStrike" cap="none">
              <a:solidFill>
                <a:srgbClr val="252D30"/>
              </a:solidFill>
              <a:latin typeface="Helvetica Neue"/>
              <a:ea typeface="Helvetica Neue"/>
              <a:cs typeface="Helvetica Neue"/>
              <a:sym typeface="Helvetica Neue"/>
            </a:endParaRPr>
          </a:p>
        </p:txBody>
      </p:sp>
      <p:sp>
        <p:nvSpPr>
          <p:cNvPr id="393" name="Google Shape;393;p32"/>
          <p:cNvSpPr/>
          <p:nvPr/>
        </p:nvSpPr>
        <p:spPr>
          <a:xfrm>
            <a:off x="3556414" y="2850799"/>
            <a:ext cx="309900" cy="144300"/>
          </a:xfrm>
          <a:prstGeom prst="rect">
            <a:avLst/>
          </a:prstGeom>
          <a:solidFill>
            <a:srgbClr val="DBDBDB"/>
          </a:solidFill>
          <a:ln>
            <a:noFill/>
          </a:ln>
        </p:spPr>
        <p:txBody>
          <a:bodyPr spcFirstLastPara="1" wrap="square" lIns="14300" tIns="14300" rIns="14300" bIns="14300" anchor="ctr" anchorCtr="0">
            <a:noAutofit/>
          </a:bodyPr>
          <a:lstStyle/>
          <a:p>
            <a:pPr marL="0" marR="0" lvl="0" indent="0" algn="l" rtl="0">
              <a:lnSpc>
                <a:spcPct val="100000"/>
              </a:lnSpc>
              <a:spcBef>
                <a:spcPts val="0"/>
              </a:spcBef>
              <a:spcAft>
                <a:spcPts val="0"/>
              </a:spcAft>
              <a:buClr>
                <a:schemeClr val="dk1"/>
              </a:buClr>
              <a:buSzPts val="800"/>
              <a:buFont typeface="Calibri"/>
              <a:buNone/>
            </a:pPr>
            <a:endParaRPr sz="800" b="0" i="0" u="none" strike="noStrike" cap="none">
              <a:solidFill>
                <a:srgbClr val="252D30"/>
              </a:solidFill>
              <a:latin typeface="Helvetica Neue"/>
              <a:ea typeface="Helvetica Neue"/>
              <a:cs typeface="Helvetica Neue"/>
              <a:sym typeface="Helvetica Neue"/>
            </a:endParaRPr>
          </a:p>
        </p:txBody>
      </p:sp>
      <p:sp>
        <p:nvSpPr>
          <p:cNvPr id="394" name="Google Shape;394;p32"/>
          <p:cNvSpPr/>
          <p:nvPr/>
        </p:nvSpPr>
        <p:spPr>
          <a:xfrm>
            <a:off x="3880250" y="2850799"/>
            <a:ext cx="309900" cy="144300"/>
          </a:xfrm>
          <a:prstGeom prst="rect">
            <a:avLst/>
          </a:prstGeom>
          <a:solidFill>
            <a:srgbClr val="DBDBDB"/>
          </a:solidFill>
          <a:ln>
            <a:noFill/>
          </a:ln>
        </p:spPr>
        <p:txBody>
          <a:bodyPr spcFirstLastPara="1" wrap="square" lIns="14300" tIns="14300" rIns="14300" bIns="14300" anchor="ctr" anchorCtr="0">
            <a:noAutofit/>
          </a:bodyPr>
          <a:lstStyle/>
          <a:p>
            <a:pPr marL="0" marR="0" lvl="0" indent="0" algn="l" rtl="0">
              <a:lnSpc>
                <a:spcPct val="100000"/>
              </a:lnSpc>
              <a:spcBef>
                <a:spcPts val="0"/>
              </a:spcBef>
              <a:spcAft>
                <a:spcPts val="0"/>
              </a:spcAft>
              <a:buClr>
                <a:schemeClr val="dk1"/>
              </a:buClr>
              <a:buSzPts val="800"/>
              <a:buFont typeface="Calibri"/>
              <a:buNone/>
            </a:pPr>
            <a:endParaRPr sz="800" b="0" i="0" u="none" strike="noStrike" cap="none">
              <a:solidFill>
                <a:srgbClr val="252D30"/>
              </a:solidFill>
              <a:latin typeface="Helvetica Neue"/>
              <a:ea typeface="Helvetica Neue"/>
              <a:cs typeface="Helvetica Neue"/>
              <a:sym typeface="Helvetica Neue"/>
            </a:endParaRPr>
          </a:p>
        </p:txBody>
      </p:sp>
      <p:sp>
        <p:nvSpPr>
          <p:cNvPr id="395" name="Google Shape;395;p32"/>
          <p:cNvSpPr/>
          <p:nvPr/>
        </p:nvSpPr>
        <p:spPr>
          <a:xfrm>
            <a:off x="4204087" y="2850799"/>
            <a:ext cx="309900" cy="144300"/>
          </a:xfrm>
          <a:prstGeom prst="rect">
            <a:avLst/>
          </a:prstGeom>
          <a:solidFill>
            <a:srgbClr val="DBDBDB"/>
          </a:solidFill>
          <a:ln>
            <a:noFill/>
          </a:ln>
        </p:spPr>
        <p:txBody>
          <a:bodyPr spcFirstLastPara="1" wrap="square" lIns="14300" tIns="14300" rIns="14300" bIns="14300" anchor="ctr" anchorCtr="0">
            <a:noAutofit/>
          </a:bodyPr>
          <a:lstStyle/>
          <a:p>
            <a:pPr marL="0" marR="0" lvl="0" indent="0" algn="l" rtl="0">
              <a:lnSpc>
                <a:spcPct val="100000"/>
              </a:lnSpc>
              <a:spcBef>
                <a:spcPts val="0"/>
              </a:spcBef>
              <a:spcAft>
                <a:spcPts val="0"/>
              </a:spcAft>
              <a:buClr>
                <a:schemeClr val="dk1"/>
              </a:buClr>
              <a:buSzPts val="800"/>
              <a:buFont typeface="Calibri"/>
              <a:buNone/>
            </a:pPr>
            <a:endParaRPr sz="800" b="0" i="0" u="none" strike="noStrike" cap="none">
              <a:solidFill>
                <a:srgbClr val="252D30"/>
              </a:solidFill>
              <a:latin typeface="Helvetica Neue"/>
              <a:ea typeface="Helvetica Neue"/>
              <a:cs typeface="Helvetica Neue"/>
              <a:sym typeface="Helvetica Neue"/>
            </a:endParaRPr>
          </a:p>
        </p:txBody>
      </p:sp>
      <p:sp>
        <p:nvSpPr>
          <p:cNvPr id="396" name="Google Shape;396;p32"/>
          <p:cNvSpPr/>
          <p:nvPr/>
        </p:nvSpPr>
        <p:spPr>
          <a:xfrm>
            <a:off x="4527923" y="2850799"/>
            <a:ext cx="309900" cy="144300"/>
          </a:xfrm>
          <a:prstGeom prst="rect">
            <a:avLst/>
          </a:prstGeom>
          <a:solidFill>
            <a:srgbClr val="DBDBDB"/>
          </a:solidFill>
          <a:ln>
            <a:noFill/>
          </a:ln>
        </p:spPr>
        <p:txBody>
          <a:bodyPr spcFirstLastPara="1" wrap="square" lIns="14300" tIns="14300" rIns="14300" bIns="14300" anchor="ctr" anchorCtr="0">
            <a:noAutofit/>
          </a:bodyPr>
          <a:lstStyle/>
          <a:p>
            <a:pPr marL="0" marR="0" lvl="0" indent="0" algn="l" rtl="0">
              <a:lnSpc>
                <a:spcPct val="100000"/>
              </a:lnSpc>
              <a:spcBef>
                <a:spcPts val="0"/>
              </a:spcBef>
              <a:spcAft>
                <a:spcPts val="0"/>
              </a:spcAft>
              <a:buClr>
                <a:schemeClr val="dk1"/>
              </a:buClr>
              <a:buSzPts val="800"/>
              <a:buFont typeface="Calibri"/>
              <a:buNone/>
            </a:pPr>
            <a:endParaRPr sz="800" b="0" i="0" u="none" strike="noStrike" cap="none">
              <a:solidFill>
                <a:srgbClr val="252D30"/>
              </a:solidFill>
              <a:latin typeface="Helvetica Neue"/>
              <a:ea typeface="Helvetica Neue"/>
              <a:cs typeface="Helvetica Neue"/>
              <a:sym typeface="Helvetica Neue"/>
            </a:endParaRPr>
          </a:p>
        </p:txBody>
      </p:sp>
      <p:sp>
        <p:nvSpPr>
          <p:cNvPr id="397" name="Google Shape;397;p32"/>
          <p:cNvSpPr/>
          <p:nvPr/>
        </p:nvSpPr>
        <p:spPr>
          <a:xfrm>
            <a:off x="4851759" y="2850799"/>
            <a:ext cx="309900" cy="144300"/>
          </a:xfrm>
          <a:prstGeom prst="rect">
            <a:avLst/>
          </a:prstGeom>
          <a:solidFill>
            <a:srgbClr val="DBDBDB"/>
          </a:solidFill>
          <a:ln>
            <a:noFill/>
          </a:ln>
        </p:spPr>
        <p:txBody>
          <a:bodyPr spcFirstLastPara="1" wrap="square" lIns="14300" tIns="14300" rIns="14300" bIns="14300" anchor="ctr" anchorCtr="0">
            <a:noAutofit/>
          </a:bodyPr>
          <a:lstStyle/>
          <a:p>
            <a:pPr marL="0" marR="0" lvl="0" indent="0" algn="l" rtl="0">
              <a:lnSpc>
                <a:spcPct val="100000"/>
              </a:lnSpc>
              <a:spcBef>
                <a:spcPts val="0"/>
              </a:spcBef>
              <a:spcAft>
                <a:spcPts val="0"/>
              </a:spcAft>
              <a:buClr>
                <a:schemeClr val="dk1"/>
              </a:buClr>
              <a:buSzPts val="800"/>
              <a:buFont typeface="Calibri"/>
              <a:buNone/>
            </a:pPr>
            <a:endParaRPr sz="800" b="0" i="0" u="none" strike="noStrike" cap="none">
              <a:solidFill>
                <a:srgbClr val="252D30"/>
              </a:solidFill>
              <a:latin typeface="Helvetica Neue"/>
              <a:ea typeface="Helvetica Neue"/>
              <a:cs typeface="Helvetica Neue"/>
              <a:sym typeface="Helvetica Neue"/>
            </a:endParaRPr>
          </a:p>
        </p:txBody>
      </p:sp>
      <p:sp>
        <p:nvSpPr>
          <p:cNvPr id="398" name="Google Shape;398;p32"/>
          <p:cNvSpPr/>
          <p:nvPr/>
        </p:nvSpPr>
        <p:spPr>
          <a:xfrm>
            <a:off x="5499431" y="2850799"/>
            <a:ext cx="309900" cy="144300"/>
          </a:xfrm>
          <a:prstGeom prst="rect">
            <a:avLst/>
          </a:prstGeom>
          <a:solidFill>
            <a:srgbClr val="DBDBDB"/>
          </a:solidFill>
          <a:ln>
            <a:noFill/>
          </a:ln>
        </p:spPr>
        <p:txBody>
          <a:bodyPr spcFirstLastPara="1" wrap="square" lIns="14300" tIns="14300" rIns="14300" bIns="14300" anchor="ctr" anchorCtr="0">
            <a:noAutofit/>
          </a:bodyPr>
          <a:lstStyle/>
          <a:p>
            <a:pPr marL="0" marR="0" lvl="0" indent="0" algn="l" rtl="0">
              <a:lnSpc>
                <a:spcPct val="100000"/>
              </a:lnSpc>
              <a:spcBef>
                <a:spcPts val="0"/>
              </a:spcBef>
              <a:spcAft>
                <a:spcPts val="0"/>
              </a:spcAft>
              <a:buClr>
                <a:schemeClr val="dk1"/>
              </a:buClr>
              <a:buSzPts val="800"/>
              <a:buFont typeface="Calibri"/>
              <a:buNone/>
            </a:pPr>
            <a:endParaRPr sz="800" b="0" i="0" u="none" strike="noStrike" cap="none">
              <a:solidFill>
                <a:srgbClr val="252D30"/>
              </a:solidFill>
              <a:latin typeface="Helvetica Neue"/>
              <a:ea typeface="Helvetica Neue"/>
              <a:cs typeface="Helvetica Neue"/>
              <a:sym typeface="Helvetica Neue"/>
            </a:endParaRPr>
          </a:p>
        </p:txBody>
      </p:sp>
      <p:sp>
        <p:nvSpPr>
          <p:cNvPr id="399" name="Google Shape;399;p32"/>
          <p:cNvSpPr/>
          <p:nvPr/>
        </p:nvSpPr>
        <p:spPr>
          <a:xfrm>
            <a:off x="5823267" y="2850799"/>
            <a:ext cx="309900" cy="144300"/>
          </a:xfrm>
          <a:prstGeom prst="rect">
            <a:avLst/>
          </a:prstGeom>
          <a:solidFill>
            <a:srgbClr val="DBDBDB"/>
          </a:solidFill>
          <a:ln>
            <a:noFill/>
          </a:ln>
        </p:spPr>
        <p:txBody>
          <a:bodyPr spcFirstLastPara="1" wrap="square" lIns="14300" tIns="14300" rIns="14300" bIns="14300" anchor="ctr" anchorCtr="0">
            <a:noAutofit/>
          </a:bodyPr>
          <a:lstStyle/>
          <a:p>
            <a:pPr marL="0" marR="0" lvl="0" indent="0" algn="l" rtl="0">
              <a:lnSpc>
                <a:spcPct val="100000"/>
              </a:lnSpc>
              <a:spcBef>
                <a:spcPts val="0"/>
              </a:spcBef>
              <a:spcAft>
                <a:spcPts val="0"/>
              </a:spcAft>
              <a:buClr>
                <a:schemeClr val="dk1"/>
              </a:buClr>
              <a:buSzPts val="800"/>
              <a:buFont typeface="Calibri"/>
              <a:buNone/>
            </a:pPr>
            <a:endParaRPr sz="800" b="0" i="0" u="none" strike="noStrike" cap="none">
              <a:solidFill>
                <a:srgbClr val="252D30"/>
              </a:solidFill>
              <a:latin typeface="Helvetica Neue"/>
              <a:ea typeface="Helvetica Neue"/>
              <a:cs typeface="Helvetica Neue"/>
              <a:sym typeface="Helvetica Neue"/>
            </a:endParaRPr>
          </a:p>
        </p:txBody>
      </p:sp>
      <p:sp>
        <p:nvSpPr>
          <p:cNvPr id="400" name="Google Shape;400;p32"/>
          <p:cNvSpPr/>
          <p:nvPr/>
        </p:nvSpPr>
        <p:spPr>
          <a:xfrm>
            <a:off x="6147104" y="2850799"/>
            <a:ext cx="309900" cy="144300"/>
          </a:xfrm>
          <a:prstGeom prst="rect">
            <a:avLst/>
          </a:prstGeom>
          <a:solidFill>
            <a:srgbClr val="DBDBDB"/>
          </a:solidFill>
          <a:ln>
            <a:noFill/>
          </a:ln>
        </p:spPr>
        <p:txBody>
          <a:bodyPr spcFirstLastPara="1" wrap="square" lIns="14300" tIns="14300" rIns="14300" bIns="14300" anchor="ctr" anchorCtr="0">
            <a:noAutofit/>
          </a:bodyPr>
          <a:lstStyle/>
          <a:p>
            <a:pPr marL="0" marR="0" lvl="0" indent="0" algn="l" rtl="0">
              <a:lnSpc>
                <a:spcPct val="100000"/>
              </a:lnSpc>
              <a:spcBef>
                <a:spcPts val="0"/>
              </a:spcBef>
              <a:spcAft>
                <a:spcPts val="0"/>
              </a:spcAft>
              <a:buClr>
                <a:schemeClr val="dk1"/>
              </a:buClr>
              <a:buSzPts val="800"/>
              <a:buFont typeface="Calibri"/>
              <a:buNone/>
            </a:pPr>
            <a:endParaRPr sz="800" b="0" i="0" u="none" strike="noStrike" cap="none">
              <a:solidFill>
                <a:srgbClr val="252D30"/>
              </a:solidFill>
              <a:latin typeface="Helvetica Neue"/>
              <a:ea typeface="Helvetica Neue"/>
              <a:cs typeface="Helvetica Neue"/>
              <a:sym typeface="Helvetica Neue"/>
            </a:endParaRPr>
          </a:p>
        </p:txBody>
      </p:sp>
      <p:sp>
        <p:nvSpPr>
          <p:cNvPr id="401" name="Google Shape;401;p32"/>
          <p:cNvSpPr/>
          <p:nvPr/>
        </p:nvSpPr>
        <p:spPr>
          <a:xfrm>
            <a:off x="6470939" y="2850799"/>
            <a:ext cx="309900" cy="144300"/>
          </a:xfrm>
          <a:prstGeom prst="rect">
            <a:avLst/>
          </a:prstGeom>
          <a:solidFill>
            <a:srgbClr val="DBDBDB"/>
          </a:solidFill>
          <a:ln>
            <a:noFill/>
          </a:ln>
        </p:spPr>
        <p:txBody>
          <a:bodyPr spcFirstLastPara="1" wrap="square" lIns="14300" tIns="14300" rIns="14300" bIns="14300" anchor="ctr" anchorCtr="0">
            <a:noAutofit/>
          </a:bodyPr>
          <a:lstStyle/>
          <a:p>
            <a:pPr marL="0" marR="0" lvl="0" indent="0" algn="l" rtl="0">
              <a:lnSpc>
                <a:spcPct val="100000"/>
              </a:lnSpc>
              <a:spcBef>
                <a:spcPts val="0"/>
              </a:spcBef>
              <a:spcAft>
                <a:spcPts val="0"/>
              </a:spcAft>
              <a:buClr>
                <a:schemeClr val="dk1"/>
              </a:buClr>
              <a:buSzPts val="800"/>
              <a:buFont typeface="Calibri"/>
              <a:buNone/>
            </a:pPr>
            <a:endParaRPr sz="800" b="0" i="0" u="none" strike="noStrike" cap="none">
              <a:solidFill>
                <a:srgbClr val="252D30"/>
              </a:solidFill>
              <a:latin typeface="Helvetica Neue"/>
              <a:ea typeface="Helvetica Neue"/>
              <a:cs typeface="Helvetica Neue"/>
              <a:sym typeface="Helvetica Neue"/>
            </a:endParaRPr>
          </a:p>
        </p:txBody>
      </p:sp>
      <p:sp>
        <p:nvSpPr>
          <p:cNvPr id="402" name="Google Shape;402;p32"/>
          <p:cNvSpPr/>
          <p:nvPr/>
        </p:nvSpPr>
        <p:spPr>
          <a:xfrm>
            <a:off x="6794776" y="2850799"/>
            <a:ext cx="309900" cy="144300"/>
          </a:xfrm>
          <a:prstGeom prst="rect">
            <a:avLst/>
          </a:prstGeom>
          <a:solidFill>
            <a:srgbClr val="DBDBDB"/>
          </a:solidFill>
          <a:ln>
            <a:noFill/>
          </a:ln>
        </p:spPr>
        <p:txBody>
          <a:bodyPr spcFirstLastPara="1" wrap="square" lIns="14300" tIns="14300" rIns="14300" bIns="14300" anchor="ctr" anchorCtr="0">
            <a:noAutofit/>
          </a:bodyPr>
          <a:lstStyle/>
          <a:p>
            <a:pPr marL="0" marR="0" lvl="0" indent="0" algn="l" rtl="0">
              <a:lnSpc>
                <a:spcPct val="100000"/>
              </a:lnSpc>
              <a:spcBef>
                <a:spcPts val="0"/>
              </a:spcBef>
              <a:spcAft>
                <a:spcPts val="0"/>
              </a:spcAft>
              <a:buClr>
                <a:schemeClr val="dk1"/>
              </a:buClr>
              <a:buSzPts val="800"/>
              <a:buFont typeface="Calibri"/>
              <a:buNone/>
            </a:pPr>
            <a:endParaRPr sz="800" b="0" i="0" u="none" strike="noStrike" cap="none">
              <a:solidFill>
                <a:srgbClr val="252D30"/>
              </a:solidFill>
              <a:latin typeface="Helvetica Neue"/>
              <a:ea typeface="Helvetica Neue"/>
              <a:cs typeface="Helvetica Neue"/>
              <a:sym typeface="Helvetica Neue"/>
            </a:endParaRPr>
          </a:p>
        </p:txBody>
      </p:sp>
      <p:sp>
        <p:nvSpPr>
          <p:cNvPr id="403" name="Google Shape;403;p32"/>
          <p:cNvSpPr txBox="1"/>
          <p:nvPr/>
        </p:nvSpPr>
        <p:spPr>
          <a:xfrm>
            <a:off x="265471" y="2463025"/>
            <a:ext cx="2963971" cy="338700"/>
          </a:xfrm>
          <a:prstGeom prst="rect">
            <a:avLst/>
          </a:prstGeom>
          <a:solidFill>
            <a:srgbClr val="004E66"/>
          </a:solidFill>
          <a:ln w="38100" cap="flat" cmpd="sng">
            <a:solidFill>
              <a:srgbClr val="88C9F9"/>
            </a:solidFill>
            <a:prstDash val="solid"/>
            <a:miter lim="400000"/>
            <a:headEnd type="none" w="sm" len="sm"/>
            <a:tailEnd type="none" w="sm" len="sm"/>
          </a:ln>
          <a:effectLst>
            <a:outerShdw blurRad="12700" dist="12700" rotWithShape="0">
              <a:srgbClr val="000000">
                <a:alpha val="27058"/>
              </a:srgbClr>
            </a:outerShdw>
          </a:effectLst>
        </p:spPr>
        <p:txBody>
          <a:bodyPr spcFirstLastPara="1" wrap="square" lIns="45725" tIns="45725" rIns="45725" bIns="45725" anchor="ctr" anchorCtr="0">
            <a:spAutoFit/>
          </a:bodyPr>
          <a:lstStyle/>
          <a:p>
            <a:pPr marL="0" marR="0" lvl="0" indent="0" algn="ctr" rtl="0">
              <a:lnSpc>
                <a:spcPct val="100000"/>
              </a:lnSpc>
              <a:spcBef>
                <a:spcPts val="0"/>
              </a:spcBef>
              <a:spcAft>
                <a:spcPts val="0"/>
              </a:spcAft>
              <a:buClr>
                <a:schemeClr val="dk1"/>
              </a:buClr>
              <a:buSzPts val="1600"/>
              <a:buFont typeface="Calibri"/>
              <a:buNone/>
            </a:pPr>
            <a:endParaRPr sz="1600" b="1" i="0" u="none" strike="noStrike" cap="small">
              <a:solidFill>
                <a:srgbClr val="1A77B9"/>
              </a:solidFill>
              <a:latin typeface="Trebuchet MS"/>
              <a:ea typeface="Trebuchet MS"/>
              <a:cs typeface="Trebuchet MS"/>
              <a:sym typeface="Trebuchet MS"/>
            </a:endParaRPr>
          </a:p>
        </p:txBody>
      </p:sp>
      <p:sp>
        <p:nvSpPr>
          <p:cNvPr id="404" name="Google Shape;404;p32"/>
          <p:cNvSpPr txBox="1"/>
          <p:nvPr/>
        </p:nvSpPr>
        <p:spPr>
          <a:xfrm>
            <a:off x="265471" y="2430850"/>
            <a:ext cx="3023126" cy="369332"/>
          </a:xfrm>
          <a:prstGeom prst="rect">
            <a:avLst/>
          </a:prstGeom>
          <a:solidFill>
            <a:srgbClr val="01374D"/>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small" dirty="0">
                <a:solidFill>
                  <a:srgbClr val="FFFFFF"/>
                </a:solidFill>
                <a:latin typeface="Trebuchet MS"/>
                <a:ea typeface="Trebuchet MS"/>
                <a:cs typeface="Trebuchet MS"/>
                <a:sym typeface="Trebuchet MS"/>
              </a:rPr>
              <a:t>Q4 / full Year 2023</a:t>
            </a:r>
            <a:endParaRPr sz="2400" b="1" i="0" u="none" strike="noStrike" cap="small" dirty="0">
              <a:solidFill>
                <a:srgbClr val="FFFFFF"/>
              </a:solidFill>
              <a:latin typeface="Trebuchet MS"/>
              <a:ea typeface="Trebuchet MS"/>
              <a:cs typeface="Trebuchet MS"/>
              <a:sym typeface="Trebuchet MS"/>
            </a:endParaRPr>
          </a:p>
        </p:txBody>
      </p:sp>
      <p:sp>
        <p:nvSpPr>
          <p:cNvPr id="405" name="Google Shape;405;p32"/>
          <p:cNvSpPr/>
          <p:nvPr/>
        </p:nvSpPr>
        <p:spPr>
          <a:xfrm>
            <a:off x="7118612" y="2852559"/>
            <a:ext cx="309900" cy="144300"/>
          </a:xfrm>
          <a:prstGeom prst="rect">
            <a:avLst/>
          </a:prstGeom>
          <a:solidFill>
            <a:srgbClr val="01374D"/>
          </a:solidFill>
          <a:ln>
            <a:noFill/>
          </a:ln>
        </p:spPr>
        <p:txBody>
          <a:bodyPr spcFirstLastPara="1" wrap="square" lIns="14300" tIns="14300" rIns="14300" bIns="14300" anchor="ctr" anchorCtr="0">
            <a:noAutofit/>
          </a:bodyPr>
          <a:lstStyle/>
          <a:p>
            <a:pPr marL="0" marR="0" lvl="0" indent="0" algn="l" rtl="0">
              <a:lnSpc>
                <a:spcPct val="100000"/>
              </a:lnSpc>
              <a:spcBef>
                <a:spcPts val="0"/>
              </a:spcBef>
              <a:spcAft>
                <a:spcPts val="0"/>
              </a:spcAft>
              <a:buClr>
                <a:schemeClr val="dk1"/>
              </a:buClr>
              <a:buSzPts val="800"/>
              <a:buFont typeface="Calibri"/>
              <a:buNone/>
            </a:pPr>
            <a:endParaRPr sz="800" b="0" i="0" u="none" strike="noStrike" cap="none">
              <a:solidFill>
                <a:srgbClr val="252D30"/>
              </a:solidFill>
              <a:latin typeface="Helvetica Neue"/>
              <a:ea typeface="Helvetica Neue"/>
              <a:cs typeface="Helvetica Neue"/>
              <a:sym typeface="Helvetica Neue"/>
            </a:endParaRPr>
          </a:p>
        </p:txBody>
      </p:sp>
      <p:sp>
        <p:nvSpPr>
          <p:cNvPr id="406" name="Google Shape;406;p32"/>
          <p:cNvSpPr/>
          <p:nvPr/>
        </p:nvSpPr>
        <p:spPr>
          <a:xfrm>
            <a:off x="5182578" y="2856022"/>
            <a:ext cx="309900" cy="144300"/>
          </a:xfrm>
          <a:prstGeom prst="rect">
            <a:avLst/>
          </a:prstGeom>
          <a:solidFill>
            <a:srgbClr val="01374D"/>
          </a:solidFill>
          <a:ln>
            <a:noFill/>
          </a:ln>
        </p:spPr>
        <p:txBody>
          <a:bodyPr spcFirstLastPara="1" wrap="square" lIns="14300" tIns="14300" rIns="14300" bIns="14300" anchor="ctr" anchorCtr="0">
            <a:noAutofit/>
          </a:bodyPr>
          <a:lstStyle/>
          <a:p>
            <a:pPr marL="0" marR="0" lvl="0" indent="0" algn="l" rtl="0">
              <a:lnSpc>
                <a:spcPct val="100000"/>
              </a:lnSpc>
              <a:spcBef>
                <a:spcPts val="0"/>
              </a:spcBef>
              <a:spcAft>
                <a:spcPts val="0"/>
              </a:spcAft>
              <a:buClr>
                <a:schemeClr val="dk1"/>
              </a:buClr>
              <a:buSzPts val="800"/>
              <a:buFont typeface="Calibri"/>
              <a:buNone/>
            </a:pPr>
            <a:endParaRPr sz="800" b="0" i="0" u="none" strike="noStrike" cap="none">
              <a:solidFill>
                <a:srgbClr val="252D30"/>
              </a:solidFill>
              <a:latin typeface="Helvetica Neue"/>
              <a:ea typeface="Helvetica Neue"/>
              <a:cs typeface="Helvetica Neue"/>
              <a:sym typeface="Helvetica Neue"/>
            </a:endParaRPr>
          </a:p>
        </p:txBody>
      </p:sp>
      <p:sp>
        <p:nvSpPr>
          <p:cNvPr id="407" name="Google Shape;407;p32"/>
          <p:cNvSpPr txBox="1">
            <a:spLocks noGrp="1"/>
          </p:cNvSpPr>
          <p:nvPr>
            <p:ph type="sldNum" idx="12"/>
          </p:nvPr>
        </p:nvSpPr>
        <p:spPr>
          <a:xfrm>
            <a:off x="8950271" y="4852907"/>
            <a:ext cx="291600" cy="162300"/>
          </a:xfrm>
          <a:prstGeom prst="rect">
            <a:avLst/>
          </a:prstGeom>
          <a:solidFill>
            <a:srgbClr val="004E66"/>
          </a:solid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800"/>
              <a:buNone/>
            </a:pPr>
            <a:fld id="{00000000-1234-1234-1234-123412341234}" type="slidenum">
              <a:rPr lang="en"/>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object 38">
            <a:extLst>
              <a:ext uri="{FF2B5EF4-FFF2-40B4-BE49-F238E27FC236}">
                <a16:creationId xmlns:a16="http://schemas.microsoft.com/office/drawing/2014/main" id="{78109629-B04F-8EAE-8F6C-50C3DE01F8E3}"/>
              </a:ext>
            </a:extLst>
          </p:cNvPr>
          <p:cNvSpPr txBox="1"/>
          <p:nvPr/>
        </p:nvSpPr>
        <p:spPr>
          <a:xfrm>
            <a:off x="143220" y="232173"/>
            <a:ext cx="3186026" cy="179857"/>
          </a:xfrm>
          <a:prstGeom prst="rect">
            <a:avLst/>
          </a:prstGeom>
          <a:solidFill>
            <a:srgbClr val="F1F1F1"/>
          </a:solidFill>
        </p:spPr>
        <p:txBody>
          <a:bodyPr vert="horz" wrap="square" lIns="0" tIns="25718" rIns="0" bIns="0" rtlCol="0">
            <a:spAutoFit/>
          </a:bodyPr>
          <a:lstStyle/>
          <a:p>
            <a:pPr marL="68580" defTabSz="685800">
              <a:spcBef>
                <a:spcPts val="203"/>
              </a:spcBef>
              <a:buClrTx/>
            </a:pPr>
            <a:r>
              <a:rPr lang="en-GB" sz="1000" b="1" kern="1200" spc="-8" dirty="0">
                <a:solidFill>
                  <a:srgbClr val="01374D"/>
                </a:solidFill>
                <a:latin typeface="Carlito"/>
                <a:ea typeface="+mn-ea"/>
                <a:cs typeface="Carlito"/>
              </a:rPr>
              <a:t>10.191 TRILLION IN Q2 2023 AND A    7.74% GROWTH RATE</a:t>
            </a:r>
          </a:p>
        </p:txBody>
      </p:sp>
      <p:grpSp>
        <p:nvGrpSpPr>
          <p:cNvPr id="15" name="Group 14">
            <a:extLst>
              <a:ext uri="{FF2B5EF4-FFF2-40B4-BE49-F238E27FC236}">
                <a16:creationId xmlns:a16="http://schemas.microsoft.com/office/drawing/2014/main" id="{1CA34FDA-45B2-5099-9BA4-F12D6A1C87CD}"/>
              </a:ext>
            </a:extLst>
          </p:cNvPr>
          <p:cNvGrpSpPr/>
          <p:nvPr/>
        </p:nvGrpSpPr>
        <p:grpSpPr>
          <a:xfrm>
            <a:off x="2326391" y="392464"/>
            <a:ext cx="2056363" cy="4369072"/>
            <a:chOff x="2326391" y="392464"/>
            <a:chExt cx="2056363" cy="4369072"/>
          </a:xfrm>
        </p:grpSpPr>
        <p:grpSp>
          <p:nvGrpSpPr>
            <p:cNvPr id="71" name="object 26">
              <a:extLst>
                <a:ext uri="{FF2B5EF4-FFF2-40B4-BE49-F238E27FC236}">
                  <a16:creationId xmlns:a16="http://schemas.microsoft.com/office/drawing/2014/main" id="{9EB91856-DC28-89FC-AED9-4A59571A246B}"/>
                </a:ext>
              </a:extLst>
            </p:cNvPr>
            <p:cNvGrpSpPr/>
            <p:nvPr/>
          </p:nvGrpSpPr>
          <p:grpSpPr>
            <a:xfrm rot="1211646">
              <a:off x="3165391" y="392464"/>
              <a:ext cx="1058228" cy="1136333"/>
              <a:chOff x="3608832" y="1885188"/>
              <a:chExt cx="1410970" cy="1515110"/>
            </a:xfrm>
          </p:grpSpPr>
          <p:sp>
            <p:nvSpPr>
              <p:cNvPr id="72" name="object 27">
                <a:extLst>
                  <a:ext uri="{FF2B5EF4-FFF2-40B4-BE49-F238E27FC236}">
                    <a16:creationId xmlns:a16="http://schemas.microsoft.com/office/drawing/2014/main" id="{33B436F0-5FA3-5779-CA48-8528409E51CF}"/>
                  </a:ext>
                </a:extLst>
              </p:cNvPr>
              <p:cNvSpPr/>
              <p:nvPr/>
            </p:nvSpPr>
            <p:spPr>
              <a:xfrm>
                <a:off x="3608832" y="1885188"/>
                <a:ext cx="1410970" cy="1515110"/>
              </a:xfrm>
              <a:custGeom>
                <a:avLst/>
                <a:gdLst/>
                <a:ahLst/>
                <a:cxnLst/>
                <a:rect l="l" t="t" r="r" b="b"/>
                <a:pathLst>
                  <a:path w="1410970" h="1515110">
                    <a:moveTo>
                      <a:pt x="1007490" y="0"/>
                    </a:moveTo>
                    <a:lnTo>
                      <a:pt x="219709" y="348234"/>
                    </a:lnTo>
                    <a:lnTo>
                      <a:pt x="18160" y="1100201"/>
                    </a:lnTo>
                    <a:lnTo>
                      <a:pt x="0" y="1166622"/>
                    </a:lnTo>
                    <a:lnTo>
                      <a:pt x="770508" y="1463802"/>
                    </a:lnTo>
                    <a:lnTo>
                      <a:pt x="901064" y="1514856"/>
                    </a:lnTo>
                    <a:lnTo>
                      <a:pt x="953007" y="1423670"/>
                    </a:lnTo>
                    <a:lnTo>
                      <a:pt x="1009141" y="1336166"/>
                    </a:lnTo>
                    <a:lnTo>
                      <a:pt x="1070609" y="1256029"/>
                    </a:lnTo>
                    <a:lnTo>
                      <a:pt x="1224533" y="1280667"/>
                    </a:lnTo>
                    <a:lnTo>
                      <a:pt x="1186433" y="1124712"/>
                    </a:lnTo>
                    <a:lnTo>
                      <a:pt x="1226312" y="1082802"/>
                    </a:lnTo>
                    <a:lnTo>
                      <a:pt x="1262633" y="1046352"/>
                    </a:lnTo>
                    <a:lnTo>
                      <a:pt x="1298066" y="1014476"/>
                    </a:lnTo>
                    <a:lnTo>
                      <a:pt x="1329181" y="986154"/>
                    </a:lnTo>
                    <a:lnTo>
                      <a:pt x="1357756" y="962533"/>
                    </a:lnTo>
                    <a:lnTo>
                      <a:pt x="1379346" y="943356"/>
                    </a:lnTo>
                    <a:lnTo>
                      <a:pt x="1397507" y="930656"/>
                    </a:lnTo>
                    <a:lnTo>
                      <a:pt x="1407032" y="921512"/>
                    </a:lnTo>
                    <a:lnTo>
                      <a:pt x="1410462" y="918717"/>
                    </a:lnTo>
                    <a:lnTo>
                      <a:pt x="1350771" y="780161"/>
                    </a:lnTo>
                    <a:lnTo>
                      <a:pt x="1010919" y="5461"/>
                    </a:lnTo>
                    <a:lnTo>
                      <a:pt x="1007490" y="0"/>
                    </a:lnTo>
                    <a:close/>
                  </a:path>
                </a:pathLst>
              </a:custGeom>
              <a:solidFill>
                <a:srgbClr val="01374D"/>
              </a:solidFill>
            </p:spPr>
            <p:txBody>
              <a:bodyPr wrap="square" lIns="0" tIns="0" rIns="0" bIns="0" rtlCol="0"/>
              <a:lstStyle/>
              <a:p>
                <a:pPr defTabSz="685800">
                  <a:buClrTx/>
                </a:pPr>
                <a:endParaRPr sz="1350" dirty="0">
                  <a:solidFill>
                    <a:prstClr val="black"/>
                  </a:solidFill>
                  <a:latin typeface="Calibri" panose="020F0502020204030204"/>
                  <a:ea typeface="+mn-ea"/>
                  <a:cs typeface="+mn-cs"/>
                </a:endParaRPr>
              </a:p>
            </p:txBody>
          </p:sp>
          <p:sp>
            <p:nvSpPr>
              <p:cNvPr id="73" name="object 28">
                <a:extLst>
                  <a:ext uri="{FF2B5EF4-FFF2-40B4-BE49-F238E27FC236}">
                    <a16:creationId xmlns:a16="http://schemas.microsoft.com/office/drawing/2014/main" id="{A1D27893-CF9A-6F35-225C-ED8CE493D60A}"/>
                  </a:ext>
                </a:extLst>
              </p:cNvPr>
              <p:cNvSpPr/>
              <p:nvPr/>
            </p:nvSpPr>
            <p:spPr>
              <a:xfrm>
                <a:off x="3608832" y="1890522"/>
                <a:ext cx="1351280" cy="1458595"/>
              </a:xfrm>
              <a:custGeom>
                <a:avLst/>
                <a:gdLst/>
                <a:ahLst/>
                <a:cxnLst/>
                <a:rect l="l" t="t" r="r" b="b"/>
                <a:pathLst>
                  <a:path w="1351279" h="1458595">
                    <a:moveTo>
                      <a:pt x="1011046" y="0"/>
                    </a:moveTo>
                    <a:lnTo>
                      <a:pt x="987805" y="10032"/>
                    </a:lnTo>
                    <a:lnTo>
                      <a:pt x="957452" y="24637"/>
                    </a:lnTo>
                    <a:lnTo>
                      <a:pt x="922908" y="40131"/>
                    </a:lnTo>
                    <a:lnTo>
                      <a:pt x="836421" y="87502"/>
                    </a:lnTo>
                    <a:lnTo>
                      <a:pt x="787145" y="116712"/>
                    </a:lnTo>
                    <a:lnTo>
                      <a:pt x="733425" y="152273"/>
                    </a:lnTo>
                    <a:lnTo>
                      <a:pt x="677290" y="190500"/>
                    </a:lnTo>
                    <a:lnTo>
                      <a:pt x="619251" y="234314"/>
                    </a:lnTo>
                    <a:lnTo>
                      <a:pt x="559562" y="283463"/>
                    </a:lnTo>
                    <a:lnTo>
                      <a:pt x="499871" y="337312"/>
                    </a:lnTo>
                    <a:lnTo>
                      <a:pt x="440308" y="398399"/>
                    </a:lnTo>
                    <a:lnTo>
                      <a:pt x="378840" y="463041"/>
                    </a:lnTo>
                    <a:lnTo>
                      <a:pt x="319150" y="535051"/>
                    </a:lnTo>
                    <a:lnTo>
                      <a:pt x="262127" y="612520"/>
                    </a:lnTo>
                    <a:lnTo>
                      <a:pt x="205866" y="696467"/>
                    </a:lnTo>
                    <a:lnTo>
                      <a:pt x="153034" y="785749"/>
                    </a:lnTo>
                    <a:lnTo>
                      <a:pt x="104647" y="881506"/>
                    </a:lnTo>
                    <a:lnTo>
                      <a:pt x="59689" y="984503"/>
                    </a:lnTo>
                    <a:lnTo>
                      <a:pt x="18160" y="1094739"/>
                    </a:lnTo>
                    <a:lnTo>
                      <a:pt x="0" y="1161288"/>
                    </a:lnTo>
                    <a:lnTo>
                      <a:pt x="770635" y="1458467"/>
                    </a:lnTo>
                    <a:lnTo>
                      <a:pt x="818260" y="1368170"/>
                    </a:lnTo>
                    <a:lnTo>
                      <a:pt x="870076" y="1282573"/>
                    </a:lnTo>
                    <a:lnTo>
                      <a:pt x="922908" y="1203198"/>
                    </a:lnTo>
                    <a:lnTo>
                      <a:pt x="977391" y="1132077"/>
                    </a:lnTo>
                    <a:lnTo>
                      <a:pt x="1032763" y="1065529"/>
                    </a:lnTo>
                    <a:lnTo>
                      <a:pt x="1087246" y="1005458"/>
                    </a:lnTo>
                    <a:lnTo>
                      <a:pt x="1139952" y="951611"/>
                    </a:lnTo>
                    <a:lnTo>
                      <a:pt x="1190116" y="904239"/>
                    </a:lnTo>
                    <a:lnTo>
                      <a:pt x="1238630" y="862329"/>
                    </a:lnTo>
                    <a:lnTo>
                      <a:pt x="1281810" y="827658"/>
                    </a:lnTo>
                    <a:lnTo>
                      <a:pt x="1318132" y="797560"/>
                    </a:lnTo>
                    <a:lnTo>
                      <a:pt x="1351026" y="774826"/>
                    </a:lnTo>
                    <a:lnTo>
                      <a:pt x="1011046" y="0"/>
                    </a:lnTo>
                    <a:close/>
                  </a:path>
                </a:pathLst>
              </a:custGeom>
              <a:solidFill>
                <a:srgbClr val="88C9F9"/>
              </a:solidFill>
            </p:spPr>
            <p:txBody>
              <a:bodyPr wrap="square" lIns="0" tIns="0" rIns="0" bIns="0" rtlCol="0"/>
              <a:lstStyle/>
              <a:p>
                <a:pPr defTabSz="685800">
                  <a:buClrTx/>
                </a:pPr>
                <a:endParaRPr sz="1350" dirty="0">
                  <a:solidFill>
                    <a:prstClr val="black"/>
                  </a:solidFill>
                  <a:latin typeface="Calibri" panose="020F0502020204030204"/>
                  <a:ea typeface="+mn-ea"/>
                  <a:cs typeface="+mn-cs"/>
                </a:endParaRPr>
              </a:p>
            </p:txBody>
          </p:sp>
        </p:grpSp>
        <p:grpSp>
          <p:nvGrpSpPr>
            <p:cNvPr id="74" name="object 29">
              <a:extLst>
                <a:ext uri="{FF2B5EF4-FFF2-40B4-BE49-F238E27FC236}">
                  <a16:creationId xmlns:a16="http://schemas.microsoft.com/office/drawing/2014/main" id="{3CB3E42B-3C18-0BAF-C5B1-796A1E369165}"/>
                </a:ext>
              </a:extLst>
            </p:cNvPr>
            <p:cNvGrpSpPr/>
            <p:nvPr/>
          </p:nvGrpSpPr>
          <p:grpSpPr>
            <a:xfrm rot="3777697">
              <a:off x="2343775" y="1466145"/>
              <a:ext cx="1078706" cy="1113473"/>
              <a:chOff x="3704082" y="4340352"/>
              <a:chExt cx="1438275" cy="1484630"/>
            </a:xfrm>
          </p:grpSpPr>
          <p:sp>
            <p:nvSpPr>
              <p:cNvPr id="75" name="object 30">
                <a:extLst>
                  <a:ext uri="{FF2B5EF4-FFF2-40B4-BE49-F238E27FC236}">
                    <a16:creationId xmlns:a16="http://schemas.microsoft.com/office/drawing/2014/main" id="{90F5F307-2DEB-3FD2-6A8F-F995A2DFA6B5}"/>
                  </a:ext>
                </a:extLst>
              </p:cNvPr>
              <p:cNvSpPr/>
              <p:nvPr/>
            </p:nvSpPr>
            <p:spPr>
              <a:xfrm>
                <a:off x="3704082" y="4340352"/>
                <a:ext cx="1438275" cy="1484630"/>
              </a:xfrm>
              <a:custGeom>
                <a:avLst/>
                <a:gdLst/>
                <a:ahLst/>
                <a:cxnLst/>
                <a:rect l="l" t="t" r="r" b="b"/>
                <a:pathLst>
                  <a:path w="1438275" h="1484629">
                    <a:moveTo>
                      <a:pt x="867282" y="0"/>
                    </a:moveTo>
                    <a:lnTo>
                      <a:pt x="736726" y="64643"/>
                    </a:lnTo>
                    <a:lnTo>
                      <a:pt x="4317" y="430149"/>
                    </a:lnTo>
                    <a:lnTo>
                      <a:pt x="0" y="431927"/>
                    </a:lnTo>
                    <a:lnTo>
                      <a:pt x="336295" y="1260221"/>
                    </a:lnTo>
                    <a:lnTo>
                      <a:pt x="1051432" y="1465237"/>
                    </a:lnTo>
                    <a:lnTo>
                      <a:pt x="1114552" y="1484376"/>
                    </a:lnTo>
                    <a:lnTo>
                      <a:pt x="1390395" y="669798"/>
                    </a:lnTo>
                    <a:lnTo>
                      <a:pt x="1437893" y="533019"/>
                    </a:lnTo>
                    <a:lnTo>
                      <a:pt x="1350517" y="478409"/>
                    </a:lnTo>
                    <a:lnTo>
                      <a:pt x="1267587" y="419100"/>
                    </a:lnTo>
                    <a:lnTo>
                      <a:pt x="1190625" y="356235"/>
                    </a:lnTo>
                    <a:lnTo>
                      <a:pt x="1212214" y="194056"/>
                    </a:lnTo>
                    <a:lnTo>
                      <a:pt x="1065276" y="235966"/>
                    </a:lnTo>
                    <a:lnTo>
                      <a:pt x="1024635" y="194056"/>
                    </a:lnTo>
                    <a:lnTo>
                      <a:pt x="958850" y="118491"/>
                    </a:lnTo>
                    <a:lnTo>
                      <a:pt x="932052" y="85598"/>
                    </a:lnTo>
                    <a:lnTo>
                      <a:pt x="892301" y="32766"/>
                    </a:lnTo>
                    <a:lnTo>
                      <a:pt x="879347" y="15493"/>
                    </a:lnTo>
                    <a:lnTo>
                      <a:pt x="870712" y="2793"/>
                    </a:lnTo>
                    <a:lnTo>
                      <a:pt x="867282" y="0"/>
                    </a:lnTo>
                    <a:close/>
                  </a:path>
                </a:pathLst>
              </a:custGeom>
              <a:solidFill>
                <a:srgbClr val="01374D"/>
              </a:solidFill>
            </p:spPr>
            <p:txBody>
              <a:bodyPr wrap="square" lIns="0" tIns="0" rIns="0" bIns="0" rtlCol="0"/>
              <a:lstStyle/>
              <a:p>
                <a:pPr defTabSz="685800">
                  <a:buClrTx/>
                  <a:defRPr/>
                </a:pPr>
                <a:endParaRPr sz="1350" dirty="0">
                  <a:solidFill>
                    <a:prstClr val="black"/>
                  </a:solidFill>
                  <a:latin typeface="Calibri" panose="020F0502020204030204"/>
                  <a:ea typeface="+mn-ea"/>
                  <a:cs typeface="+mn-cs"/>
                </a:endParaRPr>
              </a:p>
            </p:txBody>
          </p:sp>
          <p:sp>
            <p:nvSpPr>
              <p:cNvPr id="76" name="object 31">
                <a:extLst>
                  <a:ext uri="{FF2B5EF4-FFF2-40B4-BE49-F238E27FC236}">
                    <a16:creationId xmlns:a16="http://schemas.microsoft.com/office/drawing/2014/main" id="{64F349B3-7584-6512-74C2-46307A3BA926}"/>
                  </a:ext>
                </a:extLst>
              </p:cNvPr>
              <p:cNvSpPr/>
              <p:nvPr/>
            </p:nvSpPr>
            <p:spPr>
              <a:xfrm>
                <a:off x="3708654" y="4404360"/>
                <a:ext cx="1386205" cy="1420495"/>
              </a:xfrm>
              <a:custGeom>
                <a:avLst/>
                <a:gdLst/>
                <a:ahLst/>
                <a:cxnLst/>
                <a:rect l="l" t="t" r="r" b="b"/>
                <a:pathLst>
                  <a:path w="1386204" h="1420495">
                    <a:moveTo>
                      <a:pt x="732409" y="0"/>
                    </a:moveTo>
                    <a:lnTo>
                      <a:pt x="0" y="365632"/>
                    </a:lnTo>
                    <a:lnTo>
                      <a:pt x="10413" y="390144"/>
                    </a:lnTo>
                    <a:lnTo>
                      <a:pt x="23368" y="419353"/>
                    </a:lnTo>
                    <a:lnTo>
                      <a:pt x="39750" y="457707"/>
                    </a:lnTo>
                    <a:lnTo>
                      <a:pt x="59690" y="500506"/>
                    </a:lnTo>
                    <a:lnTo>
                      <a:pt x="84709" y="548766"/>
                    </a:lnTo>
                    <a:lnTo>
                      <a:pt x="113284" y="599820"/>
                    </a:lnTo>
                    <a:lnTo>
                      <a:pt x="146176" y="655446"/>
                    </a:lnTo>
                    <a:lnTo>
                      <a:pt x="184150" y="713866"/>
                    </a:lnTo>
                    <a:lnTo>
                      <a:pt x="225679" y="774953"/>
                    </a:lnTo>
                    <a:lnTo>
                      <a:pt x="272415" y="837818"/>
                    </a:lnTo>
                    <a:lnTo>
                      <a:pt x="325120" y="900683"/>
                    </a:lnTo>
                    <a:lnTo>
                      <a:pt x="382143" y="963676"/>
                    </a:lnTo>
                    <a:lnTo>
                      <a:pt x="445262" y="1026540"/>
                    </a:lnTo>
                    <a:lnTo>
                      <a:pt x="512699" y="1089405"/>
                    </a:lnTo>
                    <a:lnTo>
                      <a:pt x="588010" y="1149603"/>
                    </a:lnTo>
                    <a:lnTo>
                      <a:pt x="667512" y="1207033"/>
                    </a:lnTo>
                    <a:lnTo>
                      <a:pt x="752221" y="1262646"/>
                    </a:lnTo>
                    <a:lnTo>
                      <a:pt x="844804" y="1313700"/>
                    </a:lnTo>
                    <a:lnTo>
                      <a:pt x="942467" y="1361109"/>
                    </a:lnTo>
                    <a:lnTo>
                      <a:pt x="1047115" y="1401229"/>
                    </a:lnTo>
                    <a:lnTo>
                      <a:pt x="1110234" y="1420367"/>
                    </a:lnTo>
                    <a:lnTo>
                      <a:pt x="1386078" y="605282"/>
                    </a:lnTo>
                    <a:lnTo>
                      <a:pt x="1299591" y="556132"/>
                    </a:lnTo>
                    <a:lnTo>
                      <a:pt x="1218311" y="503173"/>
                    </a:lnTo>
                    <a:lnTo>
                      <a:pt x="1143127" y="447675"/>
                    </a:lnTo>
                    <a:lnTo>
                      <a:pt x="1073912" y="390144"/>
                    </a:lnTo>
                    <a:lnTo>
                      <a:pt x="1010793" y="333628"/>
                    </a:lnTo>
                    <a:lnTo>
                      <a:pt x="954659" y="276225"/>
                    </a:lnTo>
                    <a:lnTo>
                      <a:pt x="902716" y="221487"/>
                    </a:lnTo>
                    <a:lnTo>
                      <a:pt x="855980" y="167766"/>
                    </a:lnTo>
                    <a:lnTo>
                      <a:pt x="816229" y="118490"/>
                    </a:lnTo>
                    <a:lnTo>
                      <a:pt x="783336" y="72897"/>
                    </a:lnTo>
                    <a:lnTo>
                      <a:pt x="754888" y="34670"/>
                    </a:lnTo>
                    <a:lnTo>
                      <a:pt x="732409" y="0"/>
                    </a:lnTo>
                    <a:close/>
                  </a:path>
                </a:pathLst>
              </a:custGeom>
              <a:solidFill>
                <a:srgbClr val="88C9F9"/>
              </a:solidFill>
            </p:spPr>
            <p:txBody>
              <a:bodyPr wrap="square" lIns="0" tIns="0" rIns="0" bIns="0" rtlCol="0"/>
              <a:lstStyle/>
              <a:p>
                <a:pPr defTabSz="685800">
                  <a:buClrTx/>
                  <a:defRPr/>
                </a:pPr>
                <a:endParaRPr sz="1350" dirty="0">
                  <a:solidFill>
                    <a:prstClr val="black"/>
                  </a:solidFill>
                  <a:latin typeface="Calibri" panose="020F0502020204030204"/>
                  <a:ea typeface="+mn-ea"/>
                  <a:cs typeface="+mn-cs"/>
                </a:endParaRPr>
              </a:p>
            </p:txBody>
          </p:sp>
        </p:grpSp>
        <p:sp>
          <p:nvSpPr>
            <p:cNvPr id="77" name="object 32">
              <a:extLst>
                <a:ext uri="{FF2B5EF4-FFF2-40B4-BE49-F238E27FC236}">
                  <a16:creationId xmlns:a16="http://schemas.microsoft.com/office/drawing/2014/main" id="{4A082DA1-DC57-7D63-739A-F04CCF75F8D2}"/>
                </a:ext>
              </a:extLst>
            </p:cNvPr>
            <p:cNvSpPr txBox="1"/>
            <p:nvPr/>
          </p:nvSpPr>
          <p:spPr>
            <a:xfrm rot="21249148">
              <a:off x="3441515" y="689352"/>
              <a:ext cx="521018" cy="234744"/>
            </a:xfrm>
            <a:prstGeom prst="rect">
              <a:avLst/>
            </a:prstGeom>
          </p:spPr>
          <p:txBody>
            <a:bodyPr vert="horz" wrap="square" lIns="0" tIns="9525" rIns="0" bIns="0" rtlCol="0">
              <a:spAutoFit/>
            </a:bodyPr>
            <a:lstStyle/>
            <a:p>
              <a:pPr marL="9525" defTabSz="685800">
                <a:spcBef>
                  <a:spcPts val="75"/>
                </a:spcBef>
                <a:buClrTx/>
                <a:tabLst>
                  <a:tab pos="180499" algn="l"/>
                  <a:tab pos="511016" algn="l"/>
                </a:tabLst>
              </a:pPr>
              <a:r>
                <a:rPr sz="1463" b="1" u="heavy" kern="1200" dirty="0">
                  <a:solidFill>
                    <a:srgbClr val="002060"/>
                  </a:solidFill>
                  <a:uFill>
                    <a:solidFill>
                      <a:srgbClr val="FFFFFF"/>
                    </a:solidFill>
                  </a:uFill>
                  <a:ea typeface="+mn-ea"/>
                </a:rPr>
                <a:t> 	</a:t>
              </a:r>
              <a:r>
                <a:rPr sz="1463" b="1" u="heavy" kern="1200" spc="-4" dirty="0">
                  <a:solidFill>
                    <a:srgbClr val="002060"/>
                  </a:solidFill>
                  <a:uFill>
                    <a:solidFill>
                      <a:srgbClr val="FFFFFF"/>
                    </a:solidFill>
                  </a:uFill>
                  <a:ea typeface="+mn-ea"/>
                </a:rPr>
                <a:t>01	</a:t>
              </a:r>
              <a:endParaRPr sz="1463" kern="1200" dirty="0">
                <a:solidFill>
                  <a:srgbClr val="002060"/>
                </a:solidFill>
                <a:ea typeface="+mn-ea"/>
              </a:endParaRPr>
            </a:p>
          </p:txBody>
        </p:sp>
        <p:sp>
          <p:nvSpPr>
            <p:cNvPr id="78" name="object 33">
              <a:extLst>
                <a:ext uri="{FF2B5EF4-FFF2-40B4-BE49-F238E27FC236}">
                  <a16:creationId xmlns:a16="http://schemas.microsoft.com/office/drawing/2014/main" id="{E66EE411-279C-5DD1-755C-2551331D4113}"/>
                </a:ext>
              </a:extLst>
            </p:cNvPr>
            <p:cNvSpPr txBox="1"/>
            <p:nvPr/>
          </p:nvSpPr>
          <p:spPr>
            <a:xfrm>
              <a:off x="2639106" y="1654679"/>
              <a:ext cx="521018" cy="234744"/>
            </a:xfrm>
            <a:prstGeom prst="rect">
              <a:avLst/>
            </a:prstGeom>
          </p:spPr>
          <p:txBody>
            <a:bodyPr vert="horz" wrap="square" lIns="0" tIns="9525" rIns="0" bIns="0" rtlCol="0">
              <a:spAutoFit/>
            </a:bodyPr>
            <a:lstStyle/>
            <a:p>
              <a:pPr marL="9525" defTabSz="685800">
                <a:spcBef>
                  <a:spcPts val="75"/>
                </a:spcBef>
                <a:buClrTx/>
                <a:tabLst>
                  <a:tab pos="180975" algn="l"/>
                  <a:tab pos="511016" algn="l"/>
                </a:tabLst>
              </a:pPr>
              <a:r>
                <a:rPr sz="1463" b="1" u="heavy" kern="1200" dirty="0">
                  <a:solidFill>
                    <a:srgbClr val="002060"/>
                  </a:solidFill>
                  <a:uFill>
                    <a:solidFill>
                      <a:srgbClr val="FFFFFF"/>
                    </a:solidFill>
                  </a:uFill>
                  <a:ea typeface="+mn-ea"/>
                </a:rPr>
                <a:t> 	</a:t>
              </a:r>
              <a:r>
                <a:rPr sz="1463" b="1" u="heavy" kern="1200" spc="-4" dirty="0">
                  <a:solidFill>
                    <a:srgbClr val="002060"/>
                  </a:solidFill>
                  <a:uFill>
                    <a:solidFill>
                      <a:srgbClr val="FFFFFF"/>
                    </a:solidFill>
                  </a:uFill>
                  <a:ea typeface="+mn-ea"/>
                </a:rPr>
                <a:t>02	</a:t>
              </a:r>
              <a:endParaRPr sz="1463" kern="1200" dirty="0">
                <a:solidFill>
                  <a:srgbClr val="002060"/>
                </a:solidFill>
                <a:ea typeface="+mn-ea"/>
              </a:endParaRPr>
            </a:p>
          </p:txBody>
        </p:sp>
        <p:grpSp>
          <p:nvGrpSpPr>
            <p:cNvPr id="5" name="object 29">
              <a:extLst>
                <a:ext uri="{FF2B5EF4-FFF2-40B4-BE49-F238E27FC236}">
                  <a16:creationId xmlns:a16="http://schemas.microsoft.com/office/drawing/2014/main" id="{CD4924D0-6002-AC38-CCB4-53F7FE83CC42}"/>
                </a:ext>
              </a:extLst>
            </p:cNvPr>
            <p:cNvGrpSpPr/>
            <p:nvPr/>
          </p:nvGrpSpPr>
          <p:grpSpPr>
            <a:xfrm rot="1365785">
              <a:off x="2427795" y="2743627"/>
              <a:ext cx="1078706" cy="1113473"/>
              <a:chOff x="3704082" y="4340352"/>
              <a:chExt cx="1438275" cy="1484630"/>
            </a:xfrm>
          </p:grpSpPr>
          <p:sp>
            <p:nvSpPr>
              <p:cNvPr id="6" name="object 30">
                <a:extLst>
                  <a:ext uri="{FF2B5EF4-FFF2-40B4-BE49-F238E27FC236}">
                    <a16:creationId xmlns:a16="http://schemas.microsoft.com/office/drawing/2014/main" id="{B0F35744-9022-9724-42C0-D1FEF38E89B0}"/>
                  </a:ext>
                </a:extLst>
              </p:cNvPr>
              <p:cNvSpPr/>
              <p:nvPr/>
            </p:nvSpPr>
            <p:spPr>
              <a:xfrm>
                <a:off x="3704082" y="4340352"/>
                <a:ext cx="1438275" cy="1484630"/>
              </a:xfrm>
              <a:custGeom>
                <a:avLst/>
                <a:gdLst/>
                <a:ahLst/>
                <a:cxnLst/>
                <a:rect l="l" t="t" r="r" b="b"/>
                <a:pathLst>
                  <a:path w="1438275" h="1484629">
                    <a:moveTo>
                      <a:pt x="867282" y="0"/>
                    </a:moveTo>
                    <a:lnTo>
                      <a:pt x="736726" y="64643"/>
                    </a:lnTo>
                    <a:lnTo>
                      <a:pt x="4317" y="430149"/>
                    </a:lnTo>
                    <a:lnTo>
                      <a:pt x="0" y="431927"/>
                    </a:lnTo>
                    <a:lnTo>
                      <a:pt x="336295" y="1260221"/>
                    </a:lnTo>
                    <a:lnTo>
                      <a:pt x="1051432" y="1465237"/>
                    </a:lnTo>
                    <a:lnTo>
                      <a:pt x="1114552" y="1484376"/>
                    </a:lnTo>
                    <a:lnTo>
                      <a:pt x="1390395" y="669798"/>
                    </a:lnTo>
                    <a:lnTo>
                      <a:pt x="1437893" y="533019"/>
                    </a:lnTo>
                    <a:lnTo>
                      <a:pt x="1350517" y="478409"/>
                    </a:lnTo>
                    <a:lnTo>
                      <a:pt x="1267587" y="419100"/>
                    </a:lnTo>
                    <a:lnTo>
                      <a:pt x="1190625" y="356235"/>
                    </a:lnTo>
                    <a:lnTo>
                      <a:pt x="1212214" y="194056"/>
                    </a:lnTo>
                    <a:lnTo>
                      <a:pt x="1065276" y="235966"/>
                    </a:lnTo>
                    <a:lnTo>
                      <a:pt x="1024635" y="194056"/>
                    </a:lnTo>
                    <a:lnTo>
                      <a:pt x="958850" y="118491"/>
                    </a:lnTo>
                    <a:lnTo>
                      <a:pt x="932052" y="85598"/>
                    </a:lnTo>
                    <a:lnTo>
                      <a:pt x="892301" y="32766"/>
                    </a:lnTo>
                    <a:lnTo>
                      <a:pt x="879347" y="15493"/>
                    </a:lnTo>
                    <a:lnTo>
                      <a:pt x="870712" y="2793"/>
                    </a:lnTo>
                    <a:lnTo>
                      <a:pt x="867282" y="0"/>
                    </a:lnTo>
                    <a:close/>
                  </a:path>
                </a:pathLst>
              </a:custGeom>
              <a:solidFill>
                <a:srgbClr val="01374D"/>
              </a:solidFill>
            </p:spPr>
            <p:txBody>
              <a:bodyPr wrap="square" lIns="0" tIns="0" rIns="0" bIns="0" rtlCol="0"/>
              <a:lstStyle/>
              <a:p>
                <a:pPr defTabSz="685800">
                  <a:buClrTx/>
                  <a:defRPr/>
                </a:pPr>
                <a:endParaRPr sz="1350" dirty="0">
                  <a:solidFill>
                    <a:prstClr val="black"/>
                  </a:solidFill>
                  <a:latin typeface="Calibri" panose="020F0502020204030204"/>
                  <a:ea typeface="+mn-ea"/>
                  <a:cs typeface="+mn-cs"/>
                </a:endParaRPr>
              </a:p>
            </p:txBody>
          </p:sp>
          <p:sp>
            <p:nvSpPr>
              <p:cNvPr id="7" name="object 31">
                <a:extLst>
                  <a:ext uri="{FF2B5EF4-FFF2-40B4-BE49-F238E27FC236}">
                    <a16:creationId xmlns:a16="http://schemas.microsoft.com/office/drawing/2014/main" id="{A204D0E1-F8BF-C4EB-3CAE-E230E73455DB}"/>
                  </a:ext>
                </a:extLst>
              </p:cNvPr>
              <p:cNvSpPr/>
              <p:nvPr/>
            </p:nvSpPr>
            <p:spPr>
              <a:xfrm>
                <a:off x="3708654" y="4404360"/>
                <a:ext cx="1386205" cy="1420495"/>
              </a:xfrm>
              <a:custGeom>
                <a:avLst/>
                <a:gdLst/>
                <a:ahLst/>
                <a:cxnLst/>
                <a:rect l="l" t="t" r="r" b="b"/>
                <a:pathLst>
                  <a:path w="1386204" h="1420495">
                    <a:moveTo>
                      <a:pt x="732409" y="0"/>
                    </a:moveTo>
                    <a:lnTo>
                      <a:pt x="0" y="365632"/>
                    </a:lnTo>
                    <a:lnTo>
                      <a:pt x="10413" y="390144"/>
                    </a:lnTo>
                    <a:lnTo>
                      <a:pt x="23368" y="419353"/>
                    </a:lnTo>
                    <a:lnTo>
                      <a:pt x="39750" y="457707"/>
                    </a:lnTo>
                    <a:lnTo>
                      <a:pt x="59690" y="500506"/>
                    </a:lnTo>
                    <a:lnTo>
                      <a:pt x="84709" y="548766"/>
                    </a:lnTo>
                    <a:lnTo>
                      <a:pt x="113284" y="599820"/>
                    </a:lnTo>
                    <a:lnTo>
                      <a:pt x="146176" y="655446"/>
                    </a:lnTo>
                    <a:lnTo>
                      <a:pt x="184150" y="713866"/>
                    </a:lnTo>
                    <a:lnTo>
                      <a:pt x="225679" y="774953"/>
                    </a:lnTo>
                    <a:lnTo>
                      <a:pt x="272415" y="837818"/>
                    </a:lnTo>
                    <a:lnTo>
                      <a:pt x="325120" y="900683"/>
                    </a:lnTo>
                    <a:lnTo>
                      <a:pt x="382143" y="963676"/>
                    </a:lnTo>
                    <a:lnTo>
                      <a:pt x="445262" y="1026540"/>
                    </a:lnTo>
                    <a:lnTo>
                      <a:pt x="512699" y="1089405"/>
                    </a:lnTo>
                    <a:lnTo>
                      <a:pt x="588010" y="1149603"/>
                    </a:lnTo>
                    <a:lnTo>
                      <a:pt x="667512" y="1207033"/>
                    </a:lnTo>
                    <a:lnTo>
                      <a:pt x="752221" y="1262646"/>
                    </a:lnTo>
                    <a:lnTo>
                      <a:pt x="844804" y="1313700"/>
                    </a:lnTo>
                    <a:lnTo>
                      <a:pt x="942467" y="1361109"/>
                    </a:lnTo>
                    <a:lnTo>
                      <a:pt x="1047115" y="1401229"/>
                    </a:lnTo>
                    <a:lnTo>
                      <a:pt x="1110234" y="1420367"/>
                    </a:lnTo>
                    <a:lnTo>
                      <a:pt x="1386078" y="605282"/>
                    </a:lnTo>
                    <a:lnTo>
                      <a:pt x="1299591" y="556132"/>
                    </a:lnTo>
                    <a:lnTo>
                      <a:pt x="1218311" y="503173"/>
                    </a:lnTo>
                    <a:lnTo>
                      <a:pt x="1143127" y="447675"/>
                    </a:lnTo>
                    <a:lnTo>
                      <a:pt x="1073912" y="390144"/>
                    </a:lnTo>
                    <a:lnTo>
                      <a:pt x="1010793" y="333628"/>
                    </a:lnTo>
                    <a:lnTo>
                      <a:pt x="954659" y="276225"/>
                    </a:lnTo>
                    <a:lnTo>
                      <a:pt x="902716" y="221487"/>
                    </a:lnTo>
                    <a:lnTo>
                      <a:pt x="855980" y="167766"/>
                    </a:lnTo>
                    <a:lnTo>
                      <a:pt x="816229" y="118490"/>
                    </a:lnTo>
                    <a:lnTo>
                      <a:pt x="783336" y="72897"/>
                    </a:lnTo>
                    <a:lnTo>
                      <a:pt x="754888" y="34670"/>
                    </a:lnTo>
                    <a:lnTo>
                      <a:pt x="732409" y="0"/>
                    </a:lnTo>
                    <a:close/>
                  </a:path>
                </a:pathLst>
              </a:custGeom>
              <a:solidFill>
                <a:srgbClr val="88C9F9"/>
              </a:solidFill>
            </p:spPr>
            <p:txBody>
              <a:bodyPr wrap="square" lIns="0" tIns="0" rIns="0" bIns="0" rtlCol="0"/>
              <a:lstStyle/>
              <a:p>
                <a:pPr defTabSz="685800">
                  <a:buClrTx/>
                  <a:defRPr/>
                </a:pPr>
                <a:endParaRPr sz="1350" dirty="0">
                  <a:solidFill>
                    <a:prstClr val="black"/>
                  </a:solidFill>
                  <a:latin typeface="Calibri" panose="020F0502020204030204"/>
                  <a:ea typeface="+mn-ea"/>
                  <a:cs typeface="+mn-cs"/>
                </a:endParaRPr>
              </a:p>
            </p:txBody>
          </p:sp>
        </p:grpSp>
        <p:sp>
          <p:nvSpPr>
            <p:cNvPr id="9" name="object 33">
              <a:extLst>
                <a:ext uri="{FF2B5EF4-FFF2-40B4-BE49-F238E27FC236}">
                  <a16:creationId xmlns:a16="http://schemas.microsoft.com/office/drawing/2014/main" id="{AAEF2128-EE6D-BB03-F79D-74D36C3E2BF7}"/>
                </a:ext>
              </a:extLst>
            </p:cNvPr>
            <p:cNvSpPr txBox="1"/>
            <p:nvPr/>
          </p:nvSpPr>
          <p:spPr>
            <a:xfrm>
              <a:off x="2624144" y="2886408"/>
              <a:ext cx="521018" cy="234744"/>
            </a:xfrm>
            <a:prstGeom prst="rect">
              <a:avLst/>
            </a:prstGeom>
          </p:spPr>
          <p:txBody>
            <a:bodyPr vert="horz" wrap="square" lIns="0" tIns="9525" rIns="0" bIns="0" rtlCol="0">
              <a:spAutoFit/>
            </a:bodyPr>
            <a:lstStyle/>
            <a:p>
              <a:pPr marL="9525" defTabSz="685800">
                <a:spcBef>
                  <a:spcPts val="75"/>
                </a:spcBef>
                <a:buClrTx/>
                <a:tabLst>
                  <a:tab pos="180975" algn="l"/>
                  <a:tab pos="511016" algn="l"/>
                </a:tabLst>
              </a:pPr>
              <a:r>
                <a:rPr sz="1463" b="1" u="heavy" kern="1200" dirty="0">
                  <a:solidFill>
                    <a:srgbClr val="002060"/>
                  </a:solidFill>
                  <a:uFill>
                    <a:solidFill>
                      <a:srgbClr val="FFFFFF"/>
                    </a:solidFill>
                  </a:uFill>
                  <a:ea typeface="+mn-ea"/>
                </a:rPr>
                <a:t> 	</a:t>
              </a:r>
              <a:r>
                <a:rPr sz="1463" b="1" u="heavy" kern="1200" spc="-4" dirty="0">
                  <a:solidFill>
                    <a:srgbClr val="002060"/>
                  </a:solidFill>
                  <a:uFill>
                    <a:solidFill>
                      <a:srgbClr val="FFFFFF"/>
                    </a:solidFill>
                  </a:uFill>
                  <a:ea typeface="+mn-ea"/>
                </a:rPr>
                <a:t>0</a:t>
              </a:r>
              <a:r>
                <a:rPr lang="en-GB" sz="1463" b="1" u="heavy" kern="1200" spc="-4" dirty="0">
                  <a:solidFill>
                    <a:srgbClr val="002060"/>
                  </a:solidFill>
                  <a:uFill>
                    <a:solidFill>
                      <a:srgbClr val="FFFFFF"/>
                    </a:solidFill>
                  </a:uFill>
                  <a:ea typeface="+mn-ea"/>
                </a:rPr>
                <a:t>3</a:t>
              </a:r>
              <a:r>
                <a:rPr sz="1463" b="1" u="heavy" kern="1200" spc="-4" dirty="0">
                  <a:solidFill>
                    <a:srgbClr val="002060"/>
                  </a:solidFill>
                  <a:uFill>
                    <a:solidFill>
                      <a:srgbClr val="FFFFFF"/>
                    </a:solidFill>
                  </a:uFill>
                  <a:ea typeface="+mn-ea"/>
                </a:rPr>
                <a:t>	</a:t>
              </a:r>
              <a:endParaRPr sz="1463" kern="1200" dirty="0">
                <a:solidFill>
                  <a:srgbClr val="002060"/>
                </a:solidFill>
                <a:ea typeface="+mn-ea"/>
              </a:endParaRPr>
            </a:p>
          </p:txBody>
        </p:sp>
        <p:grpSp>
          <p:nvGrpSpPr>
            <p:cNvPr id="10" name="object 29">
              <a:extLst>
                <a:ext uri="{FF2B5EF4-FFF2-40B4-BE49-F238E27FC236}">
                  <a16:creationId xmlns:a16="http://schemas.microsoft.com/office/drawing/2014/main" id="{B0E58BF9-C463-0BBF-FB83-5EA1D1A7A34D}"/>
                </a:ext>
              </a:extLst>
            </p:cNvPr>
            <p:cNvGrpSpPr/>
            <p:nvPr/>
          </p:nvGrpSpPr>
          <p:grpSpPr>
            <a:xfrm rot="20601566">
              <a:off x="3304048" y="3648063"/>
              <a:ext cx="1078706" cy="1113473"/>
              <a:chOff x="3704082" y="4340352"/>
              <a:chExt cx="1438275" cy="1484630"/>
            </a:xfrm>
          </p:grpSpPr>
          <p:sp>
            <p:nvSpPr>
              <p:cNvPr id="11" name="object 30">
                <a:extLst>
                  <a:ext uri="{FF2B5EF4-FFF2-40B4-BE49-F238E27FC236}">
                    <a16:creationId xmlns:a16="http://schemas.microsoft.com/office/drawing/2014/main" id="{0EDC6202-DF8F-083A-CC03-88DDDA097CD7}"/>
                  </a:ext>
                </a:extLst>
              </p:cNvPr>
              <p:cNvSpPr/>
              <p:nvPr/>
            </p:nvSpPr>
            <p:spPr>
              <a:xfrm>
                <a:off x="3704082" y="4340352"/>
                <a:ext cx="1438275" cy="1484630"/>
              </a:xfrm>
              <a:custGeom>
                <a:avLst/>
                <a:gdLst/>
                <a:ahLst/>
                <a:cxnLst/>
                <a:rect l="l" t="t" r="r" b="b"/>
                <a:pathLst>
                  <a:path w="1438275" h="1484629">
                    <a:moveTo>
                      <a:pt x="867282" y="0"/>
                    </a:moveTo>
                    <a:lnTo>
                      <a:pt x="736726" y="64643"/>
                    </a:lnTo>
                    <a:lnTo>
                      <a:pt x="4317" y="430149"/>
                    </a:lnTo>
                    <a:lnTo>
                      <a:pt x="0" y="431927"/>
                    </a:lnTo>
                    <a:lnTo>
                      <a:pt x="336295" y="1260221"/>
                    </a:lnTo>
                    <a:lnTo>
                      <a:pt x="1051432" y="1465237"/>
                    </a:lnTo>
                    <a:lnTo>
                      <a:pt x="1114552" y="1484376"/>
                    </a:lnTo>
                    <a:lnTo>
                      <a:pt x="1390395" y="669798"/>
                    </a:lnTo>
                    <a:lnTo>
                      <a:pt x="1437893" y="533019"/>
                    </a:lnTo>
                    <a:lnTo>
                      <a:pt x="1350517" y="478409"/>
                    </a:lnTo>
                    <a:lnTo>
                      <a:pt x="1267587" y="419100"/>
                    </a:lnTo>
                    <a:lnTo>
                      <a:pt x="1190625" y="356235"/>
                    </a:lnTo>
                    <a:lnTo>
                      <a:pt x="1212214" y="194056"/>
                    </a:lnTo>
                    <a:lnTo>
                      <a:pt x="1065276" y="235966"/>
                    </a:lnTo>
                    <a:lnTo>
                      <a:pt x="1024635" y="194056"/>
                    </a:lnTo>
                    <a:lnTo>
                      <a:pt x="958850" y="118491"/>
                    </a:lnTo>
                    <a:lnTo>
                      <a:pt x="932052" y="85598"/>
                    </a:lnTo>
                    <a:lnTo>
                      <a:pt x="892301" y="32766"/>
                    </a:lnTo>
                    <a:lnTo>
                      <a:pt x="879347" y="15493"/>
                    </a:lnTo>
                    <a:lnTo>
                      <a:pt x="870712" y="2793"/>
                    </a:lnTo>
                    <a:lnTo>
                      <a:pt x="867282" y="0"/>
                    </a:lnTo>
                    <a:close/>
                  </a:path>
                </a:pathLst>
              </a:custGeom>
              <a:solidFill>
                <a:srgbClr val="01374D"/>
              </a:solidFill>
            </p:spPr>
            <p:txBody>
              <a:bodyPr wrap="square" lIns="0" tIns="0" rIns="0" bIns="0" rtlCol="0"/>
              <a:lstStyle/>
              <a:p>
                <a:pPr defTabSz="685800">
                  <a:buClrTx/>
                  <a:defRPr/>
                </a:pPr>
                <a:endParaRPr sz="1350" dirty="0">
                  <a:solidFill>
                    <a:prstClr val="black"/>
                  </a:solidFill>
                  <a:latin typeface="Calibri" panose="020F0502020204030204"/>
                  <a:ea typeface="+mn-ea"/>
                  <a:cs typeface="+mn-cs"/>
                </a:endParaRPr>
              </a:p>
            </p:txBody>
          </p:sp>
          <p:sp>
            <p:nvSpPr>
              <p:cNvPr id="12" name="object 31">
                <a:extLst>
                  <a:ext uri="{FF2B5EF4-FFF2-40B4-BE49-F238E27FC236}">
                    <a16:creationId xmlns:a16="http://schemas.microsoft.com/office/drawing/2014/main" id="{8A1AAB81-9EF0-B8B8-D7C1-6E60B0F5ED8D}"/>
                  </a:ext>
                </a:extLst>
              </p:cNvPr>
              <p:cNvSpPr/>
              <p:nvPr/>
            </p:nvSpPr>
            <p:spPr>
              <a:xfrm>
                <a:off x="3708654" y="4404359"/>
                <a:ext cx="1386206" cy="1420495"/>
              </a:xfrm>
              <a:custGeom>
                <a:avLst/>
                <a:gdLst/>
                <a:ahLst/>
                <a:cxnLst/>
                <a:rect l="l" t="t" r="r" b="b"/>
                <a:pathLst>
                  <a:path w="1386204" h="1420495">
                    <a:moveTo>
                      <a:pt x="732409" y="0"/>
                    </a:moveTo>
                    <a:lnTo>
                      <a:pt x="0" y="365632"/>
                    </a:lnTo>
                    <a:lnTo>
                      <a:pt x="10413" y="390144"/>
                    </a:lnTo>
                    <a:lnTo>
                      <a:pt x="23368" y="419353"/>
                    </a:lnTo>
                    <a:lnTo>
                      <a:pt x="39750" y="457707"/>
                    </a:lnTo>
                    <a:lnTo>
                      <a:pt x="59690" y="500506"/>
                    </a:lnTo>
                    <a:lnTo>
                      <a:pt x="84709" y="548766"/>
                    </a:lnTo>
                    <a:lnTo>
                      <a:pt x="113284" y="599820"/>
                    </a:lnTo>
                    <a:lnTo>
                      <a:pt x="146176" y="655446"/>
                    </a:lnTo>
                    <a:lnTo>
                      <a:pt x="184150" y="713866"/>
                    </a:lnTo>
                    <a:lnTo>
                      <a:pt x="225679" y="774953"/>
                    </a:lnTo>
                    <a:lnTo>
                      <a:pt x="272415" y="837818"/>
                    </a:lnTo>
                    <a:lnTo>
                      <a:pt x="325120" y="900683"/>
                    </a:lnTo>
                    <a:lnTo>
                      <a:pt x="382143" y="963676"/>
                    </a:lnTo>
                    <a:lnTo>
                      <a:pt x="445262" y="1026540"/>
                    </a:lnTo>
                    <a:lnTo>
                      <a:pt x="512699" y="1089405"/>
                    </a:lnTo>
                    <a:lnTo>
                      <a:pt x="588010" y="1149603"/>
                    </a:lnTo>
                    <a:lnTo>
                      <a:pt x="667512" y="1207033"/>
                    </a:lnTo>
                    <a:lnTo>
                      <a:pt x="752221" y="1262646"/>
                    </a:lnTo>
                    <a:lnTo>
                      <a:pt x="844804" y="1313700"/>
                    </a:lnTo>
                    <a:lnTo>
                      <a:pt x="942467" y="1361109"/>
                    </a:lnTo>
                    <a:lnTo>
                      <a:pt x="1047115" y="1401229"/>
                    </a:lnTo>
                    <a:lnTo>
                      <a:pt x="1110234" y="1420367"/>
                    </a:lnTo>
                    <a:lnTo>
                      <a:pt x="1386078" y="605282"/>
                    </a:lnTo>
                    <a:lnTo>
                      <a:pt x="1299591" y="556132"/>
                    </a:lnTo>
                    <a:lnTo>
                      <a:pt x="1218311" y="503173"/>
                    </a:lnTo>
                    <a:lnTo>
                      <a:pt x="1143127" y="447675"/>
                    </a:lnTo>
                    <a:lnTo>
                      <a:pt x="1073912" y="390144"/>
                    </a:lnTo>
                    <a:lnTo>
                      <a:pt x="1010793" y="333628"/>
                    </a:lnTo>
                    <a:lnTo>
                      <a:pt x="954659" y="276225"/>
                    </a:lnTo>
                    <a:lnTo>
                      <a:pt x="902716" y="221487"/>
                    </a:lnTo>
                    <a:lnTo>
                      <a:pt x="855980" y="167766"/>
                    </a:lnTo>
                    <a:lnTo>
                      <a:pt x="816229" y="118490"/>
                    </a:lnTo>
                    <a:lnTo>
                      <a:pt x="783336" y="72897"/>
                    </a:lnTo>
                    <a:lnTo>
                      <a:pt x="754888" y="34670"/>
                    </a:lnTo>
                    <a:lnTo>
                      <a:pt x="732409" y="0"/>
                    </a:lnTo>
                    <a:close/>
                  </a:path>
                </a:pathLst>
              </a:custGeom>
              <a:solidFill>
                <a:srgbClr val="88C9F9"/>
              </a:solidFill>
            </p:spPr>
            <p:txBody>
              <a:bodyPr wrap="square" lIns="0" tIns="0" rIns="0" bIns="0" rtlCol="0"/>
              <a:lstStyle/>
              <a:p>
                <a:pPr defTabSz="685800">
                  <a:buClrTx/>
                  <a:defRPr/>
                </a:pPr>
                <a:endParaRPr sz="1350" dirty="0">
                  <a:solidFill>
                    <a:prstClr val="black"/>
                  </a:solidFill>
                  <a:latin typeface="Calibri" panose="020F0502020204030204"/>
                  <a:ea typeface="+mn-ea"/>
                  <a:cs typeface="+mn-cs"/>
                </a:endParaRPr>
              </a:p>
            </p:txBody>
          </p:sp>
        </p:grpSp>
        <p:sp>
          <p:nvSpPr>
            <p:cNvPr id="13" name="object 33">
              <a:extLst>
                <a:ext uri="{FF2B5EF4-FFF2-40B4-BE49-F238E27FC236}">
                  <a16:creationId xmlns:a16="http://schemas.microsoft.com/office/drawing/2014/main" id="{42410672-DB87-561C-EDEE-59ADEB196B7F}"/>
                </a:ext>
              </a:extLst>
            </p:cNvPr>
            <p:cNvSpPr txBox="1"/>
            <p:nvPr/>
          </p:nvSpPr>
          <p:spPr>
            <a:xfrm rot="18804840">
              <a:off x="3295229" y="3879259"/>
              <a:ext cx="521018" cy="234744"/>
            </a:xfrm>
            <a:prstGeom prst="rect">
              <a:avLst/>
            </a:prstGeom>
          </p:spPr>
          <p:txBody>
            <a:bodyPr vert="horz" wrap="square" lIns="0" tIns="9525" rIns="0" bIns="0" rtlCol="0">
              <a:spAutoFit/>
            </a:bodyPr>
            <a:lstStyle/>
            <a:p>
              <a:pPr marL="9525" defTabSz="685800">
                <a:spcBef>
                  <a:spcPts val="75"/>
                </a:spcBef>
                <a:buClrTx/>
                <a:tabLst>
                  <a:tab pos="180975" algn="l"/>
                  <a:tab pos="511016" algn="l"/>
                </a:tabLst>
              </a:pPr>
              <a:r>
                <a:rPr sz="1463" b="1" u="heavy" kern="1200" dirty="0">
                  <a:solidFill>
                    <a:srgbClr val="002060"/>
                  </a:solidFill>
                  <a:uFill>
                    <a:solidFill>
                      <a:srgbClr val="FFFFFF"/>
                    </a:solidFill>
                  </a:uFill>
                  <a:ea typeface="+mn-ea"/>
                </a:rPr>
                <a:t> 	</a:t>
              </a:r>
              <a:r>
                <a:rPr sz="1463" b="1" u="heavy" kern="1200" spc="-4" dirty="0">
                  <a:solidFill>
                    <a:srgbClr val="002060"/>
                  </a:solidFill>
                  <a:uFill>
                    <a:solidFill>
                      <a:srgbClr val="FFFFFF"/>
                    </a:solidFill>
                  </a:uFill>
                  <a:ea typeface="+mn-ea"/>
                </a:rPr>
                <a:t>0</a:t>
              </a:r>
              <a:r>
                <a:rPr lang="en-GB" sz="1463" b="1" u="heavy" kern="1200" spc="-4" dirty="0">
                  <a:solidFill>
                    <a:srgbClr val="002060"/>
                  </a:solidFill>
                  <a:uFill>
                    <a:solidFill>
                      <a:srgbClr val="FFFFFF"/>
                    </a:solidFill>
                  </a:uFill>
                  <a:ea typeface="+mn-ea"/>
                </a:rPr>
                <a:t>4</a:t>
              </a:r>
              <a:r>
                <a:rPr sz="1463" b="1" u="heavy" kern="1200" spc="-4" dirty="0">
                  <a:solidFill>
                    <a:srgbClr val="002060"/>
                  </a:solidFill>
                  <a:uFill>
                    <a:solidFill>
                      <a:srgbClr val="FFFFFF"/>
                    </a:solidFill>
                  </a:uFill>
                  <a:ea typeface="+mn-ea"/>
                </a:rPr>
                <a:t>	</a:t>
              </a:r>
              <a:endParaRPr sz="1463" kern="1200" dirty="0">
                <a:solidFill>
                  <a:srgbClr val="002060"/>
                </a:solidFill>
                <a:ea typeface="+mn-ea"/>
              </a:endParaRPr>
            </a:p>
          </p:txBody>
        </p:sp>
      </p:grpSp>
      <p:grpSp>
        <p:nvGrpSpPr>
          <p:cNvPr id="44" name="Group 43">
            <a:extLst>
              <a:ext uri="{FF2B5EF4-FFF2-40B4-BE49-F238E27FC236}">
                <a16:creationId xmlns:a16="http://schemas.microsoft.com/office/drawing/2014/main" id="{5A25E41E-E3A0-924A-CCB4-9F55CFDC6271}"/>
              </a:ext>
            </a:extLst>
          </p:cNvPr>
          <p:cNvGrpSpPr/>
          <p:nvPr/>
        </p:nvGrpSpPr>
        <p:grpSpPr>
          <a:xfrm>
            <a:off x="4583538" y="339743"/>
            <a:ext cx="1951966" cy="4372413"/>
            <a:chOff x="4507866" y="415415"/>
            <a:chExt cx="1951966" cy="4372413"/>
          </a:xfrm>
        </p:grpSpPr>
        <p:grpSp>
          <p:nvGrpSpPr>
            <p:cNvPr id="16" name="object 26">
              <a:extLst>
                <a:ext uri="{FF2B5EF4-FFF2-40B4-BE49-F238E27FC236}">
                  <a16:creationId xmlns:a16="http://schemas.microsoft.com/office/drawing/2014/main" id="{BE4A3EFD-ECA9-CC8C-1393-02E11D458EA5}"/>
                </a:ext>
              </a:extLst>
            </p:cNvPr>
            <p:cNvGrpSpPr/>
            <p:nvPr/>
          </p:nvGrpSpPr>
          <p:grpSpPr>
            <a:xfrm rot="20207483" flipH="1">
              <a:off x="4507866" y="415415"/>
              <a:ext cx="1058228" cy="1136333"/>
              <a:chOff x="3608832" y="1885188"/>
              <a:chExt cx="1410970" cy="1515110"/>
            </a:xfrm>
          </p:grpSpPr>
          <p:sp>
            <p:nvSpPr>
              <p:cNvPr id="30" name="object 27">
                <a:extLst>
                  <a:ext uri="{FF2B5EF4-FFF2-40B4-BE49-F238E27FC236}">
                    <a16:creationId xmlns:a16="http://schemas.microsoft.com/office/drawing/2014/main" id="{A49B4491-9681-5A92-535F-5A42AF11E009}"/>
                  </a:ext>
                </a:extLst>
              </p:cNvPr>
              <p:cNvSpPr/>
              <p:nvPr/>
            </p:nvSpPr>
            <p:spPr>
              <a:xfrm>
                <a:off x="3608832" y="1885188"/>
                <a:ext cx="1410970" cy="1515110"/>
              </a:xfrm>
              <a:custGeom>
                <a:avLst/>
                <a:gdLst/>
                <a:ahLst/>
                <a:cxnLst/>
                <a:rect l="l" t="t" r="r" b="b"/>
                <a:pathLst>
                  <a:path w="1410970" h="1515110">
                    <a:moveTo>
                      <a:pt x="1007490" y="0"/>
                    </a:moveTo>
                    <a:lnTo>
                      <a:pt x="219709" y="348234"/>
                    </a:lnTo>
                    <a:lnTo>
                      <a:pt x="18160" y="1100201"/>
                    </a:lnTo>
                    <a:lnTo>
                      <a:pt x="0" y="1166622"/>
                    </a:lnTo>
                    <a:lnTo>
                      <a:pt x="770508" y="1463802"/>
                    </a:lnTo>
                    <a:lnTo>
                      <a:pt x="901064" y="1514856"/>
                    </a:lnTo>
                    <a:lnTo>
                      <a:pt x="953007" y="1423670"/>
                    </a:lnTo>
                    <a:lnTo>
                      <a:pt x="1009141" y="1336166"/>
                    </a:lnTo>
                    <a:lnTo>
                      <a:pt x="1070609" y="1256029"/>
                    </a:lnTo>
                    <a:lnTo>
                      <a:pt x="1224533" y="1280667"/>
                    </a:lnTo>
                    <a:lnTo>
                      <a:pt x="1186433" y="1124712"/>
                    </a:lnTo>
                    <a:lnTo>
                      <a:pt x="1226312" y="1082802"/>
                    </a:lnTo>
                    <a:lnTo>
                      <a:pt x="1262633" y="1046352"/>
                    </a:lnTo>
                    <a:lnTo>
                      <a:pt x="1298066" y="1014476"/>
                    </a:lnTo>
                    <a:lnTo>
                      <a:pt x="1329181" y="986154"/>
                    </a:lnTo>
                    <a:lnTo>
                      <a:pt x="1357756" y="962533"/>
                    </a:lnTo>
                    <a:lnTo>
                      <a:pt x="1379346" y="943356"/>
                    </a:lnTo>
                    <a:lnTo>
                      <a:pt x="1397507" y="930656"/>
                    </a:lnTo>
                    <a:lnTo>
                      <a:pt x="1407032" y="921512"/>
                    </a:lnTo>
                    <a:lnTo>
                      <a:pt x="1410462" y="918717"/>
                    </a:lnTo>
                    <a:lnTo>
                      <a:pt x="1350771" y="780161"/>
                    </a:lnTo>
                    <a:lnTo>
                      <a:pt x="1010919" y="5461"/>
                    </a:lnTo>
                    <a:lnTo>
                      <a:pt x="1007490" y="0"/>
                    </a:lnTo>
                    <a:close/>
                  </a:path>
                </a:pathLst>
              </a:custGeom>
              <a:solidFill>
                <a:srgbClr val="01374D"/>
              </a:solidFill>
            </p:spPr>
            <p:txBody>
              <a:bodyPr wrap="square" lIns="0" tIns="0" rIns="0" bIns="0" rtlCol="0"/>
              <a:lstStyle/>
              <a:p>
                <a:pPr defTabSz="685800">
                  <a:buClrTx/>
                  <a:defRPr/>
                </a:pPr>
                <a:endParaRPr sz="1350" dirty="0">
                  <a:solidFill>
                    <a:srgbClr val="002060"/>
                  </a:solidFill>
                  <a:latin typeface="Calibri" panose="020F0502020204030204"/>
                  <a:ea typeface="+mn-ea"/>
                  <a:cs typeface="+mn-cs"/>
                </a:endParaRPr>
              </a:p>
            </p:txBody>
          </p:sp>
          <p:sp>
            <p:nvSpPr>
              <p:cNvPr id="31" name="object 28">
                <a:extLst>
                  <a:ext uri="{FF2B5EF4-FFF2-40B4-BE49-F238E27FC236}">
                    <a16:creationId xmlns:a16="http://schemas.microsoft.com/office/drawing/2014/main" id="{92703CB8-FC4A-D6E7-D948-0F2EF1B787CC}"/>
                  </a:ext>
                </a:extLst>
              </p:cNvPr>
              <p:cNvSpPr/>
              <p:nvPr/>
            </p:nvSpPr>
            <p:spPr>
              <a:xfrm>
                <a:off x="3608832" y="1890522"/>
                <a:ext cx="1351280" cy="1458595"/>
              </a:xfrm>
              <a:custGeom>
                <a:avLst/>
                <a:gdLst/>
                <a:ahLst/>
                <a:cxnLst/>
                <a:rect l="l" t="t" r="r" b="b"/>
                <a:pathLst>
                  <a:path w="1351279" h="1458595">
                    <a:moveTo>
                      <a:pt x="1011046" y="0"/>
                    </a:moveTo>
                    <a:lnTo>
                      <a:pt x="987805" y="10032"/>
                    </a:lnTo>
                    <a:lnTo>
                      <a:pt x="957452" y="24637"/>
                    </a:lnTo>
                    <a:lnTo>
                      <a:pt x="922908" y="40131"/>
                    </a:lnTo>
                    <a:lnTo>
                      <a:pt x="836421" y="87502"/>
                    </a:lnTo>
                    <a:lnTo>
                      <a:pt x="787145" y="116712"/>
                    </a:lnTo>
                    <a:lnTo>
                      <a:pt x="733425" y="152273"/>
                    </a:lnTo>
                    <a:lnTo>
                      <a:pt x="677290" y="190500"/>
                    </a:lnTo>
                    <a:lnTo>
                      <a:pt x="619251" y="234314"/>
                    </a:lnTo>
                    <a:lnTo>
                      <a:pt x="559562" y="283463"/>
                    </a:lnTo>
                    <a:lnTo>
                      <a:pt x="499871" y="337312"/>
                    </a:lnTo>
                    <a:lnTo>
                      <a:pt x="440308" y="398399"/>
                    </a:lnTo>
                    <a:lnTo>
                      <a:pt x="378840" y="463041"/>
                    </a:lnTo>
                    <a:lnTo>
                      <a:pt x="319150" y="535051"/>
                    </a:lnTo>
                    <a:lnTo>
                      <a:pt x="262127" y="612520"/>
                    </a:lnTo>
                    <a:lnTo>
                      <a:pt x="205866" y="696467"/>
                    </a:lnTo>
                    <a:lnTo>
                      <a:pt x="153034" y="785749"/>
                    </a:lnTo>
                    <a:lnTo>
                      <a:pt x="104647" y="881506"/>
                    </a:lnTo>
                    <a:lnTo>
                      <a:pt x="59689" y="984503"/>
                    </a:lnTo>
                    <a:lnTo>
                      <a:pt x="18160" y="1094739"/>
                    </a:lnTo>
                    <a:lnTo>
                      <a:pt x="0" y="1161288"/>
                    </a:lnTo>
                    <a:lnTo>
                      <a:pt x="770635" y="1458467"/>
                    </a:lnTo>
                    <a:lnTo>
                      <a:pt x="818260" y="1368170"/>
                    </a:lnTo>
                    <a:lnTo>
                      <a:pt x="870076" y="1282573"/>
                    </a:lnTo>
                    <a:lnTo>
                      <a:pt x="922908" y="1203198"/>
                    </a:lnTo>
                    <a:lnTo>
                      <a:pt x="977391" y="1132077"/>
                    </a:lnTo>
                    <a:lnTo>
                      <a:pt x="1032763" y="1065529"/>
                    </a:lnTo>
                    <a:lnTo>
                      <a:pt x="1087246" y="1005458"/>
                    </a:lnTo>
                    <a:lnTo>
                      <a:pt x="1139952" y="951611"/>
                    </a:lnTo>
                    <a:lnTo>
                      <a:pt x="1190116" y="904239"/>
                    </a:lnTo>
                    <a:lnTo>
                      <a:pt x="1238630" y="862329"/>
                    </a:lnTo>
                    <a:lnTo>
                      <a:pt x="1281810" y="827658"/>
                    </a:lnTo>
                    <a:lnTo>
                      <a:pt x="1318132" y="797560"/>
                    </a:lnTo>
                    <a:lnTo>
                      <a:pt x="1351026" y="774826"/>
                    </a:lnTo>
                    <a:lnTo>
                      <a:pt x="1011046" y="0"/>
                    </a:lnTo>
                    <a:close/>
                  </a:path>
                </a:pathLst>
              </a:custGeom>
              <a:solidFill>
                <a:srgbClr val="88C9F9"/>
              </a:solidFill>
            </p:spPr>
            <p:txBody>
              <a:bodyPr wrap="square" lIns="0" tIns="0" rIns="0" bIns="0" rtlCol="0"/>
              <a:lstStyle/>
              <a:p>
                <a:pPr defTabSz="685800">
                  <a:buClrTx/>
                  <a:defRPr/>
                </a:pPr>
                <a:endParaRPr sz="1350" dirty="0">
                  <a:solidFill>
                    <a:srgbClr val="002060"/>
                  </a:solidFill>
                  <a:latin typeface="Calibri" panose="020F0502020204030204"/>
                  <a:ea typeface="+mn-ea"/>
                  <a:cs typeface="+mn-cs"/>
                </a:endParaRPr>
              </a:p>
            </p:txBody>
          </p:sp>
        </p:grpSp>
        <p:grpSp>
          <p:nvGrpSpPr>
            <p:cNvPr id="17" name="object 29">
              <a:extLst>
                <a:ext uri="{FF2B5EF4-FFF2-40B4-BE49-F238E27FC236}">
                  <a16:creationId xmlns:a16="http://schemas.microsoft.com/office/drawing/2014/main" id="{58C2B69C-5EBB-7140-86F3-FF1E52962785}"/>
                </a:ext>
              </a:extLst>
            </p:cNvPr>
            <p:cNvGrpSpPr/>
            <p:nvPr/>
          </p:nvGrpSpPr>
          <p:grpSpPr>
            <a:xfrm rot="17641432" flipH="1">
              <a:off x="5363743" y="1444955"/>
              <a:ext cx="1078706" cy="1113473"/>
              <a:chOff x="3704082" y="4340352"/>
              <a:chExt cx="1438275" cy="1484630"/>
            </a:xfrm>
          </p:grpSpPr>
          <p:sp>
            <p:nvSpPr>
              <p:cNvPr id="28" name="object 30">
                <a:extLst>
                  <a:ext uri="{FF2B5EF4-FFF2-40B4-BE49-F238E27FC236}">
                    <a16:creationId xmlns:a16="http://schemas.microsoft.com/office/drawing/2014/main" id="{29DAE034-AF84-5A3D-B35F-D37C3F910433}"/>
                  </a:ext>
                </a:extLst>
              </p:cNvPr>
              <p:cNvSpPr/>
              <p:nvPr/>
            </p:nvSpPr>
            <p:spPr>
              <a:xfrm>
                <a:off x="3704082" y="4340352"/>
                <a:ext cx="1438275" cy="1484630"/>
              </a:xfrm>
              <a:custGeom>
                <a:avLst/>
                <a:gdLst/>
                <a:ahLst/>
                <a:cxnLst/>
                <a:rect l="l" t="t" r="r" b="b"/>
                <a:pathLst>
                  <a:path w="1438275" h="1484629">
                    <a:moveTo>
                      <a:pt x="867282" y="0"/>
                    </a:moveTo>
                    <a:lnTo>
                      <a:pt x="736726" y="64643"/>
                    </a:lnTo>
                    <a:lnTo>
                      <a:pt x="4317" y="430149"/>
                    </a:lnTo>
                    <a:lnTo>
                      <a:pt x="0" y="431927"/>
                    </a:lnTo>
                    <a:lnTo>
                      <a:pt x="336295" y="1260221"/>
                    </a:lnTo>
                    <a:lnTo>
                      <a:pt x="1051432" y="1465237"/>
                    </a:lnTo>
                    <a:lnTo>
                      <a:pt x="1114552" y="1484376"/>
                    </a:lnTo>
                    <a:lnTo>
                      <a:pt x="1390395" y="669798"/>
                    </a:lnTo>
                    <a:lnTo>
                      <a:pt x="1437893" y="533019"/>
                    </a:lnTo>
                    <a:lnTo>
                      <a:pt x="1350517" y="478409"/>
                    </a:lnTo>
                    <a:lnTo>
                      <a:pt x="1267587" y="419100"/>
                    </a:lnTo>
                    <a:lnTo>
                      <a:pt x="1190625" y="356235"/>
                    </a:lnTo>
                    <a:lnTo>
                      <a:pt x="1212214" y="194056"/>
                    </a:lnTo>
                    <a:lnTo>
                      <a:pt x="1065276" y="235966"/>
                    </a:lnTo>
                    <a:lnTo>
                      <a:pt x="1024635" y="194056"/>
                    </a:lnTo>
                    <a:lnTo>
                      <a:pt x="958850" y="118491"/>
                    </a:lnTo>
                    <a:lnTo>
                      <a:pt x="932052" y="85598"/>
                    </a:lnTo>
                    <a:lnTo>
                      <a:pt x="892301" y="32766"/>
                    </a:lnTo>
                    <a:lnTo>
                      <a:pt x="879347" y="15493"/>
                    </a:lnTo>
                    <a:lnTo>
                      <a:pt x="870712" y="2793"/>
                    </a:lnTo>
                    <a:lnTo>
                      <a:pt x="867282" y="0"/>
                    </a:lnTo>
                    <a:close/>
                  </a:path>
                </a:pathLst>
              </a:custGeom>
              <a:solidFill>
                <a:srgbClr val="01374D"/>
              </a:solidFill>
            </p:spPr>
            <p:txBody>
              <a:bodyPr wrap="square" lIns="0" tIns="0" rIns="0" bIns="0" rtlCol="0"/>
              <a:lstStyle/>
              <a:p>
                <a:pPr defTabSz="685800">
                  <a:buClrTx/>
                  <a:defRPr/>
                </a:pPr>
                <a:endParaRPr sz="1350" dirty="0">
                  <a:solidFill>
                    <a:srgbClr val="002060"/>
                  </a:solidFill>
                  <a:latin typeface="Calibri" panose="020F0502020204030204"/>
                  <a:ea typeface="+mn-ea"/>
                  <a:cs typeface="+mn-cs"/>
                </a:endParaRPr>
              </a:p>
            </p:txBody>
          </p:sp>
          <p:sp>
            <p:nvSpPr>
              <p:cNvPr id="29" name="object 31">
                <a:extLst>
                  <a:ext uri="{FF2B5EF4-FFF2-40B4-BE49-F238E27FC236}">
                    <a16:creationId xmlns:a16="http://schemas.microsoft.com/office/drawing/2014/main" id="{F89E008D-C92E-C90C-DC0D-795078D7B4C4}"/>
                  </a:ext>
                </a:extLst>
              </p:cNvPr>
              <p:cNvSpPr/>
              <p:nvPr/>
            </p:nvSpPr>
            <p:spPr>
              <a:xfrm>
                <a:off x="3708654" y="4404360"/>
                <a:ext cx="1386205" cy="1420495"/>
              </a:xfrm>
              <a:custGeom>
                <a:avLst/>
                <a:gdLst/>
                <a:ahLst/>
                <a:cxnLst/>
                <a:rect l="l" t="t" r="r" b="b"/>
                <a:pathLst>
                  <a:path w="1386204" h="1420495">
                    <a:moveTo>
                      <a:pt x="732409" y="0"/>
                    </a:moveTo>
                    <a:lnTo>
                      <a:pt x="0" y="365632"/>
                    </a:lnTo>
                    <a:lnTo>
                      <a:pt x="10413" y="390144"/>
                    </a:lnTo>
                    <a:lnTo>
                      <a:pt x="23368" y="419353"/>
                    </a:lnTo>
                    <a:lnTo>
                      <a:pt x="39750" y="457707"/>
                    </a:lnTo>
                    <a:lnTo>
                      <a:pt x="59690" y="500506"/>
                    </a:lnTo>
                    <a:lnTo>
                      <a:pt x="84709" y="548766"/>
                    </a:lnTo>
                    <a:lnTo>
                      <a:pt x="113284" y="599820"/>
                    </a:lnTo>
                    <a:lnTo>
                      <a:pt x="146176" y="655446"/>
                    </a:lnTo>
                    <a:lnTo>
                      <a:pt x="184150" y="713866"/>
                    </a:lnTo>
                    <a:lnTo>
                      <a:pt x="225679" y="774953"/>
                    </a:lnTo>
                    <a:lnTo>
                      <a:pt x="272415" y="837818"/>
                    </a:lnTo>
                    <a:lnTo>
                      <a:pt x="325120" y="900683"/>
                    </a:lnTo>
                    <a:lnTo>
                      <a:pt x="382143" y="963676"/>
                    </a:lnTo>
                    <a:lnTo>
                      <a:pt x="445262" y="1026540"/>
                    </a:lnTo>
                    <a:lnTo>
                      <a:pt x="512699" y="1089405"/>
                    </a:lnTo>
                    <a:lnTo>
                      <a:pt x="588010" y="1149603"/>
                    </a:lnTo>
                    <a:lnTo>
                      <a:pt x="667512" y="1207033"/>
                    </a:lnTo>
                    <a:lnTo>
                      <a:pt x="752221" y="1262646"/>
                    </a:lnTo>
                    <a:lnTo>
                      <a:pt x="844804" y="1313700"/>
                    </a:lnTo>
                    <a:lnTo>
                      <a:pt x="942467" y="1361109"/>
                    </a:lnTo>
                    <a:lnTo>
                      <a:pt x="1047115" y="1401229"/>
                    </a:lnTo>
                    <a:lnTo>
                      <a:pt x="1110234" y="1420367"/>
                    </a:lnTo>
                    <a:lnTo>
                      <a:pt x="1386078" y="605282"/>
                    </a:lnTo>
                    <a:lnTo>
                      <a:pt x="1299591" y="556132"/>
                    </a:lnTo>
                    <a:lnTo>
                      <a:pt x="1218311" y="503173"/>
                    </a:lnTo>
                    <a:lnTo>
                      <a:pt x="1143127" y="447675"/>
                    </a:lnTo>
                    <a:lnTo>
                      <a:pt x="1073912" y="390144"/>
                    </a:lnTo>
                    <a:lnTo>
                      <a:pt x="1010793" y="333628"/>
                    </a:lnTo>
                    <a:lnTo>
                      <a:pt x="954659" y="276225"/>
                    </a:lnTo>
                    <a:lnTo>
                      <a:pt x="902716" y="221487"/>
                    </a:lnTo>
                    <a:lnTo>
                      <a:pt x="855980" y="167766"/>
                    </a:lnTo>
                    <a:lnTo>
                      <a:pt x="816229" y="118490"/>
                    </a:lnTo>
                    <a:lnTo>
                      <a:pt x="783336" y="72897"/>
                    </a:lnTo>
                    <a:lnTo>
                      <a:pt x="754888" y="34670"/>
                    </a:lnTo>
                    <a:lnTo>
                      <a:pt x="732409" y="0"/>
                    </a:lnTo>
                    <a:close/>
                  </a:path>
                </a:pathLst>
              </a:custGeom>
              <a:solidFill>
                <a:srgbClr val="88C9F9"/>
              </a:solidFill>
            </p:spPr>
            <p:txBody>
              <a:bodyPr wrap="square" lIns="0" tIns="0" rIns="0" bIns="0" rtlCol="0"/>
              <a:lstStyle/>
              <a:p>
                <a:pPr defTabSz="685800">
                  <a:buClrTx/>
                  <a:defRPr/>
                </a:pPr>
                <a:endParaRPr sz="1350" dirty="0">
                  <a:solidFill>
                    <a:srgbClr val="002060"/>
                  </a:solidFill>
                  <a:latin typeface="Calibri" panose="020F0502020204030204"/>
                  <a:ea typeface="+mn-ea"/>
                  <a:cs typeface="+mn-cs"/>
                </a:endParaRPr>
              </a:p>
            </p:txBody>
          </p:sp>
        </p:grpSp>
        <p:sp>
          <p:nvSpPr>
            <p:cNvPr id="18" name="object 32">
              <a:extLst>
                <a:ext uri="{FF2B5EF4-FFF2-40B4-BE49-F238E27FC236}">
                  <a16:creationId xmlns:a16="http://schemas.microsoft.com/office/drawing/2014/main" id="{672FEB3F-9E7E-5C6F-3E3A-087F4CC0B2D7}"/>
                </a:ext>
              </a:extLst>
            </p:cNvPr>
            <p:cNvSpPr txBox="1"/>
            <p:nvPr/>
          </p:nvSpPr>
          <p:spPr>
            <a:xfrm rot="20065170" flipH="1">
              <a:off x="4586036" y="676747"/>
              <a:ext cx="521018" cy="234744"/>
            </a:xfrm>
            <a:prstGeom prst="rect">
              <a:avLst/>
            </a:prstGeom>
          </p:spPr>
          <p:txBody>
            <a:bodyPr vert="horz" wrap="square" lIns="0" tIns="9525" rIns="0" bIns="0" rtlCol="0">
              <a:spAutoFit/>
            </a:bodyPr>
            <a:lstStyle/>
            <a:p>
              <a:pPr marL="9525" defTabSz="685800">
                <a:spcBef>
                  <a:spcPts val="75"/>
                </a:spcBef>
                <a:buClrTx/>
                <a:tabLst>
                  <a:tab pos="180499" algn="l"/>
                  <a:tab pos="511016" algn="l"/>
                </a:tabLst>
              </a:pPr>
              <a:r>
                <a:rPr sz="1463" b="1" u="heavy" kern="1200" dirty="0">
                  <a:solidFill>
                    <a:srgbClr val="002060"/>
                  </a:solidFill>
                  <a:uFill>
                    <a:solidFill>
                      <a:srgbClr val="FFFFFF"/>
                    </a:solidFill>
                  </a:uFill>
                  <a:ea typeface="+mn-ea"/>
                </a:rPr>
                <a:t> </a:t>
              </a:r>
              <a:r>
                <a:rPr lang="en-GB" sz="1463" b="1" u="heavy" kern="1200" dirty="0">
                  <a:solidFill>
                    <a:srgbClr val="002060"/>
                  </a:solidFill>
                  <a:uFill>
                    <a:solidFill>
                      <a:srgbClr val="FFFFFF"/>
                    </a:solidFill>
                  </a:uFill>
                  <a:ea typeface="+mn-ea"/>
                </a:rPr>
                <a:t> </a:t>
              </a:r>
              <a:r>
                <a:rPr sz="1463" b="1" u="heavy" kern="1200" spc="-4" dirty="0">
                  <a:solidFill>
                    <a:srgbClr val="002060"/>
                  </a:solidFill>
                  <a:uFill>
                    <a:solidFill>
                      <a:srgbClr val="FFFFFF"/>
                    </a:solidFill>
                  </a:uFill>
                  <a:ea typeface="+mn-ea"/>
                </a:rPr>
                <a:t>0</a:t>
              </a:r>
              <a:r>
                <a:rPr lang="en-GB" sz="1463" b="1" u="heavy" kern="1200" spc="-4" dirty="0">
                  <a:solidFill>
                    <a:srgbClr val="002060"/>
                  </a:solidFill>
                  <a:uFill>
                    <a:solidFill>
                      <a:srgbClr val="FFFFFF"/>
                    </a:solidFill>
                  </a:uFill>
                  <a:ea typeface="+mn-ea"/>
                </a:rPr>
                <a:t>8  </a:t>
              </a:r>
              <a:r>
                <a:rPr sz="1463" b="1" u="heavy" kern="1200" spc="-4" dirty="0">
                  <a:solidFill>
                    <a:srgbClr val="002060"/>
                  </a:solidFill>
                  <a:uFill>
                    <a:solidFill>
                      <a:srgbClr val="FFFFFF"/>
                    </a:solidFill>
                  </a:uFill>
                  <a:ea typeface="+mn-ea"/>
                </a:rPr>
                <a:t>	</a:t>
              </a:r>
              <a:endParaRPr sz="1463" kern="1200" dirty="0">
                <a:solidFill>
                  <a:srgbClr val="002060"/>
                </a:solidFill>
                <a:ea typeface="+mn-ea"/>
              </a:endParaRPr>
            </a:p>
          </p:txBody>
        </p:sp>
        <p:sp>
          <p:nvSpPr>
            <p:cNvPr id="19" name="object 33">
              <a:extLst>
                <a:ext uri="{FF2B5EF4-FFF2-40B4-BE49-F238E27FC236}">
                  <a16:creationId xmlns:a16="http://schemas.microsoft.com/office/drawing/2014/main" id="{AEB8AF4C-6FA1-80AB-3667-933F37ED9AAF}"/>
                </a:ext>
              </a:extLst>
            </p:cNvPr>
            <p:cNvSpPr txBox="1"/>
            <p:nvPr/>
          </p:nvSpPr>
          <p:spPr>
            <a:xfrm flipH="1">
              <a:off x="5584759" y="1603908"/>
              <a:ext cx="521018" cy="234744"/>
            </a:xfrm>
            <a:prstGeom prst="rect">
              <a:avLst/>
            </a:prstGeom>
          </p:spPr>
          <p:txBody>
            <a:bodyPr vert="horz" wrap="square" lIns="0" tIns="9525" rIns="0" bIns="0" rtlCol="0">
              <a:spAutoFit/>
            </a:bodyPr>
            <a:lstStyle/>
            <a:p>
              <a:pPr marL="9525" defTabSz="685800">
                <a:spcBef>
                  <a:spcPts val="75"/>
                </a:spcBef>
                <a:buClrTx/>
                <a:tabLst>
                  <a:tab pos="180975" algn="l"/>
                  <a:tab pos="511016" algn="l"/>
                </a:tabLst>
              </a:pPr>
              <a:r>
                <a:rPr sz="1463" b="1" u="heavy" kern="1200" dirty="0">
                  <a:solidFill>
                    <a:srgbClr val="002060"/>
                  </a:solidFill>
                  <a:uFill>
                    <a:solidFill>
                      <a:srgbClr val="FFFFFF"/>
                    </a:solidFill>
                  </a:uFill>
                  <a:ea typeface="+mn-ea"/>
                </a:rPr>
                <a:t> 	</a:t>
              </a:r>
              <a:r>
                <a:rPr sz="1463" b="1" u="heavy" kern="1200" spc="-4" dirty="0">
                  <a:solidFill>
                    <a:srgbClr val="002060"/>
                  </a:solidFill>
                  <a:uFill>
                    <a:solidFill>
                      <a:srgbClr val="FFFFFF"/>
                    </a:solidFill>
                  </a:uFill>
                  <a:ea typeface="+mn-ea"/>
                </a:rPr>
                <a:t>0</a:t>
              </a:r>
              <a:r>
                <a:rPr lang="en-GB" sz="1463" b="1" u="heavy" kern="1200" spc="-4" dirty="0">
                  <a:solidFill>
                    <a:srgbClr val="002060"/>
                  </a:solidFill>
                  <a:uFill>
                    <a:solidFill>
                      <a:srgbClr val="FFFFFF"/>
                    </a:solidFill>
                  </a:uFill>
                  <a:ea typeface="+mn-ea"/>
                </a:rPr>
                <a:t>7</a:t>
              </a:r>
              <a:r>
                <a:rPr sz="1463" b="1" u="heavy" kern="1200" spc="-4" dirty="0">
                  <a:solidFill>
                    <a:srgbClr val="002060"/>
                  </a:solidFill>
                  <a:uFill>
                    <a:solidFill>
                      <a:srgbClr val="FFFFFF"/>
                    </a:solidFill>
                  </a:uFill>
                  <a:ea typeface="+mn-ea"/>
                </a:rPr>
                <a:t>	</a:t>
              </a:r>
              <a:endParaRPr sz="1463" kern="1200" dirty="0">
                <a:solidFill>
                  <a:srgbClr val="002060"/>
                </a:solidFill>
                <a:ea typeface="+mn-ea"/>
              </a:endParaRPr>
            </a:p>
          </p:txBody>
        </p:sp>
        <p:grpSp>
          <p:nvGrpSpPr>
            <p:cNvPr id="20" name="object 29">
              <a:extLst>
                <a:ext uri="{FF2B5EF4-FFF2-40B4-BE49-F238E27FC236}">
                  <a16:creationId xmlns:a16="http://schemas.microsoft.com/office/drawing/2014/main" id="{33315A0D-C58E-6881-9B07-6F4124CC9796}"/>
                </a:ext>
              </a:extLst>
            </p:cNvPr>
            <p:cNvGrpSpPr/>
            <p:nvPr/>
          </p:nvGrpSpPr>
          <p:grpSpPr>
            <a:xfrm rot="20053344" flipH="1">
              <a:off x="5347020" y="2725089"/>
              <a:ext cx="1078706" cy="1113473"/>
              <a:chOff x="3704082" y="4340352"/>
              <a:chExt cx="1438275" cy="1484630"/>
            </a:xfrm>
          </p:grpSpPr>
          <p:sp>
            <p:nvSpPr>
              <p:cNvPr id="26" name="object 30">
                <a:extLst>
                  <a:ext uri="{FF2B5EF4-FFF2-40B4-BE49-F238E27FC236}">
                    <a16:creationId xmlns:a16="http://schemas.microsoft.com/office/drawing/2014/main" id="{D9F543B9-F04E-C738-565F-4F121F3F19BB}"/>
                  </a:ext>
                </a:extLst>
              </p:cNvPr>
              <p:cNvSpPr/>
              <p:nvPr/>
            </p:nvSpPr>
            <p:spPr>
              <a:xfrm>
                <a:off x="3704082" y="4340352"/>
                <a:ext cx="1438275" cy="1484630"/>
              </a:xfrm>
              <a:custGeom>
                <a:avLst/>
                <a:gdLst/>
                <a:ahLst/>
                <a:cxnLst/>
                <a:rect l="l" t="t" r="r" b="b"/>
                <a:pathLst>
                  <a:path w="1438275" h="1484629">
                    <a:moveTo>
                      <a:pt x="867282" y="0"/>
                    </a:moveTo>
                    <a:lnTo>
                      <a:pt x="736726" y="64643"/>
                    </a:lnTo>
                    <a:lnTo>
                      <a:pt x="4317" y="430149"/>
                    </a:lnTo>
                    <a:lnTo>
                      <a:pt x="0" y="431927"/>
                    </a:lnTo>
                    <a:lnTo>
                      <a:pt x="336295" y="1260221"/>
                    </a:lnTo>
                    <a:lnTo>
                      <a:pt x="1051432" y="1465237"/>
                    </a:lnTo>
                    <a:lnTo>
                      <a:pt x="1114552" y="1484376"/>
                    </a:lnTo>
                    <a:lnTo>
                      <a:pt x="1390395" y="669798"/>
                    </a:lnTo>
                    <a:lnTo>
                      <a:pt x="1437893" y="533019"/>
                    </a:lnTo>
                    <a:lnTo>
                      <a:pt x="1350517" y="478409"/>
                    </a:lnTo>
                    <a:lnTo>
                      <a:pt x="1267587" y="419100"/>
                    </a:lnTo>
                    <a:lnTo>
                      <a:pt x="1190625" y="356235"/>
                    </a:lnTo>
                    <a:lnTo>
                      <a:pt x="1212214" y="194056"/>
                    </a:lnTo>
                    <a:lnTo>
                      <a:pt x="1065276" y="235966"/>
                    </a:lnTo>
                    <a:lnTo>
                      <a:pt x="1024635" y="194056"/>
                    </a:lnTo>
                    <a:lnTo>
                      <a:pt x="958850" y="118491"/>
                    </a:lnTo>
                    <a:lnTo>
                      <a:pt x="932052" y="85598"/>
                    </a:lnTo>
                    <a:lnTo>
                      <a:pt x="892301" y="32766"/>
                    </a:lnTo>
                    <a:lnTo>
                      <a:pt x="879347" y="15493"/>
                    </a:lnTo>
                    <a:lnTo>
                      <a:pt x="870712" y="2793"/>
                    </a:lnTo>
                    <a:lnTo>
                      <a:pt x="867282" y="0"/>
                    </a:lnTo>
                    <a:close/>
                  </a:path>
                </a:pathLst>
              </a:custGeom>
              <a:solidFill>
                <a:srgbClr val="01374D"/>
              </a:solidFill>
            </p:spPr>
            <p:txBody>
              <a:bodyPr wrap="square" lIns="0" tIns="0" rIns="0" bIns="0" rtlCol="0"/>
              <a:lstStyle/>
              <a:p>
                <a:pPr defTabSz="685800">
                  <a:buClrTx/>
                  <a:defRPr/>
                </a:pPr>
                <a:endParaRPr sz="1350" dirty="0">
                  <a:solidFill>
                    <a:srgbClr val="002060"/>
                  </a:solidFill>
                  <a:latin typeface="Calibri" panose="020F0502020204030204"/>
                  <a:ea typeface="+mn-ea"/>
                  <a:cs typeface="+mn-cs"/>
                </a:endParaRPr>
              </a:p>
            </p:txBody>
          </p:sp>
          <p:sp>
            <p:nvSpPr>
              <p:cNvPr id="27" name="object 31">
                <a:extLst>
                  <a:ext uri="{FF2B5EF4-FFF2-40B4-BE49-F238E27FC236}">
                    <a16:creationId xmlns:a16="http://schemas.microsoft.com/office/drawing/2014/main" id="{464030BF-40EE-F55E-D25F-A64448045C9E}"/>
                  </a:ext>
                </a:extLst>
              </p:cNvPr>
              <p:cNvSpPr/>
              <p:nvPr/>
            </p:nvSpPr>
            <p:spPr>
              <a:xfrm>
                <a:off x="3708654" y="4404360"/>
                <a:ext cx="1386206" cy="1420495"/>
              </a:xfrm>
              <a:custGeom>
                <a:avLst/>
                <a:gdLst/>
                <a:ahLst/>
                <a:cxnLst/>
                <a:rect l="l" t="t" r="r" b="b"/>
                <a:pathLst>
                  <a:path w="1386204" h="1420495">
                    <a:moveTo>
                      <a:pt x="732409" y="0"/>
                    </a:moveTo>
                    <a:lnTo>
                      <a:pt x="0" y="365632"/>
                    </a:lnTo>
                    <a:lnTo>
                      <a:pt x="10413" y="390144"/>
                    </a:lnTo>
                    <a:lnTo>
                      <a:pt x="23368" y="419353"/>
                    </a:lnTo>
                    <a:lnTo>
                      <a:pt x="39750" y="457707"/>
                    </a:lnTo>
                    <a:lnTo>
                      <a:pt x="59690" y="500506"/>
                    </a:lnTo>
                    <a:lnTo>
                      <a:pt x="84709" y="548766"/>
                    </a:lnTo>
                    <a:lnTo>
                      <a:pt x="113284" y="599820"/>
                    </a:lnTo>
                    <a:lnTo>
                      <a:pt x="146176" y="655446"/>
                    </a:lnTo>
                    <a:lnTo>
                      <a:pt x="184150" y="713866"/>
                    </a:lnTo>
                    <a:lnTo>
                      <a:pt x="225679" y="774953"/>
                    </a:lnTo>
                    <a:lnTo>
                      <a:pt x="272415" y="837818"/>
                    </a:lnTo>
                    <a:lnTo>
                      <a:pt x="325120" y="900683"/>
                    </a:lnTo>
                    <a:lnTo>
                      <a:pt x="382143" y="963676"/>
                    </a:lnTo>
                    <a:lnTo>
                      <a:pt x="445262" y="1026540"/>
                    </a:lnTo>
                    <a:lnTo>
                      <a:pt x="512699" y="1089405"/>
                    </a:lnTo>
                    <a:lnTo>
                      <a:pt x="588010" y="1149603"/>
                    </a:lnTo>
                    <a:lnTo>
                      <a:pt x="667512" y="1207033"/>
                    </a:lnTo>
                    <a:lnTo>
                      <a:pt x="752221" y="1262646"/>
                    </a:lnTo>
                    <a:lnTo>
                      <a:pt x="844804" y="1313700"/>
                    </a:lnTo>
                    <a:lnTo>
                      <a:pt x="942467" y="1361109"/>
                    </a:lnTo>
                    <a:lnTo>
                      <a:pt x="1047115" y="1401229"/>
                    </a:lnTo>
                    <a:lnTo>
                      <a:pt x="1110234" y="1420367"/>
                    </a:lnTo>
                    <a:lnTo>
                      <a:pt x="1386078" y="605282"/>
                    </a:lnTo>
                    <a:lnTo>
                      <a:pt x="1299591" y="556132"/>
                    </a:lnTo>
                    <a:lnTo>
                      <a:pt x="1218311" y="503173"/>
                    </a:lnTo>
                    <a:lnTo>
                      <a:pt x="1143127" y="447675"/>
                    </a:lnTo>
                    <a:lnTo>
                      <a:pt x="1073912" y="390144"/>
                    </a:lnTo>
                    <a:lnTo>
                      <a:pt x="1010793" y="333628"/>
                    </a:lnTo>
                    <a:lnTo>
                      <a:pt x="954659" y="276225"/>
                    </a:lnTo>
                    <a:lnTo>
                      <a:pt x="902716" y="221487"/>
                    </a:lnTo>
                    <a:lnTo>
                      <a:pt x="855980" y="167766"/>
                    </a:lnTo>
                    <a:lnTo>
                      <a:pt x="816229" y="118490"/>
                    </a:lnTo>
                    <a:lnTo>
                      <a:pt x="783336" y="72897"/>
                    </a:lnTo>
                    <a:lnTo>
                      <a:pt x="754888" y="34670"/>
                    </a:lnTo>
                    <a:lnTo>
                      <a:pt x="732409" y="0"/>
                    </a:lnTo>
                    <a:close/>
                  </a:path>
                </a:pathLst>
              </a:custGeom>
              <a:solidFill>
                <a:srgbClr val="88C9F9"/>
              </a:solidFill>
            </p:spPr>
            <p:txBody>
              <a:bodyPr wrap="square" lIns="0" tIns="0" rIns="0" bIns="0" rtlCol="0"/>
              <a:lstStyle/>
              <a:p>
                <a:pPr defTabSz="685800">
                  <a:buClrTx/>
                  <a:defRPr/>
                </a:pPr>
                <a:endParaRPr sz="1350">
                  <a:solidFill>
                    <a:srgbClr val="002060"/>
                  </a:solidFill>
                  <a:latin typeface="Calibri" panose="020F0502020204030204"/>
                  <a:ea typeface="+mn-ea"/>
                  <a:cs typeface="+mn-cs"/>
                </a:endParaRPr>
              </a:p>
            </p:txBody>
          </p:sp>
        </p:grpSp>
        <p:sp>
          <p:nvSpPr>
            <p:cNvPr id="21" name="object 33">
              <a:extLst>
                <a:ext uri="{FF2B5EF4-FFF2-40B4-BE49-F238E27FC236}">
                  <a16:creationId xmlns:a16="http://schemas.microsoft.com/office/drawing/2014/main" id="{DEDAA818-53DA-4816-F482-CADC4FDD9496}"/>
                </a:ext>
              </a:extLst>
            </p:cNvPr>
            <p:cNvSpPr txBox="1"/>
            <p:nvPr/>
          </p:nvSpPr>
          <p:spPr>
            <a:xfrm rot="254869" flipH="1">
              <a:off x="5671021" y="2865814"/>
              <a:ext cx="521018" cy="234744"/>
            </a:xfrm>
            <a:prstGeom prst="rect">
              <a:avLst/>
            </a:prstGeom>
          </p:spPr>
          <p:txBody>
            <a:bodyPr vert="horz" wrap="square" lIns="0" tIns="9525" rIns="0" bIns="0" rtlCol="0">
              <a:spAutoFit/>
            </a:bodyPr>
            <a:lstStyle/>
            <a:p>
              <a:pPr marL="9525" defTabSz="685800">
                <a:spcBef>
                  <a:spcPts val="75"/>
                </a:spcBef>
                <a:buClrTx/>
                <a:tabLst>
                  <a:tab pos="180975" algn="l"/>
                  <a:tab pos="511016" algn="l"/>
                </a:tabLst>
              </a:pPr>
              <a:r>
                <a:rPr sz="1463" b="1" u="heavy" kern="1200" dirty="0">
                  <a:solidFill>
                    <a:srgbClr val="002060"/>
                  </a:solidFill>
                  <a:uFill>
                    <a:solidFill>
                      <a:srgbClr val="FFFFFF"/>
                    </a:solidFill>
                  </a:uFill>
                  <a:ea typeface="+mn-ea"/>
                </a:rPr>
                <a:t> 	</a:t>
              </a:r>
              <a:r>
                <a:rPr sz="1463" b="1" u="heavy" kern="1200" spc="-4" dirty="0">
                  <a:solidFill>
                    <a:srgbClr val="002060"/>
                  </a:solidFill>
                  <a:uFill>
                    <a:solidFill>
                      <a:srgbClr val="FFFFFF"/>
                    </a:solidFill>
                  </a:uFill>
                  <a:ea typeface="+mn-ea"/>
                </a:rPr>
                <a:t>0</a:t>
              </a:r>
              <a:r>
                <a:rPr lang="en-GB" sz="1463" b="1" u="heavy" kern="1200" spc="-4" dirty="0">
                  <a:solidFill>
                    <a:srgbClr val="002060"/>
                  </a:solidFill>
                  <a:uFill>
                    <a:solidFill>
                      <a:srgbClr val="FFFFFF"/>
                    </a:solidFill>
                  </a:uFill>
                  <a:ea typeface="+mn-ea"/>
                </a:rPr>
                <a:t>6</a:t>
              </a:r>
              <a:r>
                <a:rPr sz="1463" b="1" u="heavy" kern="1200" spc="-4" dirty="0">
                  <a:solidFill>
                    <a:srgbClr val="002060"/>
                  </a:solidFill>
                  <a:uFill>
                    <a:solidFill>
                      <a:srgbClr val="FFFFFF"/>
                    </a:solidFill>
                  </a:uFill>
                  <a:ea typeface="+mn-ea"/>
                </a:rPr>
                <a:t>	</a:t>
              </a:r>
              <a:endParaRPr sz="1463" kern="1200" dirty="0">
                <a:solidFill>
                  <a:srgbClr val="002060"/>
                </a:solidFill>
                <a:ea typeface="+mn-ea"/>
              </a:endParaRPr>
            </a:p>
          </p:txBody>
        </p:sp>
        <p:grpSp>
          <p:nvGrpSpPr>
            <p:cNvPr id="22" name="object 29">
              <a:extLst>
                <a:ext uri="{FF2B5EF4-FFF2-40B4-BE49-F238E27FC236}">
                  <a16:creationId xmlns:a16="http://schemas.microsoft.com/office/drawing/2014/main" id="{40375C56-89BE-5002-E3FC-6D8088E9B150}"/>
                </a:ext>
              </a:extLst>
            </p:cNvPr>
            <p:cNvGrpSpPr/>
            <p:nvPr/>
          </p:nvGrpSpPr>
          <p:grpSpPr>
            <a:xfrm rot="817563" flipH="1">
              <a:off x="4519543" y="3674355"/>
              <a:ext cx="1078706" cy="1113473"/>
              <a:chOff x="3704082" y="4340352"/>
              <a:chExt cx="1438275" cy="1484630"/>
            </a:xfrm>
          </p:grpSpPr>
          <p:sp>
            <p:nvSpPr>
              <p:cNvPr id="24" name="object 30">
                <a:extLst>
                  <a:ext uri="{FF2B5EF4-FFF2-40B4-BE49-F238E27FC236}">
                    <a16:creationId xmlns:a16="http://schemas.microsoft.com/office/drawing/2014/main" id="{40A86257-AC7F-B284-5EE5-983C7C0A4161}"/>
                  </a:ext>
                </a:extLst>
              </p:cNvPr>
              <p:cNvSpPr/>
              <p:nvPr/>
            </p:nvSpPr>
            <p:spPr>
              <a:xfrm>
                <a:off x="3704082" y="4340352"/>
                <a:ext cx="1438275" cy="1484630"/>
              </a:xfrm>
              <a:custGeom>
                <a:avLst/>
                <a:gdLst/>
                <a:ahLst/>
                <a:cxnLst/>
                <a:rect l="l" t="t" r="r" b="b"/>
                <a:pathLst>
                  <a:path w="1438275" h="1484629">
                    <a:moveTo>
                      <a:pt x="867282" y="0"/>
                    </a:moveTo>
                    <a:lnTo>
                      <a:pt x="736726" y="64643"/>
                    </a:lnTo>
                    <a:lnTo>
                      <a:pt x="4317" y="430149"/>
                    </a:lnTo>
                    <a:lnTo>
                      <a:pt x="0" y="431927"/>
                    </a:lnTo>
                    <a:lnTo>
                      <a:pt x="336295" y="1260221"/>
                    </a:lnTo>
                    <a:lnTo>
                      <a:pt x="1051432" y="1465237"/>
                    </a:lnTo>
                    <a:lnTo>
                      <a:pt x="1114552" y="1484376"/>
                    </a:lnTo>
                    <a:lnTo>
                      <a:pt x="1390395" y="669798"/>
                    </a:lnTo>
                    <a:lnTo>
                      <a:pt x="1437893" y="533019"/>
                    </a:lnTo>
                    <a:lnTo>
                      <a:pt x="1350517" y="478409"/>
                    </a:lnTo>
                    <a:lnTo>
                      <a:pt x="1267587" y="419100"/>
                    </a:lnTo>
                    <a:lnTo>
                      <a:pt x="1190625" y="356235"/>
                    </a:lnTo>
                    <a:lnTo>
                      <a:pt x="1212214" y="194056"/>
                    </a:lnTo>
                    <a:lnTo>
                      <a:pt x="1065276" y="235966"/>
                    </a:lnTo>
                    <a:lnTo>
                      <a:pt x="1024635" y="194056"/>
                    </a:lnTo>
                    <a:lnTo>
                      <a:pt x="958850" y="118491"/>
                    </a:lnTo>
                    <a:lnTo>
                      <a:pt x="932052" y="85598"/>
                    </a:lnTo>
                    <a:lnTo>
                      <a:pt x="892301" y="32766"/>
                    </a:lnTo>
                    <a:lnTo>
                      <a:pt x="879347" y="15493"/>
                    </a:lnTo>
                    <a:lnTo>
                      <a:pt x="870712" y="2793"/>
                    </a:lnTo>
                    <a:lnTo>
                      <a:pt x="867282" y="0"/>
                    </a:lnTo>
                    <a:close/>
                  </a:path>
                </a:pathLst>
              </a:custGeom>
              <a:solidFill>
                <a:srgbClr val="01374D"/>
              </a:solidFill>
            </p:spPr>
            <p:txBody>
              <a:bodyPr wrap="square" lIns="0" tIns="0" rIns="0" bIns="0" rtlCol="0"/>
              <a:lstStyle/>
              <a:p>
                <a:pPr defTabSz="685800">
                  <a:buClrTx/>
                  <a:defRPr/>
                </a:pPr>
                <a:endParaRPr sz="1350" dirty="0">
                  <a:solidFill>
                    <a:srgbClr val="002060"/>
                  </a:solidFill>
                  <a:latin typeface="Calibri" panose="020F0502020204030204"/>
                  <a:ea typeface="+mn-ea"/>
                  <a:cs typeface="+mn-cs"/>
                </a:endParaRPr>
              </a:p>
            </p:txBody>
          </p:sp>
          <p:sp>
            <p:nvSpPr>
              <p:cNvPr id="25" name="object 31">
                <a:extLst>
                  <a:ext uri="{FF2B5EF4-FFF2-40B4-BE49-F238E27FC236}">
                    <a16:creationId xmlns:a16="http://schemas.microsoft.com/office/drawing/2014/main" id="{DD3A049B-27E5-96B6-9340-9BF5D0F493F9}"/>
                  </a:ext>
                </a:extLst>
              </p:cNvPr>
              <p:cNvSpPr/>
              <p:nvPr/>
            </p:nvSpPr>
            <p:spPr>
              <a:xfrm>
                <a:off x="3708654" y="4404360"/>
                <a:ext cx="1386205" cy="1420495"/>
              </a:xfrm>
              <a:custGeom>
                <a:avLst/>
                <a:gdLst/>
                <a:ahLst/>
                <a:cxnLst/>
                <a:rect l="l" t="t" r="r" b="b"/>
                <a:pathLst>
                  <a:path w="1386204" h="1420495">
                    <a:moveTo>
                      <a:pt x="732409" y="0"/>
                    </a:moveTo>
                    <a:lnTo>
                      <a:pt x="0" y="365632"/>
                    </a:lnTo>
                    <a:lnTo>
                      <a:pt x="10413" y="390144"/>
                    </a:lnTo>
                    <a:lnTo>
                      <a:pt x="23368" y="419353"/>
                    </a:lnTo>
                    <a:lnTo>
                      <a:pt x="39750" y="457707"/>
                    </a:lnTo>
                    <a:lnTo>
                      <a:pt x="59690" y="500506"/>
                    </a:lnTo>
                    <a:lnTo>
                      <a:pt x="84709" y="548766"/>
                    </a:lnTo>
                    <a:lnTo>
                      <a:pt x="113284" y="599820"/>
                    </a:lnTo>
                    <a:lnTo>
                      <a:pt x="146176" y="655446"/>
                    </a:lnTo>
                    <a:lnTo>
                      <a:pt x="184150" y="713866"/>
                    </a:lnTo>
                    <a:lnTo>
                      <a:pt x="225679" y="774953"/>
                    </a:lnTo>
                    <a:lnTo>
                      <a:pt x="272415" y="837818"/>
                    </a:lnTo>
                    <a:lnTo>
                      <a:pt x="325120" y="900683"/>
                    </a:lnTo>
                    <a:lnTo>
                      <a:pt x="382143" y="963676"/>
                    </a:lnTo>
                    <a:lnTo>
                      <a:pt x="445262" y="1026540"/>
                    </a:lnTo>
                    <a:lnTo>
                      <a:pt x="512699" y="1089405"/>
                    </a:lnTo>
                    <a:lnTo>
                      <a:pt x="588010" y="1149603"/>
                    </a:lnTo>
                    <a:lnTo>
                      <a:pt x="667512" y="1207033"/>
                    </a:lnTo>
                    <a:lnTo>
                      <a:pt x="752221" y="1262646"/>
                    </a:lnTo>
                    <a:lnTo>
                      <a:pt x="844804" y="1313700"/>
                    </a:lnTo>
                    <a:lnTo>
                      <a:pt x="942467" y="1361109"/>
                    </a:lnTo>
                    <a:lnTo>
                      <a:pt x="1047115" y="1401229"/>
                    </a:lnTo>
                    <a:lnTo>
                      <a:pt x="1110234" y="1420367"/>
                    </a:lnTo>
                    <a:lnTo>
                      <a:pt x="1386078" y="605282"/>
                    </a:lnTo>
                    <a:lnTo>
                      <a:pt x="1299591" y="556132"/>
                    </a:lnTo>
                    <a:lnTo>
                      <a:pt x="1218311" y="503173"/>
                    </a:lnTo>
                    <a:lnTo>
                      <a:pt x="1143127" y="447675"/>
                    </a:lnTo>
                    <a:lnTo>
                      <a:pt x="1073912" y="390144"/>
                    </a:lnTo>
                    <a:lnTo>
                      <a:pt x="1010793" y="333628"/>
                    </a:lnTo>
                    <a:lnTo>
                      <a:pt x="954659" y="276225"/>
                    </a:lnTo>
                    <a:lnTo>
                      <a:pt x="902716" y="221487"/>
                    </a:lnTo>
                    <a:lnTo>
                      <a:pt x="855980" y="167766"/>
                    </a:lnTo>
                    <a:lnTo>
                      <a:pt x="816229" y="118490"/>
                    </a:lnTo>
                    <a:lnTo>
                      <a:pt x="783336" y="72897"/>
                    </a:lnTo>
                    <a:lnTo>
                      <a:pt x="754888" y="34670"/>
                    </a:lnTo>
                    <a:lnTo>
                      <a:pt x="732409" y="0"/>
                    </a:lnTo>
                    <a:close/>
                  </a:path>
                </a:pathLst>
              </a:custGeom>
              <a:solidFill>
                <a:srgbClr val="88C9F9"/>
              </a:solidFill>
            </p:spPr>
            <p:txBody>
              <a:bodyPr wrap="square" lIns="0" tIns="0" rIns="0" bIns="0" rtlCol="0"/>
              <a:lstStyle/>
              <a:p>
                <a:pPr defTabSz="685800">
                  <a:buClrTx/>
                  <a:defRPr/>
                </a:pPr>
                <a:endParaRPr sz="1350" dirty="0">
                  <a:solidFill>
                    <a:srgbClr val="002060"/>
                  </a:solidFill>
                  <a:latin typeface="Calibri" panose="020F0502020204030204"/>
                  <a:ea typeface="+mn-ea"/>
                  <a:cs typeface="+mn-cs"/>
                </a:endParaRPr>
              </a:p>
            </p:txBody>
          </p:sp>
        </p:grpSp>
        <p:sp>
          <p:nvSpPr>
            <p:cNvPr id="23" name="object 33">
              <a:extLst>
                <a:ext uri="{FF2B5EF4-FFF2-40B4-BE49-F238E27FC236}">
                  <a16:creationId xmlns:a16="http://schemas.microsoft.com/office/drawing/2014/main" id="{7DE6EB3F-B366-7D12-DB0A-F55FFFC1EF72}"/>
                </a:ext>
              </a:extLst>
            </p:cNvPr>
            <p:cNvSpPr txBox="1"/>
            <p:nvPr/>
          </p:nvSpPr>
          <p:spPr>
            <a:xfrm rot="817563" flipH="1">
              <a:off x="4932760" y="3866821"/>
              <a:ext cx="521018" cy="234744"/>
            </a:xfrm>
            <a:prstGeom prst="rect">
              <a:avLst/>
            </a:prstGeom>
          </p:spPr>
          <p:txBody>
            <a:bodyPr vert="horz" wrap="square" lIns="0" tIns="9525" rIns="0" bIns="0" rtlCol="0">
              <a:spAutoFit/>
            </a:bodyPr>
            <a:lstStyle/>
            <a:p>
              <a:pPr marL="9525" defTabSz="685800">
                <a:spcBef>
                  <a:spcPts val="75"/>
                </a:spcBef>
                <a:buClrTx/>
                <a:tabLst>
                  <a:tab pos="180975" algn="l"/>
                  <a:tab pos="511016" algn="l"/>
                </a:tabLst>
              </a:pPr>
              <a:r>
                <a:rPr sz="1463" b="1" u="heavy" kern="1200" dirty="0">
                  <a:solidFill>
                    <a:srgbClr val="002060"/>
                  </a:solidFill>
                  <a:uFill>
                    <a:solidFill>
                      <a:srgbClr val="FFFFFF"/>
                    </a:solidFill>
                  </a:uFill>
                  <a:ea typeface="+mn-ea"/>
                </a:rPr>
                <a:t> 	</a:t>
              </a:r>
              <a:r>
                <a:rPr sz="1463" b="1" u="heavy" kern="1200" spc="-4" dirty="0">
                  <a:solidFill>
                    <a:srgbClr val="002060"/>
                  </a:solidFill>
                  <a:uFill>
                    <a:solidFill>
                      <a:srgbClr val="FFFFFF"/>
                    </a:solidFill>
                  </a:uFill>
                  <a:ea typeface="+mn-ea"/>
                </a:rPr>
                <a:t>0</a:t>
              </a:r>
              <a:r>
                <a:rPr lang="en-GB" sz="1463" b="1" u="heavy" kern="1200" spc="-4" dirty="0">
                  <a:solidFill>
                    <a:srgbClr val="002060"/>
                  </a:solidFill>
                  <a:uFill>
                    <a:solidFill>
                      <a:srgbClr val="FFFFFF"/>
                    </a:solidFill>
                  </a:uFill>
                  <a:ea typeface="+mn-ea"/>
                </a:rPr>
                <a:t>5</a:t>
              </a:r>
              <a:r>
                <a:rPr sz="1463" b="1" u="heavy" kern="1200" spc="-4" dirty="0">
                  <a:solidFill>
                    <a:srgbClr val="002060"/>
                  </a:solidFill>
                  <a:uFill>
                    <a:solidFill>
                      <a:srgbClr val="FFFFFF"/>
                    </a:solidFill>
                  </a:uFill>
                  <a:ea typeface="+mn-ea"/>
                </a:rPr>
                <a:t>	</a:t>
              </a:r>
              <a:endParaRPr sz="1463" kern="1200" dirty="0">
                <a:solidFill>
                  <a:srgbClr val="002060"/>
                </a:solidFill>
                <a:ea typeface="+mn-ea"/>
              </a:endParaRPr>
            </a:p>
          </p:txBody>
        </p:sp>
      </p:grpSp>
      <p:sp>
        <p:nvSpPr>
          <p:cNvPr id="32" name="Google Shape;434;p8">
            <a:extLst>
              <a:ext uri="{FF2B5EF4-FFF2-40B4-BE49-F238E27FC236}">
                <a16:creationId xmlns:a16="http://schemas.microsoft.com/office/drawing/2014/main" id="{F08D835D-82D2-7F39-27C2-867BC9FC7E1D}"/>
              </a:ext>
            </a:extLst>
          </p:cNvPr>
          <p:cNvSpPr txBox="1"/>
          <p:nvPr/>
        </p:nvSpPr>
        <p:spPr>
          <a:xfrm>
            <a:off x="143107" y="426368"/>
            <a:ext cx="2990109" cy="438551"/>
          </a:xfrm>
          <a:prstGeom prst="rect">
            <a:avLst/>
          </a:prstGeom>
          <a:noFill/>
          <a:ln>
            <a:noFill/>
          </a:ln>
        </p:spPr>
        <p:txBody>
          <a:bodyPr spcFirstLastPara="1" wrap="square" lIns="68575" tIns="34275" rIns="68575" bIns="34275" anchor="t" anchorCtr="0">
            <a:spAutoFit/>
          </a:bodyPr>
          <a:lstStyle/>
          <a:p>
            <a:pPr marL="0" marR="0" lvl="0" indent="0" algn="just" defTabSz="914400" eaLnBrk="1" fontAlgn="auto" latinLnBrk="0" hangingPunct="1">
              <a:lnSpc>
                <a:spcPct val="100000"/>
              </a:lnSpc>
              <a:spcBef>
                <a:spcPts val="0"/>
              </a:spcBef>
              <a:spcAft>
                <a:spcPts val="0"/>
              </a:spcAft>
              <a:buClrTx/>
              <a:buSzPts val="900"/>
              <a:buFontTx/>
              <a:buNone/>
              <a:tabLst/>
              <a:defRPr/>
            </a:pPr>
            <a:r>
              <a:rPr kumimoji="0" lang="en" sz="800" b="0" i="0" u="none" strike="noStrike" kern="0" cap="none" spc="0" normalizeH="0" baseline="0" noProof="0" dirty="0">
                <a:ln>
                  <a:noFill/>
                </a:ln>
                <a:solidFill>
                  <a:sysClr val="windowText" lastClr="000000"/>
                </a:solidFill>
                <a:effectLst/>
                <a:uLnTx/>
                <a:uFillTx/>
                <a:latin typeface="Trebuchet MS"/>
                <a:ea typeface="Trebuchet MS"/>
                <a:cs typeface="Trebuchet MS"/>
                <a:sym typeface="Trebuchet MS"/>
              </a:rPr>
              <a:t>GDP in Q2 2023 grew by 26.1% year on year from 8.083trn in Q2 2022, outpacing the preceding quarter by 7.74% thereby maintaining a positive trajectory. </a:t>
            </a:r>
            <a:endParaRPr kumimoji="0" sz="1000" b="0" i="0" u="none" strike="noStrike" kern="0" cap="none" spc="0" normalizeH="0" baseline="0" noProof="0" dirty="0">
              <a:ln>
                <a:noFill/>
              </a:ln>
              <a:solidFill>
                <a:sysClr val="windowText" lastClr="000000"/>
              </a:solidFill>
              <a:effectLst/>
              <a:uLnTx/>
              <a:uFillTx/>
            </a:endParaRPr>
          </a:p>
        </p:txBody>
      </p:sp>
      <p:sp>
        <p:nvSpPr>
          <p:cNvPr id="33" name="Google Shape;413;p8">
            <a:extLst>
              <a:ext uri="{FF2B5EF4-FFF2-40B4-BE49-F238E27FC236}">
                <a16:creationId xmlns:a16="http://schemas.microsoft.com/office/drawing/2014/main" id="{350DC26B-EED8-910A-1C77-3A8A1F115DC4}"/>
              </a:ext>
            </a:extLst>
          </p:cNvPr>
          <p:cNvSpPr/>
          <p:nvPr/>
        </p:nvSpPr>
        <p:spPr>
          <a:xfrm>
            <a:off x="108081" y="235047"/>
            <a:ext cx="34500" cy="711300"/>
          </a:xfrm>
          <a:prstGeom prst="rect">
            <a:avLst/>
          </a:prstGeom>
          <a:solidFill>
            <a:srgbClr val="01374D"/>
          </a:solidFill>
          <a:ln>
            <a:noFill/>
          </a:ln>
        </p:spPr>
        <p:txBody>
          <a:bodyPr spcFirstLastPara="1" wrap="square" lIns="68575" tIns="34275" rIns="68575" bIns="34275" anchor="ctr" anchorCtr="0">
            <a:noAutofit/>
          </a:bodyPr>
          <a:lstStyle/>
          <a:p>
            <a:pPr algn="ctr">
              <a:buSzPts val="1400"/>
            </a:pPr>
            <a:endParaRPr>
              <a:solidFill>
                <a:srgbClr val="FFFFFF"/>
              </a:solidFill>
              <a:latin typeface="Calibri"/>
              <a:ea typeface="Calibri"/>
              <a:cs typeface="Calibri"/>
              <a:sym typeface="Calibri"/>
            </a:endParaRPr>
          </a:p>
        </p:txBody>
      </p:sp>
      <p:sp>
        <p:nvSpPr>
          <p:cNvPr id="34" name="object 38">
            <a:extLst>
              <a:ext uri="{FF2B5EF4-FFF2-40B4-BE49-F238E27FC236}">
                <a16:creationId xmlns:a16="http://schemas.microsoft.com/office/drawing/2014/main" id="{597D9A39-3E51-3F64-7BC6-3D8A9A78A331}"/>
              </a:ext>
            </a:extLst>
          </p:cNvPr>
          <p:cNvSpPr txBox="1"/>
          <p:nvPr/>
        </p:nvSpPr>
        <p:spPr>
          <a:xfrm>
            <a:off x="123653" y="1398138"/>
            <a:ext cx="2192656" cy="187552"/>
          </a:xfrm>
          <a:prstGeom prst="rect">
            <a:avLst/>
          </a:prstGeom>
          <a:solidFill>
            <a:srgbClr val="F1F1F1"/>
          </a:solidFill>
        </p:spPr>
        <p:txBody>
          <a:bodyPr vert="horz" wrap="square" lIns="0" tIns="25718" rIns="0" bIns="0" rtlCol="0">
            <a:spAutoFit/>
          </a:bodyPr>
          <a:lstStyle/>
          <a:p>
            <a:pPr marL="68580" defTabSz="685800">
              <a:spcBef>
                <a:spcPts val="203"/>
              </a:spcBef>
              <a:buClrTx/>
            </a:pPr>
            <a:r>
              <a:rPr lang="en-GB" sz="1050" b="1" kern="1200" spc="-8" dirty="0">
                <a:solidFill>
                  <a:srgbClr val="01374D"/>
                </a:solidFill>
                <a:latin typeface="Carlito"/>
                <a:ea typeface="+mn-ea"/>
                <a:cs typeface="Carlito"/>
              </a:rPr>
              <a:t>31.74% AS AT NOVEMBER 2023</a:t>
            </a:r>
          </a:p>
        </p:txBody>
      </p:sp>
      <p:sp>
        <p:nvSpPr>
          <p:cNvPr id="35" name="Google Shape;434;p8">
            <a:extLst>
              <a:ext uri="{FF2B5EF4-FFF2-40B4-BE49-F238E27FC236}">
                <a16:creationId xmlns:a16="http://schemas.microsoft.com/office/drawing/2014/main" id="{CACF79E8-C5F9-BF33-F2C3-36C844EB8700}"/>
              </a:ext>
            </a:extLst>
          </p:cNvPr>
          <p:cNvSpPr txBox="1"/>
          <p:nvPr/>
        </p:nvSpPr>
        <p:spPr>
          <a:xfrm>
            <a:off x="102744" y="1568952"/>
            <a:ext cx="2240390" cy="684773"/>
          </a:xfrm>
          <a:prstGeom prst="rect">
            <a:avLst/>
          </a:prstGeom>
          <a:noFill/>
          <a:ln>
            <a:noFill/>
          </a:ln>
        </p:spPr>
        <p:txBody>
          <a:bodyPr spcFirstLastPara="1" wrap="square" lIns="68575" tIns="34275" rIns="68575" bIns="34275" anchor="t" anchorCtr="0">
            <a:spAutoFit/>
          </a:bodyPr>
          <a:lstStyle/>
          <a:p>
            <a:pPr marL="0" marR="0" lvl="0" indent="0" algn="just" defTabSz="914400" eaLnBrk="1" fontAlgn="auto" latinLnBrk="0" hangingPunct="1">
              <a:lnSpc>
                <a:spcPct val="100000"/>
              </a:lnSpc>
              <a:spcBef>
                <a:spcPts val="0"/>
              </a:spcBef>
              <a:spcAft>
                <a:spcPts val="0"/>
              </a:spcAft>
              <a:buClrTx/>
              <a:buSzPts val="900"/>
              <a:buFontTx/>
              <a:buNone/>
              <a:tabLst/>
              <a:defRPr/>
            </a:pPr>
            <a:r>
              <a:rPr kumimoji="0" lang="en-GB" sz="800" b="0" i="0" u="none" strike="noStrike" kern="0" cap="none" spc="0" normalizeH="0" baseline="0" noProof="0" dirty="0">
                <a:ln>
                  <a:noFill/>
                </a:ln>
                <a:solidFill>
                  <a:sysClr val="windowText" lastClr="000000"/>
                </a:solidFill>
                <a:effectLst/>
                <a:uLnTx/>
                <a:uFillTx/>
                <a:latin typeface="Trebuchet MS"/>
                <a:ea typeface="Trebuchet MS"/>
                <a:cs typeface="Trebuchet MS"/>
                <a:sym typeface="Trebuchet MS"/>
              </a:rPr>
              <a:t>By October 2023, inflation had increased by 7.03% points from 24.71 in January. Inflationary pressures persist, and are projected to continue on an upward trend based on current and persistent realities.</a:t>
            </a:r>
          </a:p>
        </p:txBody>
      </p:sp>
      <p:sp>
        <p:nvSpPr>
          <p:cNvPr id="37" name="object 38">
            <a:extLst>
              <a:ext uri="{FF2B5EF4-FFF2-40B4-BE49-F238E27FC236}">
                <a16:creationId xmlns:a16="http://schemas.microsoft.com/office/drawing/2014/main" id="{D50D203B-E655-6AFE-4DC7-2338759242C2}"/>
              </a:ext>
            </a:extLst>
          </p:cNvPr>
          <p:cNvSpPr txBox="1"/>
          <p:nvPr/>
        </p:nvSpPr>
        <p:spPr>
          <a:xfrm>
            <a:off x="106164" y="2836907"/>
            <a:ext cx="2324345" cy="333746"/>
          </a:xfrm>
          <a:prstGeom prst="rect">
            <a:avLst/>
          </a:prstGeom>
          <a:solidFill>
            <a:srgbClr val="F1F1F1"/>
          </a:solidFill>
        </p:spPr>
        <p:txBody>
          <a:bodyPr vert="horz" wrap="square" lIns="0" tIns="25718" rIns="0" bIns="0" rtlCol="0">
            <a:spAutoFit/>
          </a:bodyPr>
          <a:lstStyle/>
          <a:p>
            <a:pPr marL="68580" defTabSz="685800">
              <a:spcBef>
                <a:spcPts val="203"/>
              </a:spcBef>
              <a:buClrTx/>
            </a:pPr>
            <a:r>
              <a:rPr lang="en-GB" sz="1000" b="1" kern="1200" spc="-8" dirty="0">
                <a:solidFill>
                  <a:srgbClr val="01374D"/>
                </a:solidFill>
                <a:latin typeface="Carlito"/>
                <a:ea typeface="+mn-ea"/>
                <a:cs typeface="Carlito"/>
              </a:rPr>
              <a:t>LASG SECURES FUNDING FOR INFRASTRUCTURAL DEVELOPMENT</a:t>
            </a:r>
          </a:p>
        </p:txBody>
      </p:sp>
      <p:sp>
        <p:nvSpPr>
          <p:cNvPr id="38" name="Google Shape;434;p8">
            <a:extLst>
              <a:ext uri="{FF2B5EF4-FFF2-40B4-BE49-F238E27FC236}">
                <a16:creationId xmlns:a16="http://schemas.microsoft.com/office/drawing/2014/main" id="{0DE08BE3-8AB0-9AC5-D5CB-58D298E0E3C1}"/>
              </a:ext>
            </a:extLst>
          </p:cNvPr>
          <p:cNvSpPr txBox="1"/>
          <p:nvPr/>
        </p:nvSpPr>
        <p:spPr>
          <a:xfrm>
            <a:off x="91490" y="3125278"/>
            <a:ext cx="2339019" cy="684773"/>
          </a:xfrm>
          <a:prstGeom prst="rect">
            <a:avLst/>
          </a:prstGeom>
          <a:noFill/>
          <a:ln>
            <a:noFill/>
          </a:ln>
        </p:spPr>
        <p:txBody>
          <a:bodyPr spcFirstLastPara="1" wrap="square" lIns="68575" tIns="34275" rIns="68575" bIns="34275" anchor="t" anchorCtr="0">
            <a:spAutoFit/>
          </a:bodyPr>
          <a:lstStyle/>
          <a:p>
            <a:pPr marL="0" marR="0" lvl="0" indent="0" algn="just" defTabSz="914400" eaLnBrk="1" fontAlgn="auto" latinLnBrk="0" hangingPunct="1">
              <a:lnSpc>
                <a:spcPct val="100000"/>
              </a:lnSpc>
              <a:spcBef>
                <a:spcPts val="0"/>
              </a:spcBef>
              <a:spcAft>
                <a:spcPts val="0"/>
              </a:spcAft>
              <a:buClrTx/>
              <a:buSzPts val="900"/>
              <a:buFontTx/>
              <a:buNone/>
              <a:tabLst/>
              <a:defRPr/>
            </a:pPr>
            <a:r>
              <a:rPr kumimoji="0" lang="en-GB" sz="800" b="0" i="0" u="none" strike="noStrike" kern="0" cap="none" spc="0" normalizeH="0" baseline="0" noProof="0" dirty="0">
                <a:ln>
                  <a:noFill/>
                </a:ln>
                <a:solidFill>
                  <a:sysClr val="windowText" lastClr="000000"/>
                </a:solidFill>
                <a:effectLst/>
                <a:uLnTx/>
                <a:uFillTx/>
                <a:latin typeface="Trebuchet MS"/>
                <a:ea typeface="Trebuchet MS"/>
                <a:cs typeface="Trebuchet MS"/>
                <a:sym typeface="Trebuchet MS"/>
              </a:rPr>
              <a:t>Attract global investments and elevate economic prominence. This </a:t>
            </a:r>
            <a:r>
              <a:rPr lang="en-GB" sz="800" dirty="0">
                <a:solidFill>
                  <a:sysClr val="windowText" lastClr="000000"/>
                </a:solidFill>
                <a:latin typeface="Trebuchet MS"/>
                <a:ea typeface="Trebuchet MS"/>
                <a:cs typeface="Trebuchet MS"/>
                <a:sym typeface="Trebuchet MS"/>
              </a:rPr>
              <a:t>aligns </a:t>
            </a:r>
            <a:r>
              <a:rPr kumimoji="0" lang="en-GB" sz="800" b="0" i="0" u="none" strike="noStrike" kern="0" cap="none" spc="0" normalizeH="0" baseline="0" noProof="0" dirty="0">
                <a:ln>
                  <a:noFill/>
                </a:ln>
                <a:solidFill>
                  <a:sysClr val="windowText" lastClr="000000"/>
                </a:solidFill>
                <a:effectLst/>
                <a:uLnTx/>
                <a:uFillTx/>
                <a:latin typeface="Trebuchet MS"/>
                <a:ea typeface="Trebuchet MS"/>
                <a:cs typeface="Trebuchet MS"/>
                <a:sym typeface="Trebuchet MS"/>
              </a:rPr>
              <a:t>with the federal government’s economic recovery plans, fostering sustainable development and transformative growth.</a:t>
            </a:r>
          </a:p>
        </p:txBody>
      </p:sp>
      <p:sp>
        <p:nvSpPr>
          <p:cNvPr id="40" name="object 38">
            <a:extLst>
              <a:ext uri="{FF2B5EF4-FFF2-40B4-BE49-F238E27FC236}">
                <a16:creationId xmlns:a16="http://schemas.microsoft.com/office/drawing/2014/main" id="{8CB6D6D5-B87D-0070-A120-63ACECBD522B}"/>
              </a:ext>
            </a:extLst>
          </p:cNvPr>
          <p:cNvSpPr txBox="1"/>
          <p:nvPr/>
        </p:nvSpPr>
        <p:spPr>
          <a:xfrm>
            <a:off x="142581" y="4097334"/>
            <a:ext cx="3066354" cy="333746"/>
          </a:xfrm>
          <a:prstGeom prst="rect">
            <a:avLst/>
          </a:prstGeom>
          <a:solidFill>
            <a:srgbClr val="F1F1F1"/>
          </a:solidFill>
        </p:spPr>
        <p:txBody>
          <a:bodyPr vert="horz" wrap="square" lIns="0" tIns="25718" rIns="0" bIns="0" rtlCol="0">
            <a:spAutoFit/>
          </a:bodyPr>
          <a:lstStyle/>
          <a:p>
            <a:pPr marL="68580" defTabSz="685800">
              <a:spcBef>
                <a:spcPts val="203"/>
              </a:spcBef>
              <a:buClrTx/>
            </a:pPr>
            <a:r>
              <a:rPr lang="en-GB" sz="1000" b="1" kern="1200" spc="-8" dirty="0">
                <a:solidFill>
                  <a:srgbClr val="01374D"/>
                </a:solidFill>
                <a:latin typeface="Carlito"/>
                <a:ea typeface="+mn-ea"/>
                <a:cs typeface="Carlito"/>
              </a:rPr>
              <a:t>LASG SECURES FUNDING FOR INFRASTRUCTURAL DEVELOPMENT</a:t>
            </a:r>
          </a:p>
        </p:txBody>
      </p:sp>
      <p:sp>
        <p:nvSpPr>
          <p:cNvPr id="41" name="Google Shape;434;p8">
            <a:extLst>
              <a:ext uri="{FF2B5EF4-FFF2-40B4-BE49-F238E27FC236}">
                <a16:creationId xmlns:a16="http://schemas.microsoft.com/office/drawing/2014/main" id="{0C61911D-51CD-AEC9-3157-B1ACA5FDB609}"/>
              </a:ext>
            </a:extLst>
          </p:cNvPr>
          <p:cNvSpPr txBox="1"/>
          <p:nvPr/>
        </p:nvSpPr>
        <p:spPr>
          <a:xfrm>
            <a:off x="108268" y="4385854"/>
            <a:ext cx="3220978" cy="684773"/>
          </a:xfrm>
          <a:prstGeom prst="rect">
            <a:avLst/>
          </a:prstGeom>
          <a:noFill/>
          <a:ln>
            <a:noFill/>
          </a:ln>
        </p:spPr>
        <p:txBody>
          <a:bodyPr spcFirstLastPara="1" wrap="square" lIns="68575" tIns="34275" rIns="68575" bIns="34275" anchor="t" anchorCtr="0">
            <a:spAutoFit/>
          </a:bodyPr>
          <a:lstStyle/>
          <a:p>
            <a:pPr marL="0" marR="0" lvl="0" indent="0" algn="just" defTabSz="914400" eaLnBrk="1" fontAlgn="auto" latinLnBrk="0" hangingPunct="1">
              <a:lnSpc>
                <a:spcPct val="100000"/>
              </a:lnSpc>
              <a:spcBef>
                <a:spcPts val="0"/>
              </a:spcBef>
              <a:spcAft>
                <a:spcPts val="0"/>
              </a:spcAft>
              <a:buClrTx/>
              <a:buSzPts val="900"/>
              <a:buFontTx/>
              <a:buNone/>
              <a:tabLst/>
              <a:defRPr/>
            </a:pPr>
            <a:r>
              <a:rPr kumimoji="0" lang="en-GB" sz="800" b="0" i="0" u="none" strike="noStrike" kern="0" cap="none" spc="0" normalizeH="0" baseline="0" noProof="0" dirty="0">
                <a:ln>
                  <a:noFill/>
                </a:ln>
                <a:solidFill>
                  <a:sysClr val="windowText" lastClr="000000"/>
                </a:solidFill>
                <a:effectLst/>
                <a:uLnTx/>
                <a:uFillTx/>
                <a:latin typeface="Trebuchet MS"/>
                <a:ea typeface="Trebuchet MS"/>
                <a:cs typeface="Trebuchet MS"/>
                <a:sym typeface="Trebuchet MS"/>
              </a:rPr>
              <a:t>Lagos partnered with the African Export-Import Bank and Access Bank to invest US$1.35 billion in infrastructure projects which include the; construction of the Fourth Mainland Bridge, </a:t>
            </a:r>
            <a:r>
              <a:rPr kumimoji="0" lang="en-GB" sz="800" b="0" i="0" u="none" strike="noStrike" kern="0" cap="none" spc="0" normalizeH="0" baseline="0" noProof="0" dirty="0" err="1">
                <a:ln>
                  <a:noFill/>
                </a:ln>
                <a:solidFill>
                  <a:sysClr val="windowText" lastClr="000000"/>
                </a:solidFill>
                <a:effectLst/>
                <a:uLnTx/>
                <a:uFillTx/>
                <a:latin typeface="Trebuchet MS"/>
                <a:ea typeface="Trebuchet MS"/>
                <a:cs typeface="Trebuchet MS"/>
                <a:sym typeface="Trebuchet MS"/>
              </a:rPr>
              <a:t>Omu</a:t>
            </a:r>
            <a:r>
              <a:rPr kumimoji="0" lang="en-GB" sz="800" b="0" i="0" u="none" strike="noStrike" kern="0" cap="none" spc="0" normalizeH="0" baseline="0" noProof="0" dirty="0">
                <a:ln>
                  <a:noFill/>
                </a:ln>
                <a:solidFill>
                  <a:sysClr val="windowText" lastClr="000000"/>
                </a:solidFill>
                <a:effectLst/>
                <a:uLnTx/>
                <a:uFillTx/>
                <a:latin typeface="Trebuchet MS"/>
                <a:ea typeface="Trebuchet MS"/>
                <a:cs typeface="Trebuchet MS"/>
                <a:sym typeface="Trebuchet MS"/>
              </a:rPr>
              <a:t> Creek Project and LRMT Blue Line Phase 2 to ease traffic congestion and stimulate economic growth.</a:t>
            </a:r>
          </a:p>
        </p:txBody>
      </p:sp>
      <p:sp>
        <p:nvSpPr>
          <p:cNvPr id="42" name="Google Shape;413;p8">
            <a:extLst>
              <a:ext uri="{FF2B5EF4-FFF2-40B4-BE49-F238E27FC236}">
                <a16:creationId xmlns:a16="http://schemas.microsoft.com/office/drawing/2014/main" id="{03B1F583-9876-E81A-4B5E-123F36E7134D}"/>
              </a:ext>
            </a:extLst>
          </p:cNvPr>
          <p:cNvSpPr/>
          <p:nvPr/>
        </p:nvSpPr>
        <p:spPr>
          <a:xfrm>
            <a:off x="107443" y="4100208"/>
            <a:ext cx="34500" cy="711300"/>
          </a:xfrm>
          <a:prstGeom prst="rect">
            <a:avLst/>
          </a:prstGeom>
          <a:solidFill>
            <a:srgbClr val="01374D"/>
          </a:solidFill>
          <a:ln>
            <a:noFill/>
          </a:ln>
        </p:spPr>
        <p:txBody>
          <a:bodyPr spcFirstLastPara="1" wrap="square" lIns="68575" tIns="34275" rIns="68575" bIns="34275" anchor="ctr" anchorCtr="0">
            <a:noAutofit/>
          </a:bodyPr>
          <a:lstStyle/>
          <a:p>
            <a:pPr algn="ctr">
              <a:buSzPts val="1400"/>
            </a:pPr>
            <a:endParaRPr>
              <a:solidFill>
                <a:srgbClr val="FFFFFF"/>
              </a:solidFill>
              <a:latin typeface="Calibri"/>
              <a:ea typeface="Calibri"/>
              <a:cs typeface="Calibri"/>
              <a:sym typeface="Calibri"/>
            </a:endParaRPr>
          </a:p>
        </p:txBody>
      </p:sp>
      <p:sp>
        <p:nvSpPr>
          <p:cNvPr id="45" name="object 38">
            <a:extLst>
              <a:ext uri="{FF2B5EF4-FFF2-40B4-BE49-F238E27FC236}">
                <a16:creationId xmlns:a16="http://schemas.microsoft.com/office/drawing/2014/main" id="{996E7591-F0CE-7CBD-01EE-627F5C174029}"/>
              </a:ext>
            </a:extLst>
          </p:cNvPr>
          <p:cNvSpPr txBox="1"/>
          <p:nvPr/>
        </p:nvSpPr>
        <p:spPr>
          <a:xfrm>
            <a:off x="6150722" y="254538"/>
            <a:ext cx="2864331" cy="349135"/>
          </a:xfrm>
          <a:prstGeom prst="rect">
            <a:avLst/>
          </a:prstGeom>
          <a:solidFill>
            <a:srgbClr val="F1F1F1"/>
          </a:solidFill>
        </p:spPr>
        <p:txBody>
          <a:bodyPr vert="horz" wrap="square" lIns="0" tIns="25718" rIns="0" bIns="0" rtlCol="0">
            <a:spAutoFit/>
          </a:bodyPr>
          <a:lstStyle/>
          <a:p>
            <a:pPr marL="68580" defTabSz="685800">
              <a:spcBef>
                <a:spcPts val="203"/>
              </a:spcBef>
              <a:buClrTx/>
            </a:pPr>
            <a:r>
              <a:rPr lang="en-GB" sz="1050" b="1" kern="1200" spc="-8" dirty="0">
                <a:solidFill>
                  <a:srgbClr val="01374D"/>
                </a:solidFill>
                <a:latin typeface="Carlito"/>
                <a:ea typeface="+mn-ea"/>
                <a:cs typeface="Carlito"/>
              </a:rPr>
              <a:t>BATNF AND LAGOS GOVERNMENT JOIN FORCES FOR 2023 LAGOS FARM FAIR</a:t>
            </a:r>
          </a:p>
        </p:txBody>
      </p:sp>
      <p:sp>
        <p:nvSpPr>
          <p:cNvPr id="46" name="Google Shape;434;p8">
            <a:extLst>
              <a:ext uri="{FF2B5EF4-FFF2-40B4-BE49-F238E27FC236}">
                <a16:creationId xmlns:a16="http://schemas.microsoft.com/office/drawing/2014/main" id="{7B7A3BAE-81FB-9A02-411F-00BDEF66A549}"/>
              </a:ext>
            </a:extLst>
          </p:cNvPr>
          <p:cNvSpPr txBox="1"/>
          <p:nvPr/>
        </p:nvSpPr>
        <p:spPr>
          <a:xfrm>
            <a:off x="6060265" y="593222"/>
            <a:ext cx="2983057" cy="561662"/>
          </a:xfrm>
          <a:prstGeom prst="rect">
            <a:avLst/>
          </a:prstGeom>
          <a:noFill/>
          <a:ln>
            <a:noFill/>
          </a:ln>
        </p:spPr>
        <p:txBody>
          <a:bodyPr spcFirstLastPara="1" wrap="square" lIns="68575" tIns="34275" rIns="68575" bIns="34275" anchor="t" anchorCtr="0">
            <a:spAutoFit/>
          </a:bodyPr>
          <a:lstStyle/>
          <a:p>
            <a:pPr marL="0" marR="0" lvl="0" indent="0" algn="just" defTabSz="914400" eaLnBrk="1" fontAlgn="auto" latinLnBrk="0" hangingPunct="1">
              <a:lnSpc>
                <a:spcPct val="100000"/>
              </a:lnSpc>
              <a:spcBef>
                <a:spcPts val="0"/>
              </a:spcBef>
              <a:spcAft>
                <a:spcPts val="0"/>
              </a:spcAft>
              <a:buClrTx/>
              <a:buSzPts val="900"/>
              <a:buFontTx/>
              <a:buNone/>
              <a:tabLst/>
              <a:defRPr/>
            </a:pPr>
            <a:r>
              <a:rPr kumimoji="0" lang="en-GB" sz="800" b="0" i="0" u="none" strike="noStrike" kern="0" cap="none" spc="0" normalizeH="0" baseline="0" noProof="0" dirty="0">
                <a:ln>
                  <a:noFill/>
                </a:ln>
                <a:solidFill>
                  <a:sysClr val="windowText" lastClr="000000"/>
                </a:solidFill>
                <a:effectLst/>
                <a:uLnTx/>
                <a:uFillTx/>
                <a:latin typeface="Trebuchet MS"/>
                <a:ea typeface="Trebuchet MS"/>
                <a:cs typeface="Trebuchet MS"/>
                <a:sym typeface="Trebuchet MS"/>
              </a:rPr>
              <a:t>The British American Tobacco Nigeria Foundation partners with the Lagos State to host the 5th edition of the Lagos Farm Fair, aligning with UN SDGs to support over 600 smallholder farmers for a resilient and food-secure future.</a:t>
            </a:r>
          </a:p>
        </p:txBody>
      </p:sp>
      <p:sp>
        <p:nvSpPr>
          <p:cNvPr id="47" name="Google Shape;413;p8">
            <a:extLst>
              <a:ext uri="{FF2B5EF4-FFF2-40B4-BE49-F238E27FC236}">
                <a16:creationId xmlns:a16="http://schemas.microsoft.com/office/drawing/2014/main" id="{4575986F-3E72-648A-6853-5694553046E8}"/>
              </a:ext>
            </a:extLst>
          </p:cNvPr>
          <p:cNvSpPr/>
          <p:nvPr/>
        </p:nvSpPr>
        <p:spPr>
          <a:xfrm>
            <a:off x="9001936" y="248023"/>
            <a:ext cx="34500" cy="711300"/>
          </a:xfrm>
          <a:prstGeom prst="rect">
            <a:avLst/>
          </a:prstGeom>
          <a:solidFill>
            <a:srgbClr val="01374D"/>
          </a:solidFill>
          <a:ln>
            <a:noFill/>
          </a:ln>
        </p:spPr>
        <p:txBody>
          <a:bodyPr spcFirstLastPara="1" wrap="square" lIns="68575" tIns="34275" rIns="68575" bIns="34275" anchor="ctr" anchorCtr="0">
            <a:noAutofit/>
          </a:bodyPr>
          <a:lstStyle/>
          <a:p>
            <a:pPr algn="ctr">
              <a:buSzPts val="1400"/>
            </a:pPr>
            <a:endParaRPr>
              <a:solidFill>
                <a:srgbClr val="FFFFFF"/>
              </a:solidFill>
              <a:latin typeface="Calibri"/>
              <a:ea typeface="Calibri"/>
              <a:cs typeface="Calibri"/>
              <a:sym typeface="Calibri"/>
            </a:endParaRPr>
          </a:p>
        </p:txBody>
      </p:sp>
      <p:sp>
        <p:nvSpPr>
          <p:cNvPr id="49" name="Google Shape;413;p8">
            <a:extLst>
              <a:ext uri="{FF2B5EF4-FFF2-40B4-BE49-F238E27FC236}">
                <a16:creationId xmlns:a16="http://schemas.microsoft.com/office/drawing/2014/main" id="{B087E849-DD87-2CDB-1CCA-6669BC63256A}"/>
              </a:ext>
            </a:extLst>
          </p:cNvPr>
          <p:cNvSpPr/>
          <p:nvPr/>
        </p:nvSpPr>
        <p:spPr>
          <a:xfrm>
            <a:off x="100167" y="2846096"/>
            <a:ext cx="34500" cy="711300"/>
          </a:xfrm>
          <a:prstGeom prst="rect">
            <a:avLst/>
          </a:prstGeom>
          <a:solidFill>
            <a:srgbClr val="01374D"/>
          </a:solidFill>
          <a:ln>
            <a:noFill/>
          </a:ln>
        </p:spPr>
        <p:txBody>
          <a:bodyPr spcFirstLastPara="1" wrap="square" lIns="68575" tIns="34275" rIns="68575" bIns="34275" anchor="ctr" anchorCtr="0">
            <a:noAutofit/>
          </a:bodyPr>
          <a:lstStyle/>
          <a:p>
            <a:pPr algn="ctr">
              <a:buSzPts val="1400"/>
            </a:pPr>
            <a:endParaRPr>
              <a:solidFill>
                <a:srgbClr val="FFFFFF"/>
              </a:solidFill>
              <a:latin typeface="Calibri"/>
              <a:ea typeface="Calibri"/>
              <a:cs typeface="Calibri"/>
              <a:sym typeface="Calibri"/>
            </a:endParaRPr>
          </a:p>
        </p:txBody>
      </p:sp>
      <p:sp>
        <p:nvSpPr>
          <p:cNvPr id="50" name="Google Shape;413;p8">
            <a:extLst>
              <a:ext uri="{FF2B5EF4-FFF2-40B4-BE49-F238E27FC236}">
                <a16:creationId xmlns:a16="http://schemas.microsoft.com/office/drawing/2014/main" id="{25F6EAB4-0310-FE73-38C2-3EF7098C4D06}"/>
              </a:ext>
            </a:extLst>
          </p:cNvPr>
          <p:cNvSpPr/>
          <p:nvPr/>
        </p:nvSpPr>
        <p:spPr>
          <a:xfrm>
            <a:off x="98189" y="1398138"/>
            <a:ext cx="34500" cy="711300"/>
          </a:xfrm>
          <a:prstGeom prst="rect">
            <a:avLst/>
          </a:prstGeom>
          <a:solidFill>
            <a:srgbClr val="01374D"/>
          </a:solidFill>
          <a:ln>
            <a:noFill/>
          </a:ln>
        </p:spPr>
        <p:txBody>
          <a:bodyPr spcFirstLastPara="1" wrap="square" lIns="68575" tIns="34275" rIns="68575" bIns="34275" anchor="ctr" anchorCtr="0">
            <a:noAutofit/>
          </a:bodyPr>
          <a:lstStyle/>
          <a:p>
            <a:pPr algn="ctr">
              <a:buSzPts val="1400"/>
            </a:pPr>
            <a:endParaRPr>
              <a:solidFill>
                <a:srgbClr val="FFFFFF"/>
              </a:solidFill>
              <a:latin typeface="Calibri"/>
              <a:ea typeface="Calibri"/>
              <a:cs typeface="Calibri"/>
              <a:sym typeface="Calibri"/>
            </a:endParaRPr>
          </a:p>
        </p:txBody>
      </p:sp>
      <p:sp>
        <p:nvSpPr>
          <p:cNvPr id="51" name="object 38">
            <a:extLst>
              <a:ext uri="{FF2B5EF4-FFF2-40B4-BE49-F238E27FC236}">
                <a16:creationId xmlns:a16="http://schemas.microsoft.com/office/drawing/2014/main" id="{F2423B12-0B43-A7C3-05D0-4CA1E82E2F48}"/>
              </a:ext>
            </a:extLst>
          </p:cNvPr>
          <p:cNvSpPr txBox="1"/>
          <p:nvPr/>
        </p:nvSpPr>
        <p:spPr>
          <a:xfrm>
            <a:off x="6492308" y="1659842"/>
            <a:ext cx="2437281" cy="187552"/>
          </a:xfrm>
          <a:prstGeom prst="rect">
            <a:avLst/>
          </a:prstGeom>
          <a:solidFill>
            <a:srgbClr val="F1F1F1"/>
          </a:solidFill>
        </p:spPr>
        <p:txBody>
          <a:bodyPr vert="horz" wrap="square" lIns="0" tIns="25718" rIns="0" bIns="0" rtlCol="0">
            <a:spAutoFit/>
          </a:bodyPr>
          <a:lstStyle/>
          <a:p>
            <a:pPr marL="68580" defTabSz="685800">
              <a:spcBef>
                <a:spcPts val="203"/>
              </a:spcBef>
              <a:buClrTx/>
            </a:pPr>
            <a:r>
              <a:rPr lang="en-GB" sz="1050" b="1" kern="1200" spc="-8" dirty="0">
                <a:solidFill>
                  <a:srgbClr val="01374D"/>
                </a:solidFill>
                <a:latin typeface="Carlito"/>
                <a:ea typeface="+mn-ea"/>
                <a:cs typeface="Carlito"/>
              </a:rPr>
              <a:t>GLOBAL AFFORDABILITY RANKING</a:t>
            </a:r>
          </a:p>
        </p:txBody>
      </p:sp>
      <p:sp>
        <p:nvSpPr>
          <p:cNvPr id="52" name="Google Shape;434;p8">
            <a:extLst>
              <a:ext uri="{FF2B5EF4-FFF2-40B4-BE49-F238E27FC236}">
                <a16:creationId xmlns:a16="http://schemas.microsoft.com/office/drawing/2014/main" id="{383C8E56-81BC-105D-72D1-8BB14BFFF725}"/>
              </a:ext>
            </a:extLst>
          </p:cNvPr>
          <p:cNvSpPr txBox="1"/>
          <p:nvPr/>
        </p:nvSpPr>
        <p:spPr>
          <a:xfrm>
            <a:off x="6492308" y="1853374"/>
            <a:ext cx="2437281" cy="561662"/>
          </a:xfrm>
          <a:prstGeom prst="rect">
            <a:avLst/>
          </a:prstGeom>
          <a:noFill/>
          <a:ln>
            <a:noFill/>
          </a:ln>
        </p:spPr>
        <p:txBody>
          <a:bodyPr spcFirstLastPara="1" wrap="square" lIns="68575" tIns="34275" rIns="68575" bIns="34275" anchor="t" anchorCtr="0">
            <a:spAutoFit/>
          </a:bodyPr>
          <a:lstStyle/>
          <a:p>
            <a:pPr marL="0" marR="0" lvl="0" indent="0" algn="just" defTabSz="914400" eaLnBrk="1" fontAlgn="auto" latinLnBrk="0" hangingPunct="1">
              <a:lnSpc>
                <a:spcPct val="100000"/>
              </a:lnSpc>
              <a:spcBef>
                <a:spcPts val="0"/>
              </a:spcBef>
              <a:spcAft>
                <a:spcPts val="0"/>
              </a:spcAft>
              <a:buClrTx/>
              <a:buSzPts val="900"/>
              <a:buFontTx/>
              <a:buNone/>
              <a:tabLst/>
              <a:defRPr/>
            </a:pPr>
            <a:r>
              <a:rPr kumimoji="0" lang="en-GB" sz="800" b="0" i="0" u="none" strike="noStrike" kern="0" cap="none" spc="0" normalizeH="0" baseline="0" noProof="0" dirty="0">
                <a:ln>
                  <a:noFill/>
                </a:ln>
                <a:solidFill>
                  <a:sysClr val="windowText" lastClr="000000"/>
                </a:solidFill>
                <a:effectLst/>
                <a:uLnTx/>
                <a:uFillTx/>
                <a:latin typeface="Trebuchet MS"/>
                <a:ea typeface="Trebuchet MS"/>
                <a:cs typeface="Trebuchet MS"/>
                <a:sym typeface="Trebuchet MS"/>
              </a:rPr>
              <a:t>Lagos Secures Global Recognition as one of the Most Economically Affordable Cities in the World, According to the Economists Intelligence Worldwide Cost of Living 2023 Survey.</a:t>
            </a:r>
          </a:p>
        </p:txBody>
      </p:sp>
      <p:sp>
        <p:nvSpPr>
          <p:cNvPr id="53" name="Google Shape;413;p8">
            <a:extLst>
              <a:ext uri="{FF2B5EF4-FFF2-40B4-BE49-F238E27FC236}">
                <a16:creationId xmlns:a16="http://schemas.microsoft.com/office/drawing/2014/main" id="{9E34E4AB-097D-C4C9-E788-46C85B6DD396}"/>
              </a:ext>
            </a:extLst>
          </p:cNvPr>
          <p:cNvSpPr/>
          <p:nvPr/>
        </p:nvSpPr>
        <p:spPr>
          <a:xfrm>
            <a:off x="8935340" y="1642876"/>
            <a:ext cx="34500" cy="711300"/>
          </a:xfrm>
          <a:prstGeom prst="rect">
            <a:avLst/>
          </a:prstGeom>
          <a:solidFill>
            <a:srgbClr val="01374D"/>
          </a:solidFill>
          <a:ln>
            <a:noFill/>
          </a:ln>
        </p:spPr>
        <p:txBody>
          <a:bodyPr spcFirstLastPara="1" wrap="square" lIns="68575" tIns="34275" rIns="68575" bIns="34275" anchor="ctr" anchorCtr="0">
            <a:noAutofit/>
          </a:bodyPr>
          <a:lstStyle/>
          <a:p>
            <a:pPr algn="ctr">
              <a:buSzPts val="1400"/>
            </a:pPr>
            <a:endParaRPr>
              <a:solidFill>
                <a:srgbClr val="FFFFFF"/>
              </a:solidFill>
              <a:latin typeface="Calibri"/>
              <a:ea typeface="Calibri"/>
              <a:cs typeface="Calibri"/>
              <a:sym typeface="Calibri"/>
            </a:endParaRPr>
          </a:p>
        </p:txBody>
      </p:sp>
      <p:sp>
        <p:nvSpPr>
          <p:cNvPr id="54" name="object 38">
            <a:extLst>
              <a:ext uri="{FF2B5EF4-FFF2-40B4-BE49-F238E27FC236}">
                <a16:creationId xmlns:a16="http://schemas.microsoft.com/office/drawing/2014/main" id="{89400D34-75C5-A5D4-2361-A595D3C9977B}"/>
              </a:ext>
            </a:extLst>
          </p:cNvPr>
          <p:cNvSpPr txBox="1"/>
          <p:nvPr/>
        </p:nvSpPr>
        <p:spPr>
          <a:xfrm>
            <a:off x="6471218" y="2859134"/>
            <a:ext cx="2527738" cy="349135"/>
          </a:xfrm>
          <a:prstGeom prst="rect">
            <a:avLst/>
          </a:prstGeom>
          <a:solidFill>
            <a:srgbClr val="F1F1F1"/>
          </a:solidFill>
        </p:spPr>
        <p:txBody>
          <a:bodyPr vert="horz" wrap="square" lIns="0" tIns="25718" rIns="0" bIns="0" rtlCol="0">
            <a:spAutoFit/>
          </a:bodyPr>
          <a:lstStyle/>
          <a:p>
            <a:pPr marL="68580" defTabSz="685800">
              <a:spcBef>
                <a:spcPts val="203"/>
              </a:spcBef>
              <a:buClrTx/>
            </a:pPr>
            <a:r>
              <a:rPr lang="en-GB" sz="1050" b="1" kern="1200" spc="-8" dirty="0">
                <a:solidFill>
                  <a:srgbClr val="01374D"/>
                </a:solidFill>
                <a:latin typeface="Carlito"/>
                <a:ea typeface="+mn-ea"/>
                <a:cs typeface="Carlito"/>
              </a:rPr>
              <a:t>LAGOS ACCOUNTS FOR 92% OF TOTAL INTERNATIONAL TRADE OPERATIONS</a:t>
            </a:r>
          </a:p>
        </p:txBody>
      </p:sp>
      <p:sp>
        <p:nvSpPr>
          <p:cNvPr id="55" name="Google Shape;434;p8">
            <a:extLst>
              <a:ext uri="{FF2B5EF4-FFF2-40B4-BE49-F238E27FC236}">
                <a16:creationId xmlns:a16="http://schemas.microsoft.com/office/drawing/2014/main" id="{46776C6B-11C9-E85B-8C45-19D5E09ED0A6}"/>
              </a:ext>
            </a:extLst>
          </p:cNvPr>
          <p:cNvSpPr txBox="1"/>
          <p:nvPr/>
        </p:nvSpPr>
        <p:spPr>
          <a:xfrm>
            <a:off x="6471217" y="3197818"/>
            <a:ext cx="2600085" cy="807883"/>
          </a:xfrm>
          <a:prstGeom prst="rect">
            <a:avLst/>
          </a:prstGeom>
          <a:noFill/>
          <a:ln>
            <a:noFill/>
          </a:ln>
        </p:spPr>
        <p:txBody>
          <a:bodyPr spcFirstLastPara="1" wrap="square" lIns="68575" tIns="34275" rIns="68575" bIns="34275" anchor="t" anchorCtr="0">
            <a:spAutoFit/>
          </a:bodyPr>
          <a:lstStyle/>
          <a:p>
            <a:pPr marL="0" marR="0" lvl="0" indent="0" algn="just" defTabSz="914400" eaLnBrk="1" fontAlgn="auto" latinLnBrk="0" hangingPunct="1">
              <a:lnSpc>
                <a:spcPct val="100000"/>
              </a:lnSpc>
              <a:spcBef>
                <a:spcPts val="0"/>
              </a:spcBef>
              <a:spcAft>
                <a:spcPts val="0"/>
              </a:spcAft>
              <a:buClrTx/>
              <a:buSzPts val="900"/>
              <a:buFontTx/>
              <a:buNone/>
              <a:tabLst/>
              <a:defRPr/>
            </a:pPr>
            <a:r>
              <a:rPr kumimoji="0" lang="en-GB" sz="800" b="0" i="0" u="none" strike="noStrike" kern="0" cap="none" spc="0" normalizeH="0" baseline="0" noProof="0" dirty="0">
                <a:ln>
                  <a:noFill/>
                </a:ln>
                <a:solidFill>
                  <a:sysClr val="windowText" lastClr="000000"/>
                </a:solidFill>
                <a:effectLst/>
                <a:uLnTx/>
                <a:uFillTx/>
                <a:latin typeface="Trebuchet MS"/>
                <a:ea typeface="Trebuchet MS"/>
                <a:cs typeface="Trebuchet MS"/>
                <a:sym typeface="Trebuchet MS"/>
              </a:rPr>
              <a:t>Lagos Airport, Ports and Borders maintained its position as the top entry point for exports and imports, accounting for about ₦17.3 trillion of the total ₦18.80 trillion trade in Q3'2023. This represents an increase of ₦5,719 billion from the previous quarter</a:t>
            </a:r>
          </a:p>
        </p:txBody>
      </p:sp>
      <p:sp>
        <p:nvSpPr>
          <p:cNvPr id="56" name="Google Shape;413;p8">
            <a:extLst>
              <a:ext uri="{FF2B5EF4-FFF2-40B4-BE49-F238E27FC236}">
                <a16:creationId xmlns:a16="http://schemas.microsoft.com/office/drawing/2014/main" id="{8976D68D-0523-D7C0-427A-DCB6FAA3A3D3}"/>
              </a:ext>
            </a:extLst>
          </p:cNvPr>
          <p:cNvSpPr/>
          <p:nvPr/>
        </p:nvSpPr>
        <p:spPr>
          <a:xfrm>
            <a:off x="9004706" y="2842168"/>
            <a:ext cx="34500" cy="711300"/>
          </a:xfrm>
          <a:prstGeom prst="rect">
            <a:avLst/>
          </a:prstGeom>
          <a:solidFill>
            <a:srgbClr val="01374D"/>
          </a:solidFill>
          <a:ln>
            <a:noFill/>
          </a:ln>
        </p:spPr>
        <p:txBody>
          <a:bodyPr spcFirstLastPara="1" wrap="square" lIns="68575" tIns="34275" rIns="68575" bIns="34275" anchor="ctr" anchorCtr="0">
            <a:noAutofit/>
          </a:bodyPr>
          <a:lstStyle/>
          <a:p>
            <a:pPr algn="ctr">
              <a:buSzPts val="1400"/>
            </a:pPr>
            <a:endParaRPr>
              <a:solidFill>
                <a:srgbClr val="FFFFFF"/>
              </a:solidFill>
              <a:latin typeface="Calibri"/>
              <a:ea typeface="Calibri"/>
              <a:cs typeface="Calibri"/>
              <a:sym typeface="Calibri"/>
            </a:endParaRPr>
          </a:p>
        </p:txBody>
      </p:sp>
      <p:sp>
        <p:nvSpPr>
          <p:cNvPr id="89" name="object 38">
            <a:extLst>
              <a:ext uri="{FF2B5EF4-FFF2-40B4-BE49-F238E27FC236}">
                <a16:creationId xmlns:a16="http://schemas.microsoft.com/office/drawing/2014/main" id="{86642FDC-2747-13C4-C182-0635783EEF47}"/>
              </a:ext>
            </a:extLst>
          </p:cNvPr>
          <p:cNvSpPr txBox="1"/>
          <p:nvPr/>
        </p:nvSpPr>
        <p:spPr>
          <a:xfrm>
            <a:off x="5753492" y="4116653"/>
            <a:ext cx="3216348" cy="187552"/>
          </a:xfrm>
          <a:prstGeom prst="rect">
            <a:avLst/>
          </a:prstGeom>
          <a:solidFill>
            <a:srgbClr val="F1F1F1"/>
          </a:solidFill>
        </p:spPr>
        <p:txBody>
          <a:bodyPr vert="horz" wrap="square" lIns="0" tIns="25718" rIns="0" bIns="0" rtlCol="0">
            <a:spAutoFit/>
          </a:bodyPr>
          <a:lstStyle/>
          <a:p>
            <a:pPr marL="0" marR="0" lvl="0" indent="0" algn="l" rtl="0">
              <a:lnSpc>
                <a:spcPct val="100000"/>
              </a:lnSpc>
              <a:spcBef>
                <a:spcPts val="0"/>
              </a:spcBef>
              <a:spcAft>
                <a:spcPts val="0"/>
              </a:spcAft>
              <a:buClr>
                <a:schemeClr val="dk1"/>
              </a:buClr>
              <a:buSzPts val="1200"/>
              <a:buFont typeface="Arial"/>
              <a:buNone/>
            </a:pPr>
            <a:r>
              <a:rPr lang="en-GB" sz="1050" b="1" kern="1200" spc="-8" dirty="0">
                <a:solidFill>
                  <a:srgbClr val="01374D"/>
                </a:solidFill>
                <a:latin typeface="Carlito"/>
                <a:ea typeface="+mn-ea"/>
                <a:sym typeface="Calibri"/>
              </a:rPr>
              <a:t>MUSHIN’S FRESH FOOD HUB FOR FOOD SECURITY</a:t>
            </a:r>
          </a:p>
        </p:txBody>
      </p:sp>
      <p:sp>
        <p:nvSpPr>
          <p:cNvPr id="90" name="Google Shape;434;p8">
            <a:extLst>
              <a:ext uri="{FF2B5EF4-FFF2-40B4-BE49-F238E27FC236}">
                <a16:creationId xmlns:a16="http://schemas.microsoft.com/office/drawing/2014/main" id="{7FADB70B-D95E-31B5-B303-688205CE6A6E}"/>
              </a:ext>
            </a:extLst>
          </p:cNvPr>
          <p:cNvSpPr txBox="1"/>
          <p:nvPr/>
        </p:nvSpPr>
        <p:spPr>
          <a:xfrm>
            <a:off x="5687394" y="4302948"/>
            <a:ext cx="3335528" cy="930994"/>
          </a:xfrm>
          <a:prstGeom prst="rect">
            <a:avLst/>
          </a:prstGeom>
          <a:noFill/>
          <a:ln>
            <a:noFill/>
          </a:ln>
        </p:spPr>
        <p:txBody>
          <a:bodyPr spcFirstLastPara="1" wrap="square" lIns="68575" tIns="34275" rIns="68575" bIns="34275" anchor="t" anchorCtr="0">
            <a:spAutoFit/>
          </a:bodyPr>
          <a:lstStyle/>
          <a:p>
            <a:pPr algn="just">
              <a:buClrTx/>
              <a:buSzPts val="900"/>
            </a:pPr>
            <a:r>
              <a:rPr lang="en" sz="800" dirty="0">
                <a:solidFill>
                  <a:schemeClr val="dk1"/>
                </a:solidFill>
                <a:latin typeface="Trebuchet MS"/>
                <a:ea typeface="Trebuchet MS"/>
                <a:cs typeface="Trebuchet MS"/>
                <a:sym typeface="Trebuchet MS"/>
              </a:rPr>
              <a:t>The Fresh Food Hub in Mushin, covers 6400sqm and is designed to combat post-harvest losses while addressing the challenges of food inflation.</a:t>
            </a:r>
            <a:r>
              <a:rPr lang="en-GB" sz="800" dirty="0">
                <a:solidFill>
                  <a:schemeClr val="dk1"/>
                </a:solidFill>
                <a:latin typeface="Trebuchet MS"/>
                <a:ea typeface="Trebuchet MS"/>
                <a:cs typeface="Trebuchet MS"/>
                <a:sym typeface="Trebuchet MS"/>
              </a:rPr>
              <a:t> The State launched the Lagos Market Trader Money, providing ₦750 million in grants to 15,000 traders across 57 local government areas to support low-income traders and sustain the State's food supply chain.</a:t>
            </a:r>
            <a:endParaRPr lang="en-GB" sz="700" dirty="0">
              <a:solidFill>
                <a:schemeClr val="dk1"/>
              </a:solidFill>
              <a:latin typeface="Trebuchet MS"/>
              <a:ea typeface="Trebuchet MS"/>
              <a:cs typeface="Trebuchet MS"/>
              <a:sym typeface="Trebuchet MS"/>
            </a:endParaRPr>
          </a:p>
          <a:p>
            <a:pPr marL="0" marR="0" lvl="0" indent="0" algn="just" defTabSz="914400" eaLnBrk="1" fontAlgn="auto" latinLnBrk="0" hangingPunct="1">
              <a:lnSpc>
                <a:spcPct val="100000"/>
              </a:lnSpc>
              <a:spcBef>
                <a:spcPts val="0"/>
              </a:spcBef>
              <a:spcAft>
                <a:spcPts val="0"/>
              </a:spcAft>
              <a:buClrTx/>
              <a:buSzPts val="900"/>
              <a:buFontTx/>
              <a:buNone/>
              <a:tabLst/>
              <a:defRPr/>
            </a:pPr>
            <a:endParaRPr kumimoji="0" lang="en-GB" sz="800" b="0" i="0" u="none" strike="noStrike" kern="0" cap="none" spc="0" normalizeH="0" baseline="0" noProof="0" dirty="0">
              <a:ln>
                <a:noFill/>
              </a:ln>
              <a:solidFill>
                <a:sysClr val="windowText" lastClr="000000"/>
              </a:solidFill>
              <a:effectLst/>
              <a:uLnTx/>
              <a:uFillTx/>
              <a:latin typeface="Trebuchet MS"/>
              <a:ea typeface="Trebuchet MS"/>
              <a:cs typeface="Trebuchet MS"/>
              <a:sym typeface="Trebuchet MS"/>
            </a:endParaRPr>
          </a:p>
        </p:txBody>
      </p:sp>
      <p:sp>
        <p:nvSpPr>
          <p:cNvPr id="91" name="Google Shape;413;p8">
            <a:extLst>
              <a:ext uri="{FF2B5EF4-FFF2-40B4-BE49-F238E27FC236}">
                <a16:creationId xmlns:a16="http://schemas.microsoft.com/office/drawing/2014/main" id="{8F1A8E08-EF6C-983F-B9C0-4B0AB320493F}"/>
              </a:ext>
            </a:extLst>
          </p:cNvPr>
          <p:cNvSpPr/>
          <p:nvPr/>
        </p:nvSpPr>
        <p:spPr>
          <a:xfrm>
            <a:off x="8981706" y="4105977"/>
            <a:ext cx="34500" cy="711300"/>
          </a:xfrm>
          <a:prstGeom prst="rect">
            <a:avLst/>
          </a:prstGeom>
          <a:solidFill>
            <a:srgbClr val="01374D"/>
          </a:solidFill>
          <a:ln>
            <a:noFill/>
          </a:ln>
        </p:spPr>
        <p:txBody>
          <a:bodyPr spcFirstLastPara="1" wrap="square" lIns="68575" tIns="34275" rIns="68575" bIns="34275" anchor="ctr" anchorCtr="0">
            <a:noAutofit/>
          </a:bodyPr>
          <a:lstStyle/>
          <a:p>
            <a:pPr algn="ctr">
              <a:buSzPts val="1400"/>
            </a:pPr>
            <a:endParaRPr>
              <a:solidFill>
                <a:srgbClr val="FFFFFF"/>
              </a:solidFill>
              <a:latin typeface="Calibri"/>
              <a:ea typeface="Calibri"/>
              <a:cs typeface="Calibri"/>
              <a:sym typeface="Calibri"/>
            </a:endParaRPr>
          </a:p>
        </p:txBody>
      </p:sp>
      <p:sp>
        <p:nvSpPr>
          <p:cNvPr id="92" name="Google Shape;444;p8">
            <a:extLst>
              <a:ext uri="{FF2B5EF4-FFF2-40B4-BE49-F238E27FC236}">
                <a16:creationId xmlns:a16="http://schemas.microsoft.com/office/drawing/2014/main" id="{A61D3634-1B72-617D-6D29-D36DCEB518DE}"/>
              </a:ext>
            </a:extLst>
          </p:cNvPr>
          <p:cNvSpPr txBox="1"/>
          <p:nvPr/>
        </p:nvSpPr>
        <p:spPr>
          <a:xfrm>
            <a:off x="3568844" y="4725001"/>
            <a:ext cx="1802748" cy="284663"/>
          </a:xfrm>
          <a:prstGeom prst="rect">
            <a:avLst/>
          </a:prstGeom>
          <a:noFill/>
          <a:ln>
            <a:noFill/>
          </a:ln>
        </p:spPr>
        <p:txBody>
          <a:bodyPr spcFirstLastPara="1" wrap="square" lIns="68575" tIns="34275" rIns="68575" bIns="34275" anchor="t" anchorCtr="0">
            <a:spAutoFit/>
          </a:bodyPr>
          <a:lstStyle/>
          <a:p>
            <a:pPr marL="0" marR="0" lvl="0" indent="0" defTabSz="914400" eaLnBrk="1" fontAlgn="auto" latinLnBrk="0" hangingPunct="1">
              <a:lnSpc>
                <a:spcPct val="100000"/>
              </a:lnSpc>
              <a:spcBef>
                <a:spcPts val="0"/>
              </a:spcBef>
              <a:spcAft>
                <a:spcPts val="0"/>
              </a:spcAft>
              <a:buClrTx/>
              <a:buSzPts val="800"/>
              <a:buFontTx/>
              <a:buNone/>
              <a:tabLst/>
              <a:defRPr/>
            </a:pPr>
            <a:r>
              <a:rPr kumimoji="0" lang="en" sz="800" b="1" i="1" u="none" strike="noStrike" kern="0" cap="none" spc="0" normalizeH="0" baseline="0" noProof="0" dirty="0">
                <a:ln>
                  <a:noFill/>
                </a:ln>
                <a:solidFill>
                  <a:srgbClr val="004E66"/>
                </a:solidFill>
                <a:effectLst/>
                <a:uLnTx/>
                <a:uFillTx/>
                <a:latin typeface="Trebuchet MS"/>
                <a:ea typeface="Trebuchet MS"/>
                <a:cs typeface="Trebuchet MS"/>
                <a:sym typeface="Trebuchet MS"/>
              </a:rPr>
              <a:t>Sources: </a:t>
            </a:r>
            <a:r>
              <a:rPr kumimoji="0" lang="en" sz="600" b="0" i="1" u="none" strike="noStrike" kern="0" cap="none" spc="0" normalizeH="0" baseline="0" noProof="0" dirty="0">
                <a:ln>
                  <a:noFill/>
                </a:ln>
                <a:solidFill>
                  <a:srgbClr val="004E66"/>
                </a:solidFill>
                <a:effectLst/>
                <a:uLnTx/>
                <a:uFillTx/>
                <a:latin typeface="Trebuchet MS"/>
                <a:ea typeface="Trebuchet MS"/>
                <a:cs typeface="Trebuchet MS"/>
                <a:sym typeface="Trebuchet MS"/>
              </a:rPr>
              <a:t>National Bureau of Statistics, Lagos Bureau of Statistics, CBN, EID Analysis Unit</a:t>
            </a:r>
            <a:endParaRPr kumimoji="0" sz="1100" b="0" i="0" u="none" strike="noStrike" kern="0" cap="none" spc="0" normalizeH="0" baseline="0" noProof="0" dirty="0">
              <a:ln>
                <a:noFill/>
              </a:ln>
              <a:solidFill>
                <a:sysClr val="windowText" lastClr="000000"/>
              </a:solidFill>
              <a:effectLst/>
              <a:uLnTx/>
              <a:uFillTx/>
            </a:endParaRPr>
          </a:p>
        </p:txBody>
      </p:sp>
      <p:sp>
        <p:nvSpPr>
          <p:cNvPr id="93" name="Google Shape;445;p8">
            <a:extLst>
              <a:ext uri="{FF2B5EF4-FFF2-40B4-BE49-F238E27FC236}">
                <a16:creationId xmlns:a16="http://schemas.microsoft.com/office/drawing/2014/main" id="{4F149175-5E39-50A0-BCB3-8C53366DF63A}"/>
              </a:ext>
            </a:extLst>
          </p:cNvPr>
          <p:cNvSpPr txBox="1"/>
          <p:nvPr/>
        </p:nvSpPr>
        <p:spPr>
          <a:xfrm>
            <a:off x="3365718" y="939529"/>
            <a:ext cx="640500" cy="346218"/>
          </a:xfrm>
          <a:prstGeom prst="rect">
            <a:avLst/>
          </a:prstGeom>
          <a:noFill/>
          <a:ln>
            <a:noFill/>
          </a:ln>
        </p:spPr>
        <p:txBody>
          <a:bodyPr spcFirstLastPara="1" wrap="square" lIns="68575" tIns="34275" rIns="68575" bIns="34275" anchor="t" anchorCtr="0">
            <a:spAutoFit/>
          </a:bodyPr>
          <a:lstStyle/>
          <a:p>
            <a:pPr marL="0" marR="0" lvl="0" indent="0" defTabSz="914400" eaLnBrk="1" fontAlgn="auto" latinLnBrk="0" hangingPunct="1">
              <a:lnSpc>
                <a:spcPct val="100000"/>
              </a:lnSpc>
              <a:spcBef>
                <a:spcPts val="0"/>
              </a:spcBef>
              <a:spcAft>
                <a:spcPts val="0"/>
              </a:spcAft>
              <a:buClrTx/>
              <a:buSzPts val="1400"/>
              <a:buFontTx/>
              <a:buNone/>
              <a:tabLst/>
              <a:defRPr/>
            </a:pPr>
            <a:r>
              <a:rPr kumimoji="0" lang="en" sz="1800" b="0" i="0" u="none" strike="noStrike" kern="0" cap="none" spc="0" normalizeH="0" baseline="0" noProof="0" dirty="0">
                <a:ln>
                  <a:noFill/>
                </a:ln>
                <a:solidFill>
                  <a:srgbClr val="002060"/>
                </a:solidFill>
                <a:effectLst/>
                <a:uLnTx/>
                <a:uFillTx/>
                <a:latin typeface="Trebuchet MS"/>
                <a:ea typeface="Trebuchet MS"/>
                <a:cs typeface="Trebuchet MS"/>
                <a:sym typeface="Trebuchet MS"/>
              </a:rPr>
              <a:t>GDP</a:t>
            </a:r>
            <a:endParaRPr kumimoji="0" sz="1800" b="0" i="0" u="none" strike="noStrike" kern="0" cap="none" spc="0" normalizeH="0" baseline="0" noProof="0" dirty="0">
              <a:ln>
                <a:noFill/>
              </a:ln>
              <a:solidFill>
                <a:srgbClr val="002060"/>
              </a:solidFill>
              <a:effectLst/>
              <a:uLnTx/>
              <a:uFillTx/>
            </a:endParaRPr>
          </a:p>
        </p:txBody>
      </p:sp>
      <p:sp>
        <p:nvSpPr>
          <p:cNvPr id="94" name="Google Shape;445;p8">
            <a:extLst>
              <a:ext uri="{FF2B5EF4-FFF2-40B4-BE49-F238E27FC236}">
                <a16:creationId xmlns:a16="http://schemas.microsoft.com/office/drawing/2014/main" id="{35EF5D58-8159-BE75-BB6C-763A580413FC}"/>
              </a:ext>
            </a:extLst>
          </p:cNvPr>
          <p:cNvSpPr txBox="1"/>
          <p:nvPr/>
        </p:nvSpPr>
        <p:spPr>
          <a:xfrm>
            <a:off x="2605521" y="3165351"/>
            <a:ext cx="885256" cy="346218"/>
          </a:xfrm>
          <a:prstGeom prst="rect">
            <a:avLst/>
          </a:prstGeom>
          <a:noFill/>
          <a:ln>
            <a:noFill/>
          </a:ln>
        </p:spPr>
        <p:txBody>
          <a:bodyPr spcFirstLastPara="1" wrap="square" lIns="68575" tIns="34275" rIns="68575" bIns="34275" anchor="t" anchorCtr="0">
            <a:spAutoFit/>
          </a:bodyPr>
          <a:lstStyle/>
          <a:p>
            <a:pPr marL="0" marR="0" lvl="0" indent="0" defTabSz="914400" eaLnBrk="1" fontAlgn="auto" latinLnBrk="0" hangingPunct="1">
              <a:lnSpc>
                <a:spcPct val="100000"/>
              </a:lnSpc>
              <a:spcBef>
                <a:spcPts val="0"/>
              </a:spcBef>
              <a:spcAft>
                <a:spcPts val="0"/>
              </a:spcAft>
              <a:buClrTx/>
              <a:buSzPts val="1400"/>
              <a:buFontTx/>
              <a:buNone/>
              <a:tabLst/>
              <a:defRPr/>
            </a:pPr>
            <a:r>
              <a:rPr kumimoji="0" lang="en-GB" sz="900" b="1" i="0" u="none" strike="noStrike" kern="0" cap="none" spc="0" normalizeH="0" baseline="0" noProof="0" dirty="0">
                <a:ln>
                  <a:noFill/>
                </a:ln>
                <a:solidFill>
                  <a:srgbClr val="002060"/>
                </a:solidFill>
                <a:effectLst/>
                <a:uLnTx/>
                <a:uFillTx/>
                <a:latin typeface="Trebuchet MS"/>
                <a:ea typeface="Trebuchet MS"/>
                <a:cs typeface="Trebuchet MS"/>
                <a:sym typeface="Trebuchet MS"/>
              </a:rPr>
              <a:t>FINANCIAL</a:t>
            </a:r>
          </a:p>
          <a:p>
            <a:pPr marL="0" marR="0" lvl="0" indent="0" defTabSz="914400" eaLnBrk="1" fontAlgn="auto" latinLnBrk="0" hangingPunct="1">
              <a:lnSpc>
                <a:spcPct val="100000"/>
              </a:lnSpc>
              <a:spcBef>
                <a:spcPts val="0"/>
              </a:spcBef>
              <a:spcAft>
                <a:spcPts val="0"/>
              </a:spcAft>
              <a:buClrTx/>
              <a:buSzPts val="1400"/>
              <a:buFontTx/>
              <a:buNone/>
              <a:tabLst/>
              <a:defRPr/>
            </a:pPr>
            <a:r>
              <a:rPr kumimoji="0" lang="en-GB" sz="900" b="1" i="0" u="none" strike="noStrike" kern="0" cap="none" spc="0" normalizeH="0" baseline="0" noProof="0" dirty="0">
                <a:ln>
                  <a:noFill/>
                </a:ln>
                <a:solidFill>
                  <a:srgbClr val="002060"/>
                </a:solidFill>
                <a:effectLst/>
                <a:uLnTx/>
                <a:uFillTx/>
                <a:latin typeface="Trebuchet MS"/>
                <a:ea typeface="Trebuchet MS"/>
                <a:cs typeface="Trebuchet MS"/>
                <a:sym typeface="Trebuchet MS"/>
              </a:rPr>
              <a:t>POWERHOUSE</a:t>
            </a:r>
          </a:p>
        </p:txBody>
      </p:sp>
      <p:sp>
        <p:nvSpPr>
          <p:cNvPr id="95" name="Google Shape;445;p8">
            <a:extLst>
              <a:ext uri="{FF2B5EF4-FFF2-40B4-BE49-F238E27FC236}">
                <a16:creationId xmlns:a16="http://schemas.microsoft.com/office/drawing/2014/main" id="{241AC9F1-7007-8ED2-75E0-E1E0B73B3556}"/>
              </a:ext>
            </a:extLst>
          </p:cNvPr>
          <p:cNvSpPr txBox="1"/>
          <p:nvPr/>
        </p:nvSpPr>
        <p:spPr>
          <a:xfrm>
            <a:off x="2533065" y="1973244"/>
            <a:ext cx="710642" cy="207719"/>
          </a:xfrm>
          <a:prstGeom prst="rect">
            <a:avLst/>
          </a:prstGeom>
          <a:noFill/>
          <a:ln>
            <a:noFill/>
          </a:ln>
        </p:spPr>
        <p:txBody>
          <a:bodyPr spcFirstLastPara="1" wrap="square" lIns="68575" tIns="34275" rIns="68575" bIns="34275" anchor="t" anchorCtr="0">
            <a:spAutoFit/>
          </a:bodyPr>
          <a:lstStyle/>
          <a:p>
            <a:pPr marL="0" marR="0" lvl="0" indent="0" defTabSz="914400" eaLnBrk="1" fontAlgn="auto" latinLnBrk="0" hangingPunct="1">
              <a:lnSpc>
                <a:spcPct val="100000"/>
              </a:lnSpc>
              <a:spcBef>
                <a:spcPts val="0"/>
              </a:spcBef>
              <a:spcAft>
                <a:spcPts val="0"/>
              </a:spcAft>
              <a:buClrTx/>
              <a:buSzPts val="1400"/>
              <a:buFontTx/>
              <a:buNone/>
              <a:tabLst/>
              <a:defRPr/>
            </a:pPr>
            <a:r>
              <a:rPr kumimoji="0" lang="en-GB" sz="900" b="1" i="0" u="none" strike="noStrike" kern="0" cap="none" spc="0" normalizeH="0" baseline="0" noProof="0" dirty="0">
                <a:ln>
                  <a:noFill/>
                </a:ln>
                <a:solidFill>
                  <a:srgbClr val="002060"/>
                </a:solidFill>
                <a:effectLst/>
                <a:uLnTx/>
                <a:uFillTx/>
                <a:latin typeface="Trebuchet MS"/>
                <a:ea typeface="Trebuchet MS"/>
                <a:cs typeface="Trebuchet MS"/>
                <a:sym typeface="Trebuchet MS"/>
              </a:rPr>
              <a:t>INFLATION</a:t>
            </a:r>
          </a:p>
        </p:txBody>
      </p:sp>
      <p:sp>
        <p:nvSpPr>
          <p:cNvPr id="2" name="Google Shape;445;p8">
            <a:extLst>
              <a:ext uri="{FF2B5EF4-FFF2-40B4-BE49-F238E27FC236}">
                <a16:creationId xmlns:a16="http://schemas.microsoft.com/office/drawing/2014/main" id="{ED99EA79-8509-EFFE-9913-611B9F9C2EFF}"/>
              </a:ext>
            </a:extLst>
          </p:cNvPr>
          <p:cNvSpPr txBox="1"/>
          <p:nvPr/>
        </p:nvSpPr>
        <p:spPr>
          <a:xfrm>
            <a:off x="3550971" y="4031292"/>
            <a:ext cx="851481" cy="484718"/>
          </a:xfrm>
          <a:prstGeom prst="rect">
            <a:avLst/>
          </a:prstGeom>
          <a:noFill/>
          <a:ln>
            <a:noFill/>
          </a:ln>
        </p:spPr>
        <p:txBody>
          <a:bodyPr spcFirstLastPara="1" wrap="square" lIns="68575" tIns="34275" rIns="68575" bIns="34275" anchor="t" anchorCtr="0">
            <a:spAutoFit/>
          </a:bodyPr>
          <a:lstStyle/>
          <a:p>
            <a:pPr marL="0" marR="0" lvl="0" indent="0" defTabSz="914400" eaLnBrk="1" fontAlgn="auto" latinLnBrk="0" hangingPunct="1">
              <a:lnSpc>
                <a:spcPct val="100000"/>
              </a:lnSpc>
              <a:spcBef>
                <a:spcPts val="0"/>
              </a:spcBef>
              <a:spcAft>
                <a:spcPts val="0"/>
              </a:spcAft>
              <a:buClrTx/>
              <a:buSzPts val="1400"/>
              <a:buFontTx/>
              <a:buNone/>
              <a:tabLst/>
              <a:defRPr/>
            </a:pPr>
            <a:r>
              <a:rPr kumimoji="0" lang="en-GB" sz="900" b="1" i="0" u="none" strike="noStrike" kern="0" cap="none" spc="0" normalizeH="0" baseline="0" noProof="0" dirty="0">
                <a:ln>
                  <a:noFill/>
                </a:ln>
                <a:solidFill>
                  <a:srgbClr val="002060"/>
                </a:solidFill>
                <a:effectLst/>
                <a:uLnTx/>
                <a:uFillTx/>
                <a:latin typeface="Trebuchet MS"/>
                <a:ea typeface="Trebuchet MS"/>
                <a:cs typeface="Trebuchet MS"/>
                <a:sym typeface="Trebuchet MS"/>
              </a:rPr>
              <a:t>BILLION DOLLAR INVESTMENT</a:t>
            </a:r>
          </a:p>
        </p:txBody>
      </p:sp>
      <p:sp>
        <p:nvSpPr>
          <p:cNvPr id="3" name="Google Shape;445;p8">
            <a:extLst>
              <a:ext uri="{FF2B5EF4-FFF2-40B4-BE49-F238E27FC236}">
                <a16:creationId xmlns:a16="http://schemas.microsoft.com/office/drawing/2014/main" id="{E7D74CE1-921D-5533-C1C9-76E407C8A490}"/>
              </a:ext>
            </a:extLst>
          </p:cNvPr>
          <p:cNvSpPr txBox="1"/>
          <p:nvPr/>
        </p:nvSpPr>
        <p:spPr>
          <a:xfrm rot="20335916">
            <a:off x="4822610" y="711839"/>
            <a:ext cx="899491" cy="438551"/>
          </a:xfrm>
          <a:prstGeom prst="rect">
            <a:avLst/>
          </a:prstGeom>
          <a:noFill/>
          <a:ln>
            <a:noFill/>
          </a:ln>
        </p:spPr>
        <p:txBody>
          <a:bodyPr spcFirstLastPara="1" wrap="square" lIns="68575" tIns="34275" rIns="68575" bIns="34275" anchor="t" anchorCtr="0">
            <a:spAutoFit/>
          </a:bodyPr>
          <a:lstStyle/>
          <a:p>
            <a:pPr marL="0" marR="0" lvl="0" indent="0" defTabSz="914400" eaLnBrk="1" fontAlgn="auto" latinLnBrk="0" hangingPunct="1">
              <a:lnSpc>
                <a:spcPct val="100000"/>
              </a:lnSpc>
              <a:spcBef>
                <a:spcPts val="0"/>
              </a:spcBef>
              <a:spcAft>
                <a:spcPts val="0"/>
              </a:spcAft>
              <a:buClrTx/>
              <a:buSzPts val="1400"/>
              <a:buFontTx/>
              <a:buNone/>
              <a:tabLst/>
              <a:defRPr/>
            </a:pPr>
            <a:r>
              <a:rPr kumimoji="0" lang="en-GB" sz="800" b="1" i="0" u="none" strike="noStrike" kern="0" cap="none" spc="0" normalizeH="0" baseline="0" noProof="0" dirty="0">
                <a:ln>
                  <a:noFill/>
                </a:ln>
                <a:solidFill>
                  <a:srgbClr val="002060"/>
                </a:solidFill>
                <a:effectLst/>
                <a:uLnTx/>
                <a:uFillTx/>
                <a:latin typeface="Trebuchet MS"/>
                <a:ea typeface="Trebuchet MS"/>
                <a:cs typeface="Trebuchet MS"/>
                <a:sym typeface="Trebuchet MS"/>
              </a:rPr>
              <a:t>AGRO INNOVATION &amp; EMPOWERMENT</a:t>
            </a:r>
          </a:p>
        </p:txBody>
      </p:sp>
      <p:sp>
        <p:nvSpPr>
          <p:cNvPr id="4" name="Google Shape;445;p8">
            <a:extLst>
              <a:ext uri="{FF2B5EF4-FFF2-40B4-BE49-F238E27FC236}">
                <a16:creationId xmlns:a16="http://schemas.microsoft.com/office/drawing/2014/main" id="{BE3F86B3-9DA3-87AD-FEF1-A080FD92CE18}"/>
              </a:ext>
            </a:extLst>
          </p:cNvPr>
          <p:cNvSpPr txBox="1"/>
          <p:nvPr/>
        </p:nvSpPr>
        <p:spPr>
          <a:xfrm>
            <a:off x="4757028" y="4047090"/>
            <a:ext cx="670250" cy="346218"/>
          </a:xfrm>
          <a:prstGeom prst="rect">
            <a:avLst/>
          </a:prstGeom>
          <a:noFill/>
          <a:ln>
            <a:noFill/>
          </a:ln>
        </p:spPr>
        <p:txBody>
          <a:bodyPr spcFirstLastPara="1" wrap="square" lIns="68575" tIns="34275" rIns="68575" bIns="34275" anchor="t" anchorCtr="0">
            <a:spAutoFit/>
          </a:bodyPr>
          <a:lstStyle/>
          <a:p>
            <a:pPr marL="0" marR="0" lvl="0" indent="0" defTabSz="914400" eaLnBrk="1" fontAlgn="auto" latinLnBrk="0" hangingPunct="1">
              <a:lnSpc>
                <a:spcPct val="100000"/>
              </a:lnSpc>
              <a:spcBef>
                <a:spcPts val="0"/>
              </a:spcBef>
              <a:spcAft>
                <a:spcPts val="0"/>
              </a:spcAft>
              <a:buClrTx/>
              <a:buSzPts val="1400"/>
              <a:buFontTx/>
              <a:buNone/>
              <a:tabLst/>
              <a:defRPr/>
            </a:pPr>
            <a:r>
              <a:rPr kumimoji="0" lang="en-GB" sz="900" b="1" i="0" u="none" strike="noStrike" kern="0" cap="none" spc="0" normalizeH="0" baseline="0" noProof="0" dirty="0">
                <a:ln>
                  <a:noFill/>
                </a:ln>
                <a:solidFill>
                  <a:srgbClr val="002060"/>
                </a:solidFill>
                <a:effectLst/>
                <a:uLnTx/>
                <a:uFillTx/>
                <a:latin typeface="Trebuchet MS"/>
                <a:ea typeface="Trebuchet MS"/>
                <a:cs typeface="Trebuchet MS"/>
                <a:sym typeface="Trebuchet MS"/>
              </a:rPr>
              <a:t>FOOD SECURITY</a:t>
            </a:r>
          </a:p>
        </p:txBody>
      </p:sp>
      <p:sp>
        <p:nvSpPr>
          <p:cNvPr id="8" name="Google Shape;445;p8">
            <a:extLst>
              <a:ext uri="{FF2B5EF4-FFF2-40B4-BE49-F238E27FC236}">
                <a16:creationId xmlns:a16="http://schemas.microsoft.com/office/drawing/2014/main" id="{BDBBC683-E7DD-DD28-9395-ED191B7CD011}"/>
              </a:ext>
            </a:extLst>
          </p:cNvPr>
          <p:cNvSpPr txBox="1"/>
          <p:nvPr/>
        </p:nvSpPr>
        <p:spPr>
          <a:xfrm>
            <a:off x="5589390" y="3165351"/>
            <a:ext cx="670250" cy="346218"/>
          </a:xfrm>
          <a:prstGeom prst="rect">
            <a:avLst/>
          </a:prstGeom>
          <a:noFill/>
          <a:ln>
            <a:noFill/>
          </a:ln>
        </p:spPr>
        <p:txBody>
          <a:bodyPr spcFirstLastPara="1" wrap="square" lIns="68575" tIns="34275" rIns="68575" bIns="34275" anchor="t" anchorCtr="0">
            <a:spAutoFit/>
          </a:bodyPr>
          <a:lstStyle/>
          <a:p>
            <a:pPr marL="0" marR="0" lvl="0" indent="0" defTabSz="914400" eaLnBrk="1" fontAlgn="auto" latinLnBrk="0" hangingPunct="1">
              <a:lnSpc>
                <a:spcPct val="100000"/>
              </a:lnSpc>
              <a:spcBef>
                <a:spcPts val="0"/>
              </a:spcBef>
              <a:spcAft>
                <a:spcPts val="0"/>
              </a:spcAft>
              <a:buClrTx/>
              <a:buSzPts val="1400"/>
              <a:buFontTx/>
              <a:buNone/>
              <a:tabLst/>
              <a:defRPr/>
            </a:pPr>
            <a:r>
              <a:rPr kumimoji="0" lang="en-GB" sz="900" b="1" i="0" u="none" strike="noStrike" kern="0" cap="none" spc="0" normalizeH="0" baseline="0" noProof="0" dirty="0">
                <a:ln>
                  <a:noFill/>
                </a:ln>
                <a:solidFill>
                  <a:srgbClr val="002060"/>
                </a:solidFill>
                <a:effectLst/>
                <a:uLnTx/>
                <a:uFillTx/>
                <a:latin typeface="Trebuchet MS"/>
                <a:ea typeface="Trebuchet MS"/>
                <a:cs typeface="Trebuchet MS"/>
                <a:sym typeface="Trebuchet MS"/>
              </a:rPr>
              <a:t>COST OF LIVING</a:t>
            </a:r>
          </a:p>
        </p:txBody>
      </p:sp>
      <p:sp>
        <p:nvSpPr>
          <p:cNvPr id="14" name="Google Shape;445;p8">
            <a:extLst>
              <a:ext uri="{FF2B5EF4-FFF2-40B4-BE49-F238E27FC236}">
                <a16:creationId xmlns:a16="http://schemas.microsoft.com/office/drawing/2014/main" id="{F987E50F-2CEA-F95A-C824-4E84D9CA6B19}"/>
              </a:ext>
            </a:extLst>
          </p:cNvPr>
          <p:cNvSpPr txBox="1"/>
          <p:nvPr/>
        </p:nvSpPr>
        <p:spPr>
          <a:xfrm>
            <a:off x="5703889" y="1866760"/>
            <a:ext cx="670250" cy="346218"/>
          </a:xfrm>
          <a:prstGeom prst="rect">
            <a:avLst/>
          </a:prstGeom>
          <a:noFill/>
          <a:ln>
            <a:noFill/>
          </a:ln>
        </p:spPr>
        <p:txBody>
          <a:bodyPr spcFirstLastPara="1" wrap="square" lIns="68575" tIns="34275" rIns="68575" bIns="34275" anchor="t" anchorCtr="0">
            <a:spAutoFit/>
          </a:bodyPr>
          <a:lstStyle/>
          <a:p>
            <a:pPr marL="0" marR="0" lvl="0" indent="0" defTabSz="914400" eaLnBrk="1" fontAlgn="auto" latinLnBrk="0" hangingPunct="1">
              <a:lnSpc>
                <a:spcPct val="100000"/>
              </a:lnSpc>
              <a:spcBef>
                <a:spcPts val="0"/>
              </a:spcBef>
              <a:spcAft>
                <a:spcPts val="0"/>
              </a:spcAft>
              <a:buClrTx/>
              <a:buSzPts val="1400"/>
              <a:buFontTx/>
              <a:buNone/>
              <a:tabLst/>
              <a:defRPr/>
            </a:pPr>
            <a:r>
              <a:rPr kumimoji="0" lang="en-GB" sz="900" b="1" i="0" u="none" strike="noStrike" kern="0" cap="none" spc="0" normalizeH="0" baseline="0" noProof="0" dirty="0">
                <a:ln>
                  <a:noFill/>
                </a:ln>
                <a:solidFill>
                  <a:srgbClr val="002060"/>
                </a:solidFill>
                <a:effectLst/>
                <a:uLnTx/>
                <a:uFillTx/>
                <a:latin typeface="Trebuchet MS"/>
                <a:ea typeface="Trebuchet MS"/>
                <a:cs typeface="Trebuchet MS"/>
                <a:sym typeface="Trebuchet MS"/>
              </a:rPr>
              <a:t>FOREIGN TRADE</a:t>
            </a:r>
          </a:p>
        </p:txBody>
      </p:sp>
      <p:pic>
        <p:nvPicPr>
          <p:cNvPr id="36" name="Picture 35" descr="A person standing on top of a globe with an arrow pointing up&#10;&#10;Description automatically generated">
            <a:extLst>
              <a:ext uri="{FF2B5EF4-FFF2-40B4-BE49-F238E27FC236}">
                <a16:creationId xmlns:a16="http://schemas.microsoft.com/office/drawing/2014/main" id="{6DAFA355-6857-197F-9C04-320062484E5A}"/>
              </a:ext>
            </a:extLst>
          </p:cNvPr>
          <p:cNvPicPr>
            <a:picLocks noChangeAspect="1"/>
          </p:cNvPicPr>
          <p:nvPr/>
        </p:nvPicPr>
        <p:blipFill rotWithShape="1">
          <a:blip r:embed="rId3">
            <a:clrChange>
              <a:clrFrom>
                <a:srgbClr val="FFFFFF"/>
              </a:clrFrom>
              <a:clrTo>
                <a:srgbClr val="FFFFFF">
                  <a:alpha val="0"/>
                </a:srgbClr>
              </a:clrTo>
            </a:clrChange>
          </a:blip>
          <a:srcRect l="18505" r="18791"/>
          <a:stretch/>
        </p:blipFill>
        <p:spPr>
          <a:xfrm>
            <a:off x="3544839" y="1694444"/>
            <a:ext cx="1747146" cy="1622809"/>
          </a:xfrm>
          <a:prstGeom prst="rect">
            <a:avLst/>
          </a:prstGeom>
        </p:spPr>
      </p:pic>
      <p:sp>
        <p:nvSpPr>
          <p:cNvPr id="58" name="Rectangle 57">
            <a:extLst>
              <a:ext uri="{FF2B5EF4-FFF2-40B4-BE49-F238E27FC236}">
                <a16:creationId xmlns:a16="http://schemas.microsoft.com/office/drawing/2014/main" id="{948C58B0-C987-0148-50C6-E96C61F3E152}"/>
              </a:ext>
            </a:extLst>
          </p:cNvPr>
          <p:cNvSpPr/>
          <p:nvPr/>
        </p:nvSpPr>
        <p:spPr>
          <a:xfrm>
            <a:off x="3701729" y="2907514"/>
            <a:ext cx="1385442" cy="385346"/>
          </a:xfrm>
          <a:prstGeom prst="rect">
            <a:avLst/>
          </a:prstGeom>
          <a:solidFill>
            <a:srgbClr val="0137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57" name="TextBox 56">
            <a:extLst>
              <a:ext uri="{FF2B5EF4-FFF2-40B4-BE49-F238E27FC236}">
                <a16:creationId xmlns:a16="http://schemas.microsoft.com/office/drawing/2014/main" id="{9068F0CF-EDB4-414B-C5C9-6DF4698BD63F}"/>
              </a:ext>
            </a:extLst>
          </p:cNvPr>
          <p:cNvSpPr txBox="1"/>
          <p:nvPr/>
        </p:nvSpPr>
        <p:spPr>
          <a:xfrm>
            <a:off x="3591891" y="2837027"/>
            <a:ext cx="1642359" cy="523220"/>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Pts val="1700"/>
              <a:buFontTx/>
              <a:buNone/>
              <a:tabLst/>
              <a:defRPr/>
            </a:pPr>
            <a:r>
              <a:rPr kumimoji="0" lang="en-GB" sz="1400" b="0" i="0" u="none" strike="noStrike" kern="0" cap="none" spc="0" normalizeH="0" baseline="0" noProof="0" dirty="0">
                <a:ln>
                  <a:noFill/>
                </a:ln>
                <a:solidFill>
                  <a:schemeClr val="bg1"/>
                </a:solidFill>
                <a:effectLst/>
                <a:uLnTx/>
                <a:uFillTx/>
                <a:latin typeface="Trebuchet MS"/>
                <a:ea typeface="Trebuchet MS"/>
                <a:cs typeface="Trebuchet MS"/>
                <a:sym typeface="Trebuchet MS"/>
              </a:rPr>
              <a:t>ECONOMIC HIGHLIGHTS</a:t>
            </a:r>
            <a:endParaRPr kumimoji="0" lang="en-GB" sz="1050" b="0" i="0" u="none" strike="noStrike" kern="0" cap="none" spc="0" normalizeH="0" baseline="0" noProof="0" dirty="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26539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10"/>
          <p:cNvSpPr txBox="1">
            <a:spLocks noGrp="1"/>
          </p:cNvSpPr>
          <p:nvPr>
            <p:ph type="sldNum" idx="12"/>
          </p:nvPr>
        </p:nvSpPr>
        <p:spPr>
          <a:xfrm>
            <a:off x="8950271" y="4852907"/>
            <a:ext cx="291600" cy="162300"/>
          </a:xfrm>
          <a:prstGeom prst="rect">
            <a:avLst/>
          </a:prstGeom>
          <a:solidFill>
            <a:srgbClr val="004E66"/>
          </a:solidFill>
          <a:ln>
            <a:noFill/>
          </a:ln>
        </p:spPr>
        <p:txBody>
          <a:bodyPr spcFirstLastPara="1" wrap="square" lIns="68575" tIns="34275" rIns="68575" bIns="34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Trebuchet MS"/>
                <a:sym typeface="Trebuchet MS"/>
              </a:rPr>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t>9</a:t>
            </a:fld>
            <a:endParaRPr kumimoji="0" sz="800" b="0" i="0" u="none" strike="noStrike" kern="0" cap="none" spc="0" normalizeH="0" baseline="0" noProof="0">
              <a:ln>
                <a:noFill/>
              </a:ln>
              <a:solidFill>
                <a:srgbClr val="FFFFFF"/>
              </a:solidFill>
              <a:effectLst/>
              <a:uLnTx/>
              <a:uFillTx/>
              <a:latin typeface="Trebuchet MS"/>
              <a:sym typeface="Trebuchet MS"/>
            </a:endParaRPr>
          </a:p>
        </p:txBody>
      </p:sp>
      <p:sp>
        <p:nvSpPr>
          <p:cNvPr id="491" name="Google Shape;491;p10"/>
          <p:cNvSpPr txBox="1"/>
          <p:nvPr/>
        </p:nvSpPr>
        <p:spPr>
          <a:xfrm>
            <a:off x="193747" y="572374"/>
            <a:ext cx="2630100" cy="402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 sz="2000" b="1" i="1" u="none" strike="noStrike" kern="0" cap="none" spc="0" normalizeH="0" baseline="0" noProof="0" dirty="0">
                <a:ln>
                  <a:noFill/>
                </a:ln>
                <a:solidFill>
                  <a:srgbClr val="01374D"/>
                </a:solidFill>
                <a:effectLst/>
                <a:uLnTx/>
                <a:uFillTx/>
                <a:latin typeface="Calibri"/>
                <a:ea typeface="Calibri"/>
                <a:cs typeface="Calibri"/>
                <a:sym typeface="Calibri"/>
              </a:rPr>
              <a:t>…monster in the room</a:t>
            </a:r>
            <a:endParaRPr kumimoji="0" sz="2000" b="1" i="1" u="none" strike="noStrike" kern="0" cap="none" spc="0" normalizeH="0" baseline="0" noProof="0" dirty="0">
              <a:ln>
                <a:noFill/>
              </a:ln>
              <a:solidFill>
                <a:srgbClr val="01374D"/>
              </a:solidFill>
              <a:effectLst/>
              <a:uLnTx/>
              <a:uFillTx/>
              <a:latin typeface="Calibri"/>
              <a:ea typeface="Calibri"/>
              <a:cs typeface="Calibri"/>
              <a:sym typeface="Calibri"/>
            </a:endParaRPr>
          </a:p>
        </p:txBody>
      </p:sp>
      <p:sp>
        <p:nvSpPr>
          <p:cNvPr id="492" name="Google Shape;492;p10"/>
          <p:cNvSpPr txBox="1"/>
          <p:nvPr/>
        </p:nvSpPr>
        <p:spPr>
          <a:xfrm>
            <a:off x="134007" y="913653"/>
            <a:ext cx="8816243" cy="1104466"/>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GB" sz="1200" b="0" i="0" u="none" strike="noStrike" kern="0" cap="none" spc="0" normalizeH="0" baseline="0" noProof="0" dirty="0">
                <a:ln>
                  <a:noFill/>
                </a:ln>
                <a:solidFill>
                  <a:srgbClr val="000000"/>
                </a:solidFill>
                <a:effectLst/>
                <a:uLnTx/>
                <a:uFillTx/>
                <a:latin typeface="Trebuchet MS"/>
                <a:ea typeface="Trebuchet MS"/>
                <a:cs typeface="Trebuchet MS"/>
                <a:sym typeface="Trebuchet MS"/>
              </a:rPr>
              <a:t>Year on year, state inflation has risen by 8.31% points to 31.74 in November 2023, causing a significant increase in commodity prices, housing, transport, and educational costs. Inflation has become a monster that is difficult to defeat due to a heavy reliance on the US dollar for importation, which has resulted in a dollar supply shortage. Other factors contributing to the spike in inflation include the removal of fuel subsidies, CBN monetary policies such as the floating of the Naira, and strict contractionary policies.</a:t>
            </a:r>
            <a:endParaRPr kumimoji="0" sz="1200" b="0" i="0" u="none" strike="noStrike" kern="0" cap="none" spc="0" normalizeH="0" baseline="0" noProof="0" dirty="0">
              <a:ln>
                <a:noFill/>
              </a:ln>
              <a:solidFill>
                <a:srgbClr val="000000"/>
              </a:solidFill>
              <a:effectLst/>
              <a:uLnTx/>
              <a:uFillTx/>
              <a:latin typeface="Trebuchet MS"/>
              <a:ea typeface="Trebuchet MS"/>
              <a:cs typeface="Trebuchet MS"/>
              <a:sym typeface="Trebuchet MS"/>
            </a:endParaRPr>
          </a:p>
        </p:txBody>
      </p:sp>
      <p:sp>
        <p:nvSpPr>
          <p:cNvPr id="2" name="Rectangle 1">
            <a:extLst>
              <a:ext uri="{FF2B5EF4-FFF2-40B4-BE49-F238E27FC236}">
                <a16:creationId xmlns:a16="http://schemas.microsoft.com/office/drawing/2014/main" id="{F1A0F481-BC72-B12A-CDFA-3F350096AD40}"/>
              </a:ext>
            </a:extLst>
          </p:cNvPr>
          <p:cNvSpPr/>
          <p:nvPr/>
        </p:nvSpPr>
        <p:spPr>
          <a:xfrm>
            <a:off x="193750" y="2289599"/>
            <a:ext cx="3931543" cy="564302"/>
          </a:xfrm>
          <a:prstGeom prst="rect">
            <a:avLst/>
          </a:prstGeom>
          <a:solidFill>
            <a:srgbClr val="0137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Rectangle 5">
            <a:extLst>
              <a:ext uri="{FF2B5EF4-FFF2-40B4-BE49-F238E27FC236}">
                <a16:creationId xmlns:a16="http://schemas.microsoft.com/office/drawing/2014/main" id="{2AC09F30-B9A2-40F1-56D5-A8B12EF01A40}"/>
              </a:ext>
            </a:extLst>
          </p:cNvPr>
          <p:cNvSpPr/>
          <p:nvPr/>
        </p:nvSpPr>
        <p:spPr>
          <a:xfrm>
            <a:off x="193749" y="3030329"/>
            <a:ext cx="3931543" cy="564302"/>
          </a:xfrm>
          <a:prstGeom prst="rect">
            <a:avLst/>
          </a:prstGeom>
          <a:solidFill>
            <a:srgbClr val="0137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ectangle 6">
            <a:extLst>
              <a:ext uri="{FF2B5EF4-FFF2-40B4-BE49-F238E27FC236}">
                <a16:creationId xmlns:a16="http://schemas.microsoft.com/office/drawing/2014/main" id="{186D209B-A46A-BFF7-1369-2B2286991143}"/>
              </a:ext>
            </a:extLst>
          </p:cNvPr>
          <p:cNvSpPr/>
          <p:nvPr/>
        </p:nvSpPr>
        <p:spPr>
          <a:xfrm>
            <a:off x="193748" y="3771059"/>
            <a:ext cx="3931543" cy="564302"/>
          </a:xfrm>
          <a:prstGeom prst="rect">
            <a:avLst/>
          </a:prstGeom>
          <a:solidFill>
            <a:srgbClr val="0137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8" name="Rectangle 7">
            <a:extLst>
              <a:ext uri="{FF2B5EF4-FFF2-40B4-BE49-F238E27FC236}">
                <a16:creationId xmlns:a16="http://schemas.microsoft.com/office/drawing/2014/main" id="{B150B398-83DD-9BD7-DC35-8C82F5F83972}"/>
              </a:ext>
            </a:extLst>
          </p:cNvPr>
          <p:cNvSpPr/>
          <p:nvPr/>
        </p:nvSpPr>
        <p:spPr>
          <a:xfrm>
            <a:off x="193747" y="4511789"/>
            <a:ext cx="3931543" cy="564302"/>
          </a:xfrm>
          <a:prstGeom prst="rect">
            <a:avLst/>
          </a:prstGeom>
          <a:solidFill>
            <a:srgbClr val="0137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TextBox 8">
            <a:extLst>
              <a:ext uri="{FF2B5EF4-FFF2-40B4-BE49-F238E27FC236}">
                <a16:creationId xmlns:a16="http://schemas.microsoft.com/office/drawing/2014/main" id="{9CB453F7-6608-9FA0-E67A-F3B8264FCF15}"/>
              </a:ext>
            </a:extLst>
          </p:cNvPr>
          <p:cNvSpPr txBox="1"/>
          <p:nvPr/>
        </p:nvSpPr>
        <p:spPr>
          <a:xfrm>
            <a:off x="633169" y="2302756"/>
            <a:ext cx="3492121" cy="5616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FFFFFF"/>
                </a:solidFill>
                <a:effectLst/>
                <a:uLnTx/>
                <a:uFillTx/>
                <a:latin typeface="Trebuchet MS" panose="020B0603020202020204" pitchFamily="34" charset="0"/>
                <a:cs typeface="Arial"/>
                <a:sym typeface="Arial"/>
              </a:rPr>
              <a:t>HIGH COST OF COMMODITY GOODS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FFFFFF"/>
                </a:solidFill>
                <a:effectLst/>
                <a:uLnTx/>
                <a:uFillTx/>
                <a:latin typeface="Trebuchet MS" panose="020B0603020202020204" pitchFamily="34" charset="0"/>
                <a:cs typeface="Arial"/>
                <a:sym typeface="Arial"/>
              </a:rPr>
              <a:t>The of commodities good has increased significantly despite low purchasing power</a:t>
            </a:r>
          </a:p>
        </p:txBody>
      </p:sp>
      <p:sp>
        <p:nvSpPr>
          <p:cNvPr id="10" name="TextBox 9">
            <a:extLst>
              <a:ext uri="{FF2B5EF4-FFF2-40B4-BE49-F238E27FC236}">
                <a16:creationId xmlns:a16="http://schemas.microsoft.com/office/drawing/2014/main" id="{5B31E487-025D-AF8D-CA48-102EABD29D21}"/>
              </a:ext>
            </a:extLst>
          </p:cNvPr>
          <p:cNvSpPr txBox="1"/>
          <p:nvPr/>
        </p:nvSpPr>
        <p:spPr>
          <a:xfrm>
            <a:off x="633169" y="3038813"/>
            <a:ext cx="3485305" cy="5616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FFFFFF"/>
                </a:solidFill>
                <a:effectLst/>
                <a:uLnTx/>
                <a:uFillTx/>
                <a:latin typeface="Trebuchet MS" panose="020B0603020202020204" pitchFamily="34" charset="0"/>
                <a:cs typeface="Arial"/>
                <a:sym typeface="Arial"/>
              </a:rPr>
              <a:t>HIGH COST OF TRANSPORTATION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FFFFFF"/>
                </a:solidFill>
                <a:effectLst/>
                <a:uLnTx/>
                <a:uFillTx/>
                <a:latin typeface="Trebuchet MS" panose="020B0603020202020204" pitchFamily="34" charset="0"/>
                <a:cs typeface="Arial"/>
                <a:sym typeface="Arial"/>
              </a:rPr>
              <a:t>Ripple effect on citizen consumptions and business growth</a:t>
            </a:r>
          </a:p>
        </p:txBody>
      </p:sp>
      <p:sp>
        <p:nvSpPr>
          <p:cNvPr id="11" name="TextBox 10">
            <a:extLst>
              <a:ext uri="{FF2B5EF4-FFF2-40B4-BE49-F238E27FC236}">
                <a16:creationId xmlns:a16="http://schemas.microsoft.com/office/drawing/2014/main" id="{2D13E2E9-B049-3796-693A-63218378EBAA}"/>
              </a:ext>
            </a:extLst>
          </p:cNvPr>
          <p:cNvSpPr txBox="1"/>
          <p:nvPr/>
        </p:nvSpPr>
        <p:spPr>
          <a:xfrm>
            <a:off x="633169" y="3750161"/>
            <a:ext cx="3591990" cy="5616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FFFFFF"/>
                </a:solidFill>
                <a:effectLst/>
                <a:uLnTx/>
                <a:uFillTx/>
                <a:latin typeface="Trebuchet MS" panose="020B0603020202020204" pitchFamily="34" charset="0"/>
                <a:cs typeface="Arial"/>
                <a:sym typeface="Arial"/>
              </a:rPr>
              <a:t>INCREASING HOUSING COST: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FFFFFF"/>
                </a:solidFill>
                <a:effectLst/>
                <a:uLnTx/>
                <a:uFillTx/>
                <a:latin typeface="Trebuchet MS" panose="020B0603020202020204" pitchFamily="34" charset="0"/>
                <a:cs typeface="Arial"/>
                <a:sym typeface="Arial"/>
              </a:rPr>
              <a:t>Hosing has become very unaffordable for many residence forcing them to move to neighboring State.</a:t>
            </a:r>
          </a:p>
        </p:txBody>
      </p:sp>
      <p:sp>
        <p:nvSpPr>
          <p:cNvPr id="12" name="TextBox 11">
            <a:extLst>
              <a:ext uri="{FF2B5EF4-FFF2-40B4-BE49-F238E27FC236}">
                <a16:creationId xmlns:a16="http://schemas.microsoft.com/office/drawing/2014/main" id="{C038FED8-B81C-A4C1-A2E2-1E3DDC68D5AD}"/>
              </a:ext>
            </a:extLst>
          </p:cNvPr>
          <p:cNvSpPr txBox="1"/>
          <p:nvPr/>
        </p:nvSpPr>
        <p:spPr>
          <a:xfrm>
            <a:off x="633169" y="4529016"/>
            <a:ext cx="3551346" cy="5616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FFFFFF"/>
                </a:solidFill>
                <a:effectLst/>
                <a:uLnTx/>
                <a:uFillTx/>
                <a:latin typeface="Trebuchet MS" panose="020B0603020202020204" pitchFamily="34" charset="0"/>
                <a:cs typeface="Arial"/>
                <a:sym typeface="Arial"/>
              </a:rPr>
              <a:t>INCREASING EDUCATION COST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FFFFFF"/>
                </a:solidFill>
                <a:effectLst/>
                <a:uLnTx/>
                <a:uFillTx/>
                <a:latin typeface="Trebuchet MS" panose="020B0603020202020204" pitchFamily="34" charset="0"/>
                <a:cs typeface="Arial"/>
                <a:sym typeface="Arial"/>
              </a:rPr>
              <a:t>School fees and items has increased significantly thereby increasing number of dropout across all educational levels</a:t>
            </a:r>
          </a:p>
        </p:txBody>
      </p:sp>
      <p:sp>
        <p:nvSpPr>
          <p:cNvPr id="13" name="Google Shape;491;p10">
            <a:extLst>
              <a:ext uri="{FF2B5EF4-FFF2-40B4-BE49-F238E27FC236}">
                <a16:creationId xmlns:a16="http://schemas.microsoft.com/office/drawing/2014/main" id="{F2C5F6E9-CAF8-26C8-C71C-15880DC158C3}"/>
              </a:ext>
            </a:extLst>
          </p:cNvPr>
          <p:cNvSpPr txBox="1"/>
          <p:nvPr/>
        </p:nvSpPr>
        <p:spPr>
          <a:xfrm>
            <a:off x="101791" y="1901333"/>
            <a:ext cx="1135117" cy="323658"/>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 sz="2000" b="1" i="1" u="none" strike="noStrike" kern="0" cap="none" spc="0" normalizeH="0" baseline="0" noProof="0" dirty="0">
                <a:ln>
                  <a:noFill/>
                </a:ln>
                <a:solidFill>
                  <a:srgbClr val="00B0F0"/>
                </a:solidFill>
                <a:effectLst/>
                <a:uLnTx/>
                <a:uFillTx/>
                <a:latin typeface="Calibri"/>
                <a:ea typeface="Calibri"/>
                <a:cs typeface="Calibri"/>
                <a:sym typeface="Calibri"/>
              </a:rPr>
              <a:t>IMPACT</a:t>
            </a:r>
            <a:endParaRPr kumimoji="0" sz="2000" b="1" i="1" u="none" strike="noStrike" kern="0" cap="none" spc="0" normalizeH="0" baseline="0" noProof="0" dirty="0">
              <a:ln>
                <a:noFill/>
              </a:ln>
              <a:solidFill>
                <a:srgbClr val="00B0F0"/>
              </a:solidFill>
              <a:effectLst/>
              <a:uLnTx/>
              <a:uFillTx/>
              <a:latin typeface="Calibri"/>
              <a:ea typeface="Calibri"/>
              <a:cs typeface="Calibri"/>
              <a:sym typeface="Calibri"/>
            </a:endParaRPr>
          </a:p>
        </p:txBody>
      </p:sp>
      <p:pic>
        <p:nvPicPr>
          <p:cNvPr id="15" name="Graphic 14" descr="Graduation cap with solid fill">
            <a:extLst>
              <a:ext uri="{FF2B5EF4-FFF2-40B4-BE49-F238E27FC236}">
                <a16:creationId xmlns:a16="http://schemas.microsoft.com/office/drawing/2014/main" id="{9B9A5083-7494-3561-9A65-8D4D3DE4DC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7025" y="4569104"/>
            <a:ext cx="446103" cy="446103"/>
          </a:xfrm>
          <a:prstGeom prst="rect">
            <a:avLst/>
          </a:prstGeom>
        </p:spPr>
      </p:pic>
      <p:pic>
        <p:nvPicPr>
          <p:cNvPr id="17" name="Graphic 16" descr="House outline">
            <a:extLst>
              <a:ext uri="{FF2B5EF4-FFF2-40B4-BE49-F238E27FC236}">
                <a16:creationId xmlns:a16="http://schemas.microsoft.com/office/drawing/2014/main" id="{BEA983A2-01BE-CB86-1F80-23B75D908E2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1024" y="3839918"/>
            <a:ext cx="395566" cy="395566"/>
          </a:xfrm>
          <a:prstGeom prst="rect">
            <a:avLst/>
          </a:prstGeom>
        </p:spPr>
      </p:pic>
      <p:pic>
        <p:nvPicPr>
          <p:cNvPr id="19" name="Graphic 18" descr="Slippery Road outline">
            <a:extLst>
              <a:ext uri="{FF2B5EF4-FFF2-40B4-BE49-F238E27FC236}">
                <a16:creationId xmlns:a16="http://schemas.microsoft.com/office/drawing/2014/main" id="{857C1DA5-12C3-46F0-8FAA-F8CD76E2CA4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6912" y="3078922"/>
            <a:ext cx="446217" cy="446217"/>
          </a:xfrm>
          <a:prstGeom prst="rect">
            <a:avLst/>
          </a:prstGeom>
        </p:spPr>
      </p:pic>
      <p:pic>
        <p:nvPicPr>
          <p:cNvPr id="23" name="Graphic 22" descr="Fruit bowl with solid fill">
            <a:extLst>
              <a:ext uri="{FF2B5EF4-FFF2-40B4-BE49-F238E27FC236}">
                <a16:creationId xmlns:a16="http://schemas.microsoft.com/office/drawing/2014/main" id="{B502A548-D040-BB73-6AA5-24BD9180C3E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2678" y="2389668"/>
            <a:ext cx="402334" cy="402334"/>
          </a:xfrm>
          <a:prstGeom prst="rect">
            <a:avLst/>
          </a:prstGeom>
        </p:spPr>
      </p:pic>
      <p:grpSp>
        <p:nvGrpSpPr>
          <p:cNvPr id="14" name="Group 13">
            <a:extLst>
              <a:ext uri="{FF2B5EF4-FFF2-40B4-BE49-F238E27FC236}">
                <a16:creationId xmlns:a16="http://schemas.microsoft.com/office/drawing/2014/main" id="{EFFF4979-55B6-035A-ACD9-36400E9BD435}"/>
              </a:ext>
            </a:extLst>
          </p:cNvPr>
          <p:cNvGrpSpPr/>
          <p:nvPr/>
        </p:nvGrpSpPr>
        <p:grpSpPr>
          <a:xfrm>
            <a:off x="0" y="541"/>
            <a:ext cx="9144000" cy="766871"/>
            <a:chOff x="0" y="541"/>
            <a:chExt cx="9144000" cy="766871"/>
          </a:xfrm>
        </p:grpSpPr>
        <p:grpSp>
          <p:nvGrpSpPr>
            <p:cNvPr id="16" name="Google Shape;300;p30">
              <a:extLst>
                <a:ext uri="{FF2B5EF4-FFF2-40B4-BE49-F238E27FC236}">
                  <a16:creationId xmlns:a16="http://schemas.microsoft.com/office/drawing/2014/main" id="{8E9177A7-7986-5C77-9FE1-612E7789D0DE}"/>
                </a:ext>
              </a:extLst>
            </p:cNvPr>
            <p:cNvGrpSpPr/>
            <p:nvPr/>
          </p:nvGrpSpPr>
          <p:grpSpPr>
            <a:xfrm>
              <a:off x="0" y="541"/>
              <a:ext cx="9144000" cy="518622"/>
              <a:chOff x="0" y="721"/>
              <a:chExt cx="12192000" cy="691496"/>
            </a:xfrm>
          </p:grpSpPr>
          <p:sp>
            <p:nvSpPr>
              <p:cNvPr id="25" name="Google Shape;301;p30">
                <a:extLst>
                  <a:ext uri="{FF2B5EF4-FFF2-40B4-BE49-F238E27FC236}">
                    <a16:creationId xmlns:a16="http://schemas.microsoft.com/office/drawing/2014/main" id="{462192BB-7648-88C3-854D-08C29E295B2E}"/>
                  </a:ext>
                </a:extLst>
              </p:cNvPr>
              <p:cNvSpPr/>
              <p:nvPr/>
            </p:nvSpPr>
            <p:spPr>
              <a:xfrm>
                <a:off x="0" y="721"/>
                <a:ext cx="12192000" cy="691496"/>
              </a:xfrm>
              <a:prstGeom prst="rect">
                <a:avLst/>
              </a:prstGeom>
              <a:solidFill>
                <a:srgbClr val="01374D"/>
              </a:solidFill>
              <a:ln>
                <a:noFill/>
              </a:ln>
            </p:spPr>
            <p:txBody>
              <a:bodyPr spcFirstLastPara="1" wrap="square" lIns="68575" tIns="34275" rIns="68575" bIns="34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6" name="Google Shape;302;p30">
                <a:extLst>
                  <a:ext uri="{FF2B5EF4-FFF2-40B4-BE49-F238E27FC236}">
                    <a16:creationId xmlns:a16="http://schemas.microsoft.com/office/drawing/2014/main" id="{1CA62D55-ABF0-8919-588D-798852D73E21}"/>
                  </a:ext>
                </a:extLst>
              </p:cNvPr>
              <p:cNvSpPr/>
              <p:nvPr/>
            </p:nvSpPr>
            <p:spPr>
              <a:xfrm>
                <a:off x="1933996" y="70389"/>
                <a:ext cx="5053636" cy="363869"/>
              </a:xfrm>
              <a:prstGeom prst="roundRect">
                <a:avLst>
                  <a:gd name="adj" fmla="val 31201"/>
                </a:avLst>
              </a:prstGeom>
              <a:noFill/>
              <a:ln w="19050" cap="flat" cmpd="sng">
                <a:solidFill>
                  <a:srgbClr val="00B0F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27" name="Google Shape;303;p30">
                <a:extLst>
                  <a:ext uri="{FF2B5EF4-FFF2-40B4-BE49-F238E27FC236}">
                    <a16:creationId xmlns:a16="http://schemas.microsoft.com/office/drawing/2014/main" id="{5F230F71-F0CF-FC95-E37C-035A27387DD2}"/>
                  </a:ext>
                </a:extLst>
              </p:cNvPr>
              <p:cNvCxnSpPr/>
              <p:nvPr/>
            </p:nvCxnSpPr>
            <p:spPr>
              <a:xfrm>
                <a:off x="5428144" y="513658"/>
                <a:ext cx="1014984" cy="0"/>
              </a:xfrm>
              <a:prstGeom prst="straightConnector1">
                <a:avLst/>
              </a:prstGeom>
              <a:noFill/>
              <a:ln w="19050" cap="flat" cmpd="sng">
                <a:solidFill>
                  <a:schemeClr val="lt1"/>
                </a:solidFill>
                <a:prstDash val="solid"/>
                <a:miter lim="800000"/>
                <a:headEnd type="none" w="sm" len="sm"/>
                <a:tailEnd type="none" w="sm" len="sm"/>
              </a:ln>
            </p:spPr>
          </p:cxnSp>
          <p:cxnSp>
            <p:nvCxnSpPr>
              <p:cNvPr id="28" name="Google Shape;304;p30">
                <a:extLst>
                  <a:ext uri="{FF2B5EF4-FFF2-40B4-BE49-F238E27FC236}">
                    <a16:creationId xmlns:a16="http://schemas.microsoft.com/office/drawing/2014/main" id="{7D376392-2927-EEB8-CAF9-6D18FF551E70}"/>
                  </a:ext>
                </a:extLst>
              </p:cNvPr>
              <p:cNvCxnSpPr/>
              <p:nvPr/>
            </p:nvCxnSpPr>
            <p:spPr>
              <a:xfrm>
                <a:off x="5428144" y="621481"/>
                <a:ext cx="792000" cy="0"/>
              </a:xfrm>
              <a:prstGeom prst="straightConnector1">
                <a:avLst/>
              </a:prstGeom>
              <a:noFill/>
              <a:ln w="19050" cap="flat" cmpd="sng">
                <a:solidFill>
                  <a:schemeClr val="lt1"/>
                </a:solidFill>
                <a:prstDash val="solid"/>
                <a:miter lim="800000"/>
                <a:headEnd type="none" w="sm" len="sm"/>
                <a:tailEnd type="none" w="sm" len="sm"/>
              </a:ln>
            </p:spPr>
          </p:cxnSp>
        </p:grpSp>
        <p:sp>
          <p:nvSpPr>
            <p:cNvPr id="18" name="Google Shape;309;p30">
              <a:extLst>
                <a:ext uri="{FF2B5EF4-FFF2-40B4-BE49-F238E27FC236}">
                  <a16:creationId xmlns:a16="http://schemas.microsoft.com/office/drawing/2014/main" id="{3B682579-30B2-7D9D-38A6-4759EB5D8DBC}"/>
                </a:ext>
              </a:extLst>
            </p:cNvPr>
            <p:cNvSpPr txBox="1"/>
            <p:nvPr/>
          </p:nvSpPr>
          <p:spPr>
            <a:xfrm>
              <a:off x="1916267" y="50532"/>
              <a:ext cx="2655600" cy="284700"/>
            </a:xfrm>
            <a:prstGeom prst="rect">
              <a:avLst/>
            </a:prstGeom>
            <a:noFill/>
            <a:ln>
              <a:noFill/>
            </a:ln>
          </p:spPr>
          <p:txBody>
            <a:bodyPr spcFirstLastPara="1" wrap="square" lIns="68575" tIns="34275" rIns="68575" bIns="3427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FFFFFF"/>
                </a:solidFill>
                <a:effectLst/>
                <a:uLnTx/>
                <a:uFillTx/>
                <a:latin typeface="Trebuchet MS"/>
                <a:ea typeface="Trebuchet MS"/>
                <a:cs typeface="Trebuchet MS"/>
                <a:sym typeface="Trebuchet MS"/>
              </a:endParaRPr>
            </a:p>
          </p:txBody>
        </p:sp>
        <p:sp>
          <p:nvSpPr>
            <p:cNvPr id="20" name="Flowchart: Connector 19">
              <a:extLst>
                <a:ext uri="{FF2B5EF4-FFF2-40B4-BE49-F238E27FC236}">
                  <a16:creationId xmlns:a16="http://schemas.microsoft.com/office/drawing/2014/main" id="{A42F351E-CAEF-5E37-F4A1-F39722CBC37C}"/>
                </a:ext>
              </a:extLst>
            </p:cNvPr>
            <p:cNvSpPr/>
            <p:nvPr/>
          </p:nvSpPr>
          <p:spPr>
            <a:xfrm>
              <a:off x="28571" y="185628"/>
              <a:ext cx="568640" cy="568640"/>
            </a:xfrm>
            <a:prstGeom prst="flowChartConnector">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1" name="Google Shape;306;p30">
              <a:extLst>
                <a:ext uri="{FF2B5EF4-FFF2-40B4-BE49-F238E27FC236}">
                  <a16:creationId xmlns:a16="http://schemas.microsoft.com/office/drawing/2014/main" id="{1A73A336-E73D-AF58-56EF-E4C91FB50F8F}"/>
                </a:ext>
              </a:extLst>
            </p:cNvPr>
            <p:cNvPicPr preferRelativeResize="0"/>
            <p:nvPr/>
          </p:nvPicPr>
          <p:blipFill rotWithShape="1">
            <a:blip r:embed="rId11">
              <a:alphaModFix/>
            </a:blip>
            <a:srcRect/>
            <a:stretch/>
          </p:blipFill>
          <p:spPr>
            <a:xfrm>
              <a:off x="97813" y="274208"/>
              <a:ext cx="394072" cy="404818"/>
            </a:xfrm>
            <a:prstGeom prst="rect">
              <a:avLst/>
            </a:prstGeom>
            <a:noFill/>
            <a:ln>
              <a:noFill/>
            </a:ln>
          </p:spPr>
        </p:pic>
        <p:sp>
          <p:nvSpPr>
            <p:cNvPr id="22" name="Flowchart: Connector 21">
              <a:extLst>
                <a:ext uri="{FF2B5EF4-FFF2-40B4-BE49-F238E27FC236}">
                  <a16:creationId xmlns:a16="http://schemas.microsoft.com/office/drawing/2014/main" id="{89BCC0BA-A8EC-A509-A372-A9223B99BB8E}"/>
                </a:ext>
              </a:extLst>
            </p:cNvPr>
            <p:cNvSpPr/>
            <p:nvPr/>
          </p:nvSpPr>
          <p:spPr>
            <a:xfrm>
              <a:off x="8540328" y="191848"/>
              <a:ext cx="568640" cy="568640"/>
            </a:xfrm>
            <a:prstGeom prst="flowChartConnector">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4" name="Google Shape;308;p30" descr="A group of colorful birds&#10;&#10;Description automatically generated with low confidence">
              <a:extLst>
                <a:ext uri="{FF2B5EF4-FFF2-40B4-BE49-F238E27FC236}">
                  <a16:creationId xmlns:a16="http://schemas.microsoft.com/office/drawing/2014/main" id="{5FAC7123-E47E-A2D8-A96B-7CA10B1B3FA8}"/>
                </a:ext>
              </a:extLst>
            </p:cNvPr>
            <p:cNvPicPr preferRelativeResize="0"/>
            <p:nvPr/>
          </p:nvPicPr>
          <p:blipFill rotWithShape="1">
            <a:blip r:embed="rId12">
              <a:alphaModFix/>
            </a:blip>
            <a:srcRect/>
            <a:stretch/>
          </p:blipFill>
          <p:spPr>
            <a:xfrm>
              <a:off x="8559517" y="217824"/>
              <a:ext cx="550793" cy="549588"/>
            </a:xfrm>
            <a:prstGeom prst="flowChartConnector">
              <a:avLst/>
            </a:prstGeom>
            <a:blipFill rotWithShape="1">
              <a:blip r:embed="rId13">
                <a:alphaModFix amt="29000"/>
              </a:blip>
              <a:stretch>
                <a:fillRect/>
              </a:stretch>
            </a:blipFill>
            <a:ln>
              <a:noFill/>
            </a:ln>
          </p:spPr>
        </p:pic>
      </p:grpSp>
      <p:sp>
        <p:nvSpPr>
          <p:cNvPr id="5" name="TextBox 4">
            <a:extLst>
              <a:ext uri="{FF2B5EF4-FFF2-40B4-BE49-F238E27FC236}">
                <a16:creationId xmlns:a16="http://schemas.microsoft.com/office/drawing/2014/main" id="{A36EFB01-A487-5305-A24B-1B6CB3D863D7}"/>
              </a:ext>
            </a:extLst>
          </p:cNvPr>
          <p:cNvSpPr txBox="1"/>
          <p:nvPr/>
        </p:nvSpPr>
        <p:spPr>
          <a:xfrm>
            <a:off x="1982771" y="50532"/>
            <a:ext cx="1914044"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400" b="0" i="0" u="none" strike="noStrike" kern="0" cap="none" spc="0" normalizeH="0" baseline="0" noProof="0" dirty="0">
                <a:ln>
                  <a:noFill/>
                </a:ln>
                <a:solidFill>
                  <a:srgbClr val="FFFFFF"/>
                </a:solidFill>
                <a:effectLst/>
                <a:uLnTx/>
                <a:uFillTx/>
                <a:latin typeface="Calibri"/>
                <a:ea typeface="Calibri"/>
                <a:cs typeface="Calibri"/>
                <a:sym typeface="Calibri"/>
              </a:rPr>
              <a:t>INFLATION DEEP DIVE</a:t>
            </a:r>
          </a:p>
        </p:txBody>
      </p:sp>
      <p:graphicFrame>
        <p:nvGraphicFramePr>
          <p:cNvPr id="3" name="Chart 2">
            <a:extLst>
              <a:ext uri="{FF2B5EF4-FFF2-40B4-BE49-F238E27FC236}">
                <a16:creationId xmlns:a16="http://schemas.microsoft.com/office/drawing/2014/main" id="{A57EA980-CA47-6C8C-3BAC-4E39D3E910D6}"/>
              </a:ext>
            </a:extLst>
          </p:cNvPr>
          <p:cNvGraphicFramePr>
            <a:graphicFrameLocks/>
          </p:cNvGraphicFramePr>
          <p:nvPr/>
        </p:nvGraphicFramePr>
        <p:xfrm>
          <a:off x="4344339" y="2102053"/>
          <a:ext cx="4479992" cy="2743200"/>
        </p:xfrm>
        <a:graphic>
          <a:graphicData uri="http://schemas.openxmlformats.org/drawingml/2006/chart">
            <c:chart xmlns:c="http://schemas.openxmlformats.org/drawingml/2006/chart" xmlns:r="http://schemas.openxmlformats.org/officeDocument/2006/relationships" r:id="rId14"/>
          </a:graphicData>
        </a:graphic>
      </p:graphicFrame>
    </p:spTree>
    <p:extLst>
      <p:ext uri="{BB962C8B-B14F-4D97-AF65-F5344CB8AC3E}">
        <p14:creationId xmlns:p14="http://schemas.microsoft.com/office/powerpoint/2010/main" val="567481164"/>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1564</TotalTime>
  <Words>7504</Words>
  <Application>Microsoft Office PowerPoint</Application>
  <PresentationFormat>On-screen Show (16:9)</PresentationFormat>
  <Paragraphs>1730</Paragraphs>
  <Slides>41</Slides>
  <Notes>30</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41</vt:i4>
      </vt:variant>
    </vt:vector>
  </HeadingPairs>
  <TitlesOfParts>
    <vt:vector size="59" baseType="lpstr">
      <vt:lpstr>Carlito</vt:lpstr>
      <vt:lpstr>Calibri Light</vt:lpstr>
      <vt:lpstr>Segoe UI Semilight</vt:lpstr>
      <vt:lpstr>Agency FB</vt:lpstr>
      <vt:lpstr>Calibri</vt:lpstr>
      <vt:lpstr>Open Sans</vt:lpstr>
      <vt:lpstr>Meiryo</vt:lpstr>
      <vt:lpstr>Helvetica Neue</vt:lpstr>
      <vt:lpstr>Arial</vt:lpstr>
      <vt:lpstr>Garamond</vt:lpstr>
      <vt:lpstr>Noto Sans Symbols</vt:lpstr>
      <vt:lpstr>Helvetica Neue Light</vt:lpstr>
      <vt:lpstr>Trebuchet MS</vt:lpstr>
      <vt:lpstr>Office Theme</vt:lpstr>
      <vt:lpstr>1_Office Theme</vt:lpstr>
      <vt:lpstr>2_Office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Status of Y2023 Budget Objectives</vt:lpstr>
      <vt:lpstr>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Aromasodu Taiwo Saidat</cp:lastModifiedBy>
  <cp:revision>16</cp:revision>
  <cp:lastPrinted>2023-12-06T13:32:42Z</cp:lastPrinted>
  <dcterms:modified xsi:type="dcterms:W3CDTF">2024-02-09T12:08:49Z</dcterms:modified>
</cp:coreProperties>
</file>